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5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0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08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3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48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6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0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1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4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9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6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2843" y="631803"/>
            <a:ext cx="9448800" cy="1459523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 </a:t>
            </a:r>
            <a:r>
              <a:rPr lang="fr-FR" sz="4800" dirty="0"/>
              <a:t>ATM </a:t>
            </a:r>
            <a:r>
              <a:rPr lang="fr-FR" sz="4800" dirty="0" smtClean="0"/>
              <a:t>Simulation</a:t>
            </a:r>
            <a:endParaRPr lang="fr-FR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42396-B079-4212-D9E0-920F2784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71" y="631803"/>
            <a:ext cx="1578543" cy="1459523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A7C2863-C799-05D8-2947-F975865CCA85}"/>
              </a:ext>
            </a:extLst>
          </p:cNvPr>
          <p:cNvSpPr txBox="1">
            <a:spLocks/>
          </p:cNvSpPr>
          <p:nvPr/>
        </p:nvSpPr>
        <p:spPr>
          <a:xfrm>
            <a:off x="5807243" y="4452558"/>
            <a:ext cx="3780693" cy="1459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3600" b="1" dirty="0" err="1">
                <a:solidFill>
                  <a:schemeClr val="tx1"/>
                </a:solidFill>
                <a:latin typeface="+mn-lt"/>
              </a:rPr>
              <a:t>Supervised</a:t>
            </a:r>
            <a:r>
              <a:rPr lang="fr-FR" sz="3600" b="1" dirty="0">
                <a:solidFill>
                  <a:schemeClr val="tx1"/>
                </a:solidFill>
                <a:latin typeface="+mn-lt"/>
              </a:rPr>
              <a:t> by:</a:t>
            </a:r>
          </a:p>
          <a:p>
            <a:pPr algn="l"/>
            <a:r>
              <a:rPr lang="fr-FR" sz="3600" b="0" dirty="0">
                <a:solidFill>
                  <a:schemeClr val="tx1"/>
                </a:solidFill>
                <a:latin typeface="+mn-lt"/>
              </a:rPr>
              <a:t>Laurent Marsan, Benoit </a:t>
            </a:r>
            <a:r>
              <a:rPr lang="fr-FR" sz="3600" b="0" dirty="0" err="1">
                <a:solidFill>
                  <a:schemeClr val="tx1"/>
                </a:solidFill>
                <a:latin typeface="+mn-lt"/>
              </a:rPr>
              <a:t>Gaudou</a:t>
            </a:r>
            <a:endParaRPr lang="fr-FR" sz="3600" b="0" dirty="0">
              <a:solidFill>
                <a:schemeClr val="tx1"/>
              </a:solidFill>
              <a:latin typeface="+mn-lt"/>
            </a:endParaRPr>
          </a:p>
          <a:p>
            <a:pPr algn="l"/>
            <a:endParaRPr lang="fr-FR" sz="3600" b="1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fr-FR" sz="3600" b="1" dirty="0" err="1">
                <a:solidFill>
                  <a:schemeClr val="tx1"/>
                </a:solidFill>
                <a:latin typeface="+mn-lt"/>
              </a:rPr>
              <a:t>Presented</a:t>
            </a:r>
            <a:r>
              <a:rPr lang="fr-FR" sz="3600" b="1" dirty="0">
                <a:solidFill>
                  <a:schemeClr val="tx1"/>
                </a:solidFill>
                <a:latin typeface="+mn-lt"/>
              </a:rPr>
              <a:t> By:</a:t>
            </a:r>
          </a:p>
          <a:p>
            <a:pPr algn="l"/>
            <a:r>
              <a:rPr lang="fr-FR" sz="3600" b="0" dirty="0" err="1">
                <a:solidFill>
                  <a:schemeClr val="tx1"/>
                </a:solidFill>
                <a:latin typeface="+mn-lt"/>
              </a:rPr>
              <a:t>Aminullah</a:t>
            </a:r>
            <a:r>
              <a:rPr lang="fr-FR" sz="36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3600" b="0" baseline="0" dirty="0" err="1">
                <a:solidFill>
                  <a:schemeClr val="tx1"/>
                </a:solidFill>
                <a:latin typeface="+mn-lt"/>
              </a:rPr>
              <a:t>Yousufi</a:t>
            </a:r>
            <a:r>
              <a:rPr lang="fr-FR" sz="3600" b="0" baseline="0" dirty="0">
                <a:solidFill>
                  <a:schemeClr val="tx1"/>
                </a:solidFill>
                <a:latin typeface="+mn-lt"/>
              </a:rPr>
              <a:t>, Usma Aktar</a:t>
            </a:r>
            <a:endParaRPr lang="fr-FR" sz="3600" b="0" dirty="0">
              <a:solidFill>
                <a:schemeClr val="tx1"/>
              </a:solidFill>
              <a:latin typeface="+mn-lt"/>
            </a:endParaRPr>
          </a:p>
          <a:p>
            <a:pPr algn="l"/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2946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352670"/>
            <a:ext cx="9448800" cy="1459523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ATM </a:t>
            </a: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/>
              <a:t>raspberry</a:t>
            </a:r>
            <a:r>
              <a:rPr lang="fr-FR" sz="3600" dirty="0"/>
              <a:t> pi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092569"/>
            <a:ext cx="8792678" cy="22254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We build a Raspberry Pi-based simulation of an ATM.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The MongoDB </a:t>
            </a:r>
            <a:r>
              <a:rPr lang="fr-FR" dirty="0" err="1">
                <a:solidFill>
                  <a:schemeClr val="tx1"/>
                </a:solidFill>
              </a:rPr>
              <a:t>database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employed</a:t>
            </a:r>
            <a:r>
              <a:rPr lang="fr-FR" dirty="0">
                <a:solidFill>
                  <a:schemeClr val="tx1"/>
                </a:solidFill>
              </a:rPr>
              <a:t> to store information about </a:t>
            </a:r>
            <a:r>
              <a:rPr lang="fr-FR" dirty="0" err="1">
                <a:solidFill>
                  <a:schemeClr val="tx1"/>
                </a:solidFill>
              </a:rPr>
              <a:t>users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particularly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related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cards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bank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account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Users utilize a Raspberry Pi-based ATM machine to check their account balance, deposit funds, and withdraw money from their bank accounts.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315" y="702827"/>
            <a:ext cx="8610600" cy="950127"/>
          </a:xfrm>
        </p:spPr>
        <p:txBody>
          <a:bodyPr/>
          <a:lstStyle/>
          <a:p>
            <a:pPr algn="l"/>
            <a:r>
              <a:rPr lang="fr-FR" dirty="0"/>
              <a:t>Our </a:t>
            </a:r>
            <a:r>
              <a:rPr lang="fr-FR" dirty="0" err="1"/>
              <a:t>Strategies</a:t>
            </a:r>
            <a:r>
              <a:rPr lang="fr-FR" dirty="0"/>
              <a:t> and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758462"/>
            <a:ext cx="10820400" cy="487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Backend Technologies: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/>
              <a:t>Raspberry pi.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/>
              <a:t>MongoDB.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/>
              <a:t>Node </a:t>
            </a:r>
            <a:r>
              <a:rPr lang="fr-FR" sz="1800" dirty="0" err="1"/>
              <a:t>js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Frontend Technologies: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Angular.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3099F-EFB7-4F5B-3B6B-16EEAB50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39" y="1721260"/>
            <a:ext cx="2002054" cy="1163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3BC9E-C5CE-886D-B979-FE5B9082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10" y="1721260"/>
            <a:ext cx="2098308" cy="135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BBECB-CF6F-9124-105C-B38933A10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39" y="3593559"/>
            <a:ext cx="2002054" cy="1163542"/>
          </a:xfrm>
          <a:prstGeom prst="rect">
            <a:avLst/>
          </a:prstGeom>
        </p:spPr>
      </p:pic>
      <p:pic>
        <p:nvPicPr>
          <p:cNvPr id="1026" name="Picture 2" descr="What is MongoDB? NoSQL database explained in an easy way.">
            <a:extLst>
              <a:ext uri="{FF2B5EF4-FFF2-40B4-BE49-F238E27FC236}">
                <a16:creationId xmlns:a16="http://schemas.microsoft.com/office/drawing/2014/main" id="{B51867F1-3511-5DED-C63D-080FEA29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06" y="3429000"/>
            <a:ext cx="1510915" cy="17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315" y="702827"/>
            <a:ext cx="8610600" cy="950127"/>
          </a:xfrm>
        </p:spPr>
        <p:txBody>
          <a:bodyPr/>
          <a:lstStyle/>
          <a:p>
            <a:pPr algn="l"/>
            <a:r>
              <a:rPr lang="fr-FR" dirty="0"/>
              <a:t>Login </a:t>
            </a:r>
            <a:r>
              <a:rPr lang="fr-FR" dirty="0" err="1"/>
              <a:t>View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0D27A-705E-D345-1717-F9267B93A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37912"/>
            <a:ext cx="8631115" cy="4759977"/>
          </a:xfrm>
        </p:spPr>
      </p:pic>
    </p:spTree>
    <p:extLst>
      <p:ext uri="{BB962C8B-B14F-4D97-AF65-F5344CB8AC3E}">
        <p14:creationId xmlns:p14="http://schemas.microsoft.com/office/powerpoint/2010/main" val="704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315" y="702827"/>
            <a:ext cx="8610600" cy="950127"/>
          </a:xfrm>
        </p:spPr>
        <p:txBody>
          <a:bodyPr/>
          <a:lstStyle/>
          <a:p>
            <a:pPr algn="l"/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View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371A6-4EFA-8E5A-6127-F4437B05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9" y="1652954"/>
            <a:ext cx="811409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70942"/>
            <a:ext cx="8610600" cy="1293028"/>
          </a:xfrm>
        </p:spPr>
        <p:txBody>
          <a:bodyPr/>
          <a:lstStyle/>
          <a:p>
            <a:pPr algn="l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31199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We gained knowledge on implementing the backend and frontend technologies utilized in the IoT project.</a:t>
            </a:r>
            <a:endParaRPr lang="fr-F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Additional time is required to enhance and incorporate more features into the current project.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Security and multi factor </a:t>
            </a:r>
            <a:r>
              <a:rPr lang="fr-FR" dirty="0" err="1" smtClean="0">
                <a:solidFill>
                  <a:schemeClr val="tx1"/>
                </a:solidFill>
              </a:rPr>
              <a:t>authentications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138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 ATM Simulation</vt:lpstr>
      <vt:lpstr>ATM using raspberry pi</vt:lpstr>
      <vt:lpstr>Our Strategies and Plan</vt:lpstr>
      <vt:lpstr>Login View</vt:lpstr>
      <vt:lpstr>Account 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using raspberry pi</dc:title>
  <dc:creator>Aminullah Yousufi</dc:creator>
  <cp:lastModifiedBy>Aminullah Yousufi</cp:lastModifiedBy>
  <cp:revision>16</cp:revision>
  <dcterms:created xsi:type="dcterms:W3CDTF">2023-10-18T17:09:35Z</dcterms:created>
  <dcterms:modified xsi:type="dcterms:W3CDTF">2023-11-10T16:01:33Z</dcterms:modified>
</cp:coreProperties>
</file>