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4"/>
  </p:sldMasterIdLst>
  <p:notesMasterIdLst>
    <p:notesMasterId r:id="rId30"/>
  </p:notesMasterIdLst>
  <p:sldIdLst>
    <p:sldId id="256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0" y="10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C4BBF-BD06-4EE3-952C-8E5144C7067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34E21D-AA91-4F34-BD90-AD32F5CAC3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We will:</a:t>
          </a:r>
          <a:endParaRPr lang="en-US" dirty="0"/>
        </a:p>
      </dgm:t>
    </dgm:pt>
    <dgm:pt modelId="{33AA0E33-1260-4DA0-9512-DB675BEBD35F}" type="parTrans" cxnId="{CB1F84C2-0CB8-4A47-9441-20B82385F41F}">
      <dgm:prSet/>
      <dgm:spPr/>
      <dgm:t>
        <a:bodyPr/>
        <a:lstStyle/>
        <a:p>
          <a:endParaRPr lang="en-US"/>
        </a:p>
      </dgm:t>
    </dgm:pt>
    <dgm:pt modelId="{A1FA7F88-B469-4EE9-BEB3-CF20A50F96F0}" type="sibTrans" cxnId="{CB1F84C2-0CB8-4A47-9441-20B82385F41F}">
      <dgm:prSet/>
      <dgm:spPr/>
      <dgm:t>
        <a:bodyPr/>
        <a:lstStyle/>
        <a:p>
          <a:endParaRPr lang="en-US"/>
        </a:p>
      </dgm:t>
    </dgm:pt>
    <dgm:pt modelId="{880DC3D3-ED9E-452D-B8EF-3869876DBCB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Load and preprocess the CIFAR-10 dataset.</a:t>
          </a:r>
          <a:endParaRPr lang="en-US"/>
        </a:p>
      </dgm:t>
    </dgm:pt>
    <dgm:pt modelId="{9C7F5278-B8E4-4767-9D57-C42606222F45}" type="parTrans" cxnId="{1A4914EC-2B82-4E26-8E06-EE73C5D7BBD3}">
      <dgm:prSet/>
      <dgm:spPr/>
      <dgm:t>
        <a:bodyPr/>
        <a:lstStyle/>
        <a:p>
          <a:endParaRPr lang="en-US"/>
        </a:p>
      </dgm:t>
    </dgm:pt>
    <dgm:pt modelId="{190DD34A-BFE2-476F-B292-E9E90A240443}" type="sibTrans" cxnId="{1A4914EC-2B82-4E26-8E06-EE73C5D7BBD3}">
      <dgm:prSet/>
      <dgm:spPr/>
      <dgm:t>
        <a:bodyPr/>
        <a:lstStyle/>
        <a:p>
          <a:endParaRPr lang="en-US"/>
        </a:p>
      </dgm:t>
    </dgm:pt>
    <dgm:pt modelId="{F7EEC6EC-ED69-4D29-8ABE-D313CECA5F9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Partition the dataset into training, validation, and test sets.</a:t>
          </a:r>
          <a:endParaRPr lang="en-US"/>
        </a:p>
      </dgm:t>
    </dgm:pt>
    <dgm:pt modelId="{B66C7253-58E7-4E2D-96B8-E48EC4883FCD}" type="parTrans" cxnId="{598D0DAA-ADF9-42F7-A610-A9576D23F51B}">
      <dgm:prSet/>
      <dgm:spPr/>
      <dgm:t>
        <a:bodyPr/>
        <a:lstStyle/>
        <a:p>
          <a:endParaRPr lang="en-US"/>
        </a:p>
      </dgm:t>
    </dgm:pt>
    <dgm:pt modelId="{DA0BA3F6-F90C-4DBA-97E8-13220CA4E6A2}" type="sibTrans" cxnId="{598D0DAA-ADF9-42F7-A610-A9576D23F51B}">
      <dgm:prSet/>
      <dgm:spPr/>
      <dgm:t>
        <a:bodyPr/>
        <a:lstStyle/>
        <a:p>
          <a:endParaRPr lang="en-US"/>
        </a:p>
      </dgm:t>
    </dgm:pt>
    <dgm:pt modelId="{DA2E70B0-E848-4CED-BC98-A97DC2CE41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Build a CNN model architecture.</a:t>
          </a:r>
          <a:endParaRPr lang="en-US"/>
        </a:p>
      </dgm:t>
    </dgm:pt>
    <dgm:pt modelId="{08DA574F-82E0-437D-A174-5905D7410173}" type="parTrans" cxnId="{DE2DB4C9-E71E-40E5-A7DE-B58FD96997A7}">
      <dgm:prSet/>
      <dgm:spPr/>
      <dgm:t>
        <a:bodyPr/>
        <a:lstStyle/>
        <a:p>
          <a:endParaRPr lang="en-US"/>
        </a:p>
      </dgm:t>
    </dgm:pt>
    <dgm:pt modelId="{D4CCEBA8-6EF4-453D-BD83-2C42AD8B88FB}" type="sibTrans" cxnId="{DE2DB4C9-E71E-40E5-A7DE-B58FD96997A7}">
      <dgm:prSet/>
      <dgm:spPr/>
      <dgm:t>
        <a:bodyPr/>
        <a:lstStyle/>
        <a:p>
          <a:endParaRPr lang="en-US"/>
        </a:p>
      </dgm:t>
    </dgm:pt>
    <dgm:pt modelId="{2A0EDDB3-8252-4B2D-8F7D-000C910470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Compile the model with appropriate loss function and optimizer.</a:t>
          </a:r>
          <a:endParaRPr lang="en-US"/>
        </a:p>
      </dgm:t>
    </dgm:pt>
    <dgm:pt modelId="{E79F7A5A-CF8E-472D-9E86-713F4A307C82}" type="parTrans" cxnId="{7BEC1F9B-D13C-410A-A124-D735AA27C893}">
      <dgm:prSet/>
      <dgm:spPr/>
      <dgm:t>
        <a:bodyPr/>
        <a:lstStyle/>
        <a:p>
          <a:endParaRPr lang="en-US"/>
        </a:p>
      </dgm:t>
    </dgm:pt>
    <dgm:pt modelId="{7A2D2EF6-9CD7-49C0-9B7F-D6AAF45BD433}" type="sibTrans" cxnId="{7BEC1F9B-D13C-410A-A124-D735AA27C893}">
      <dgm:prSet/>
      <dgm:spPr/>
      <dgm:t>
        <a:bodyPr/>
        <a:lstStyle/>
        <a:p>
          <a:endParaRPr lang="en-US"/>
        </a:p>
      </dgm:t>
    </dgm:pt>
    <dgm:pt modelId="{6FE2B53F-B052-4850-AE82-FC934FE8E5D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Train the model with training and validation data.</a:t>
          </a:r>
          <a:endParaRPr lang="en-US"/>
        </a:p>
      </dgm:t>
    </dgm:pt>
    <dgm:pt modelId="{AF2F17DF-6CA5-4A26-B79D-AD4CBE42F84C}" type="parTrans" cxnId="{1E4A20B9-F608-49CE-BC76-3B6F8A845860}">
      <dgm:prSet/>
      <dgm:spPr/>
      <dgm:t>
        <a:bodyPr/>
        <a:lstStyle/>
        <a:p>
          <a:endParaRPr lang="en-US"/>
        </a:p>
      </dgm:t>
    </dgm:pt>
    <dgm:pt modelId="{F601959D-C3B1-49F0-98E7-5AC11A7639F2}" type="sibTrans" cxnId="{1E4A20B9-F608-49CE-BC76-3B6F8A845860}">
      <dgm:prSet/>
      <dgm:spPr/>
      <dgm:t>
        <a:bodyPr/>
        <a:lstStyle/>
        <a:p>
          <a:endParaRPr lang="en-US"/>
        </a:p>
      </dgm:t>
    </dgm:pt>
    <dgm:pt modelId="{1D24E988-23B5-42F3-8D3C-26AE7F8EE4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Evaluate the model on the test data.</a:t>
          </a:r>
          <a:endParaRPr lang="en-US"/>
        </a:p>
      </dgm:t>
    </dgm:pt>
    <dgm:pt modelId="{8C0A9B0C-28D6-4C7E-B2B7-70EC5C91D08A}" type="parTrans" cxnId="{6D78365B-D8D1-441A-BE87-7EEDCBA70A8B}">
      <dgm:prSet/>
      <dgm:spPr/>
      <dgm:t>
        <a:bodyPr/>
        <a:lstStyle/>
        <a:p>
          <a:endParaRPr lang="en-US"/>
        </a:p>
      </dgm:t>
    </dgm:pt>
    <dgm:pt modelId="{50B64D46-B24C-497D-BDE4-9D5B6C6B1175}" type="sibTrans" cxnId="{6D78365B-D8D1-441A-BE87-7EEDCBA70A8B}">
      <dgm:prSet/>
      <dgm:spPr/>
      <dgm:t>
        <a:bodyPr/>
        <a:lstStyle/>
        <a:p>
          <a:endParaRPr lang="en-US"/>
        </a:p>
      </dgm:t>
    </dgm:pt>
    <dgm:pt modelId="{136FDCA4-EE39-46CB-8A17-DD522D8F8A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Visualize the results and reflect on the learnings.</a:t>
          </a:r>
          <a:endParaRPr lang="en-US"/>
        </a:p>
      </dgm:t>
    </dgm:pt>
    <dgm:pt modelId="{CFD70865-8C99-4D42-B409-3213F688E277}" type="parTrans" cxnId="{9FF25BAC-0647-4F1B-A4EF-B791469D579E}">
      <dgm:prSet/>
      <dgm:spPr/>
      <dgm:t>
        <a:bodyPr/>
        <a:lstStyle/>
        <a:p>
          <a:endParaRPr lang="en-US"/>
        </a:p>
      </dgm:t>
    </dgm:pt>
    <dgm:pt modelId="{5730C7EC-F64A-4AF4-8ED9-1F3009B70442}" type="sibTrans" cxnId="{9FF25BAC-0647-4F1B-A4EF-B791469D579E}">
      <dgm:prSet/>
      <dgm:spPr/>
      <dgm:t>
        <a:bodyPr/>
        <a:lstStyle/>
        <a:p>
          <a:endParaRPr lang="en-US"/>
        </a:p>
      </dgm:t>
    </dgm:pt>
    <dgm:pt modelId="{5A892F96-5D26-485A-809E-2ECCB80CA522}" type="pres">
      <dgm:prSet presAssocID="{6D0C4BBF-BD06-4EE3-952C-8E5144C7067E}" presName="root" presStyleCnt="0">
        <dgm:presLayoutVars>
          <dgm:dir/>
          <dgm:resizeHandles val="exact"/>
        </dgm:presLayoutVars>
      </dgm:prSet>
      <dgm:spPr/>
    </dgm:pt>
    <dgm:pt modelId="{11586AC4-DF00-40F0-AA6D-300D2190AE76}" type="pres">
      <dgm:prSet presAssocID="{1B34E21D-AA91-4F34-BD90-AD32F5CAC3C4}" presName="compNode" presStyleCnt="0"/>
      <dgm:spPr/>
    </dgm:pt>
    <dgm:pt modelId="{8896617B-08ED-437A-86D5-DC67181FA4F8}" type="pres">
      <dgm:prSet presAssocID="{1B34E21D-AA91-4F34-BD90-AD32F5CAC3C4}" presName="bgRect" presStyleLbl="bgShp" presStyleIdx="0" presStyleCnt="8"/>
      <dgm:spPr/>
    </dgm:pt>
    <dgm:pt modelId="{1975A8B9-72F8-4626-93E3-F219BBA37538}" type="pres">
      <dgm:prSet presAssocID="{1B34E21D-AA91-4F34-BD90-AD32F5CAC3C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A7084E5E-D4FE-454F-B8AF-6FBFD64E5E95}" type="pres">
      <dgm:prSet presAssocID="{1B34E21D-AA91-4F34-BD90-AD32F5CAC3C4}" presName="spaceRect" presStyleCnt="0"/>
      <dgm:spPr/>
    </dgm:pt>
    <dgm:pt modelId="{F9BB9362-804A-46AC-AC51-0F5183AB9414}" type="pres">
      <dgm:prSet presAssocID="{1B34E21D-AA91-4F34-BD90-AD32F5CAC3C4}" presName="parTx" presStyleLbl="revTx" presStyleIdx="0" presStyleCnt="8">
        <dgm:presLayoutVars>
          <dgm:chMax val="0"/>
          <dgm:chPref val="0"/>
        </dgm:presLayoutVars>
      </dgm:prSet>
      <dgm:spPr/>
    </dgm:pt>
    <dgm:pt modelId="{1EC834DA-E906-4AC0-87EA-2B7769507E6E}" type="pres">
      <dgm:prSet presAssocID="{A1FA7F88-B469-4EE9-BEB3-CF20A50F96F0}" presName="sibTrans" presStyleCnt="0"/>
      <dgm:spPr/>
    </dgm:pt>
    <dgm:pt modelId="{22061E34-3491-4AD9-A6EE-6E931848B7DD}" type="pres">
      <dgm:prSet presAssocID="{880DC3D3-ED9E-452D-B8EF-3869876DBCB1}" presName="compNode" presStyleCnt="0"/>
      <dgm:spPr/>
    </dgm:pt>
    <dgm:pt modelId="{7CF0D801-0D79-4AF4-AC18-1BA914A0B837}" type="pres">
      <dgm:prSet presAssocID="{880DC3D3-ED9E-452D-B8EF-3869876DBCB1}" presName="bgRect" presStyleLbl="bgShp" presStyleIdx="1" presStyleCnt="8"/>
      <dgm:spPr/>
    </dgm:pt>
    <dgm:pt modelId="{62668A56-7BDD-4879-AA12-BC8EDEE170E5}" type="pres">
      <dgm:prSet presAssocID="{880DC3D3-ED9E-452D-B8EF-3869876DBCB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FE92976-9803-4E7A-82FE-F5C05EDF6762}" type="pres">
      <dgm:prSet presAssocID="{880DC3D3-ED9E-452D-B8EF-3869876DBCB1}" presName="spaceRect" presStyleCnt="0"/>
      <dgm:spPr/>
    </dgm:pt>
    <dgm:pt modelId="{D06E2AC1-E789-4802-B5B2-27D4C4A50556}" type="pres">
      <dgm:prSet presAssocID="{880DC3D3-ED9E-452D-B8EF-3869876DBCB1}" presName="parTx" presStyleLbl="revTx" presStyleIdx="1" presStyleCnt="8">
        <dgm:presLayoutVars>
          <dgm:chMax val="0"/>
          <dgm:chPref val="0"/>
        </dgm:presLayoutVars>
      </dgm:prSet>
      <dgm:spPr/>
    </dgm:pt>
    <dgm:pt modelId="{EEDEECBF-AFEF-42CF-8830-28715B5A7F19}" type="pres">
      <dgm:prSet presAssocID="{190DD34A-BFE2-476F-B292-E9E90A240443}" presName="sibTrans" presStyleCnt="0"/>
      <dgm:spPr/>
    </dgm:pt>
    <dgm:pt modelId="{70D273C7-BFB0-4269-B064-056B5AA2B116}" type="pres">
      <dgm:prSet presAssocID="{F7EEC6EC-ED69-4D29-8ABE-D313CECA5F99}" presName="compNode" presStyleCnt="0"/>
      <dgm:spPr/>
    </dgm:pt>
    <dgm:pt modelId="{0E24D1F3-0B63-4885-9EFD-457F8B890C69}" type="pres">
      <dgm:prSet presAssocID="{F7EEC6EC-ED69-4D29-8ABE-D313CECA5F99}" presName="bgRect" presStyleLbl="bgShp" presStyleIdx="2" presStyleCnt="8"/>
      <dgm:spPr/>
    </dgm:pt>
    <dgm:pt modelId="{34E867FC-28D5-4CE1-B659-463BE37A78AB}" type="pres">
      <dgm:prSet presAssocID="{F7EEC6EC-ED69-4D29-8ABE-D313CECA5F9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63ED8FD-7092-49E3-9FAF-3330B69B3AED}" type="pres">
      <dgm:prSet presAssocID="{F7EEC6EC-ED69-4D29-8ABE-D313CECA5F99}" presName="spaceRect" presStyleCnt="0"/>
      <dgm:spPr/>
    </dgm:pt>
    <dgm:pt modelId="{85A4AD46-2B95-4B84-ADB9-297E45226272}" type="pres">
      <dgm:prSet presAssocID="{F7EEC6EC-ED69-4D29-8ABE-D313CECA5F99}" presName="parTx" presStyleLbl="revTx" presStyleIdx="2" presStyleCnt="8">
        <dgm:presLayoutVars>
          <dgm:chMax val="0"/>
          <dgm:chPref val="0"/>
        </dgm:presLayoutVars>
      </dgm:prSet>
      <dgm:spPr/>
    </dgm:pt>
    <dgm:pt modelId="{19582C03-97C0-478C-9BFE-11657DB786CA}" type="pres">
      <dgm:prSet presAssocID="{DA0BA3F6-F90C-4DBA-97E8-13220CA4E6A2}" presName="sibTrans" presStyleCnt="0"/>
      <dgm:spPr/>
    </dgm:pt>
    <dgm:pt modelId="{FC2155F0-004B-452B-BA4E-708D0C06CF1E}" type="pres">
      <dgm:prSet presAssocID="{DA2E70B0-E848-4CED-BC98-A97DC2CE412E}" presName="compNode" presStyleCnt="0"/>
      <dgm:spPr/>
    </dgm:pt>
    <dgm:pt modelId="{D0B9B996-61AD-4799-BF53-D1F635EF1F00}" type="pres">
      <dgm:prSet presAssocID="{DA2E70B0-E848-4CED-BC98-A97DC2CE412E}" presName="bgRect" presStyleLbl="bgShp" presStyleIdx="3" presStyleCnt="8"/>
      <dgm:spPr/>
    </dgm:pt>
    <dgm:pt modelId="{C81CEBEF-FB89-4633-8258-7F2024FD729A}" type="pres">
      <dgm:prSet presAssocID="{DA2E70B0-E848-4CED-BC98-A97DC2CE412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FA3CC46-DA31-40D5-BFF4-9332F5C278F5}" type="pres">
      <dgm:prSet presAssocID="{DA2E70B0-E848-4CED-BC98-A97DC2CE412E}" presName="spaceRect" presStyleCnt="0"/>
      <dgm:spPr/>
    </dgm:pt>
    <dgm:pt modelId="{CF5E1106-46C9-4C1A-8A38-681B7A1D17C0}" type="pres">
      <dgm:prSet presAssocID="{DA2E70B0-E848-4CED-BC98-A97DC2CE412E}" presName="parTx" presStyleLbl="revTx" presStyleIdx="3" presStyleCnt="8">
        <dgm:presLayoutVars>
          <dgm:chMax val="0"/>
          <dgm:chPref val="0"/>
        </dgm:presLayoutVars>
      </dgm:prSet>
      <dgm:spPr/>
    </dgm:pt>
    <dgm:pt modelId="{9F9D801F-642F-4C36-AE25-C75B1C8584A6}" type="pres">
      <dgm:prSet presAssocID="{D4CCEBA8-6EF4-453D-BD83-2C42AD8B88FB}" presName="sibTrans" presStyleCnt="0"/>
      <dgm:spPr/>
    </dgm:pt>
    <dgm:pt modelId="{9FE2BB40-28CE-4FDF-8C10-4508116E2281}" type="pres">
      <dgm:prSet presAssocID="{2A0EDDB3-8252-4B2D-8F7D-000C9104702D}" presName="compNode" presStyleCnt="0"/>
      <dgm:spPr/>
    </dgm:pt>
    <dgm:pt modelId="{11F5D557-358F-4BD0-98D4-6CC425ED3839}" type="pres">
      <dgm:prSet presAssocID="{2A0EDDB3-8252-4B2D-8F7D-000C9104702D}" presName="bgRect" presStyleLbl="bgShp" presStyleIdx="4" presStyleCnt="8"/>
      <dgm:spPr/>
    </dgm:pt>
    <dgm:pt modelId="{56F75B6E-2FF5-4C45-BFB9-3A792E46A66F}" type="pres">
      <dgm:prSet presAssocID="{2A0EDDB3-8252-4B2D-8F7D-000C9104702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5287FF4-7187-4F7E-AA1F-FEE1B24F3BF5}" type="pres">
      <dgm:prSet presAssocID="{2A0EDDB3-8252-4B2D-8F7D-000C9104702D}" presName="spaceRect" presStyleCnt="0"/>
      <dgm:spPr/>
    </dgm:pt>
    <dgm:pt modelId="{7CED2EAF-47E7-4B7E-8100-5277FB91C73B}" type="pres">
      <dgm:prSet presAssocID="{2A0EDDB3-8252-4B2D-8F7D-000C9104702D}" presName="parTx" presStyleLbl="revTx" presStyleIdx="4" presStyleCnt="8">
        <dgm:presLayoutVars>
          <dgm:chMax val="0"/>
          <dgm:chPref val="0"/>
        </dgm:presLayoutVars>
      </dgm:prSet>
      <dgm:spPr/>
    </dgm:pt>
    <dgm:pt modelId="{03CBD685-5BA8-4B34-A47F-B0F44F97173B}" type="pres">
      <dgm:prSet presAssocID="{7A2D2EF6-9CD7-49C0-9B7F-D6AAF45BD433}" presName="sibTrans" presStyleCnt="0"/>
      <dgm:spPr/>
    </dgm:pt>
    <dgm:pt modelId="{8B8916FC-1C17-4F37-9232-3833019437E4}" type="pres">
      <dgm:prSet presAssocID="{6FE2B53F-B052-4850-AE82-FC934FE8E5DC}" presName="compNode" presStyleCnt="0"/>
      <dgm:spPr/>
    </dgm:pt>
    <dgm:pt modelId="{B0BEB833-9A30-4C55-B018-7A5DC6624F7A}" type="pres">
      <dgm:prSet presAssocID="{6FE2B53F-B052-4850-AE82-FC934FE8E5DC}" presName="bgRect" presStyleLbl="bgShp" presStyleIdx="5" presStyleCnt="8"/>
      <dgm:spPr/>
    </dgm:pt>
    <dgm:pt modelId="{A26E5A02-AD6E-4E82-8D99-C47CD899B55A}" type="pres">
      <dgm:prSet presAssocID="{6FE2B53F-B052-4850-AE82-FC934FE8E5D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D3D77753-C1F1-4DAB-A56A-0C0133D7B747}" type="pres">
      <dgm:prSet presAssocID="{6FE2B53F-B052-4850-AE82-FC934FE8E5DC}" presName="spaceRect" presStyleCnt="0"/>
      <dgm:spPr/>
    </dgm:pt>
    <dgm:pt modelId="{87EFD2D1-41D8-4EA1-9394-E305078E2925}" type="pres">
      <dgm:prSet presAssocID="{6FE2B53F-B052-4850-AE82-FC934FE8E5DC}" presName="parTx" presStyleLbl="revTx" presStyleIdx="5" presStyleCnt="8">
        <dgm:presLayoutVars>
          <dgm:chMax val="0"/>
          <dgm:chPref val="0"/>
        </dgm:presLayoutVars>
      </dgm:prSet>
      <dgm:spPr/>
    </dgm:pt>
    <dgm:pt modelId="{FE86753C-840E-4C92-B126-D53AE8362BC0}" type="pres">
      <dgm:prSet presAssocID="{F601959D-C3B1-49F0-98E7-5AC11A7639F2}" presName="sibTrans" presStyleCnt="0"/>
      <dgm:spPr/>
    </dgm:pt>
    <dgm:pt modelId="{F68BEB12-29E7-48F8-89E6-CBEAABC84E5A}" type="pres">
      <dgm:prSet presAssocID="{1D24E988-23B5-42F3-8D3C-26AE7F8EE4C8}" presName="compNode" presStyleCnt="0"/>
      <dgm:spPr/>
    </dgm:pt>
    <dgm:pt modelId="{8FDEF197-65AC-4CAC-8E5F-382BAFB08D57}" type="pres">
      <dgm:prSet presAssocID="{1D24E988-23B5-42F3-8D3C-26AE7F8EE4C8}" presName="bgRect" presStyleLbl="bgShp" presStyleIdx="6" presStyleCnt="8"/>
      <dgm:spPr/>
    </dgm:pt>
    <dgm:pt modelId="{2A1CAF6B-9A9E-48D9-9C9F-E9685E3186C1}" type="pres">
      <dgm:prSet presAssocID="{1D24E988-23B5-42F3-8D3C-26AE7F8EE4C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6F72FAC-80C8-4395-90AB-EFE04C106B35}" type="pres">
      <dgm:prSet presAssocID="{1D24E988-23B5-42F3-8D3C-26AE7F8EE4C8}" presName="spaceRect" presStyleCnt="0"/>
      <dgm:spPr/>
    </dgm:pt>
    <dgm:pt modelId="{A61204C3-BE12-484F-B7DE-D0F5588B7DD5}" type="pres">
      <dgm:prSet presAssocID="{1D24E988-23B5-42F3-8D3C-26AE7F8EE4C8}" presName="parTx" presStyleLbl="revTx" presStyleIdx="6" presStyleCnt="8">
        <dgm:presLayoutVars>
          <dgm:chMax val="0"/>
          <dgm:chPref val="0"/>
        </dgm:presLayoutVars>
      </dgm:prSet>
      <dgm:spPr/>
    </dgm:pt>
    <dgm:pt modelId="{9ADC9386-9A90-4E61-B891-DF56BDF4B028}" type="pres">
      <dgm:prSet presAssocID="{50B64D46-B24C-497D-BDE4-9D5B6C6B1175}" presName="sibTrans" presStyleCnt="0"/>
      <dgm:spPr/>
    </dgm:pt>
    <dgm:pt modelId="{CDD1EE05-8CA3-494C-ADB7-8A47886F8490}" type="pres">
      <dgm:prSet presAssocID="{136FDCA4-EE39-46CB-8A17-DD522D8F8A70}" presName="compNode" presStyleCnt="0"/>
      <dgm:spPr/>
    </dgm:pt>
    <dgm:pt modelId="{916C6C8F-B26A-4B38-B296-D22BB97A920D}" type="pres">
      <dgm:prSet presAssocID="{136FDCA4-EE39-46CB-8A17-DD522D8F8A70}" presName="bgRect" presStyleLbl="bgShp" presStyleIdx="7" presStyleCnt="8"/>
      <dgm:spPr/>
    </dgm:pt>
    <dgm:pt modelId="{B955FB18-C71F-471D-BE03-6309B68B8071}" type="pres">
      <dgm:prSet presAssocID="{136FDCA4-EE39-46CB-8A17-DD522D8F8A7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ACB7415-9119-46C1-8B82-29D67047FE84}" type="pres">
      <dgm:prSet presAssocID="{136FDCA4-EE39-46CB-8A17-DD522D8F8A70}" presName="spaceRect" presStyleCnt="0"/>
      <dgm:spPr/>
    </dgm:pt>
    <dgm:pt modelId="{454B0A67-8612-4FFF-94AF-B897405F937B}" type="pres">
      <dgm:prSet presAssocID="{136FDCA4-EE39-46CB-8A17-DD522D8F8A7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C25B6907-5BBA-40EF-864B-065C5AF565F4}" type="presOf" srcId="{6D0C4BBF-BD06-4EE3-952C-8E5144C7067E}" destId="{5A892F96-5D26-485A-809E-2ECCB80CA522}" srcOrd="0" destOrd="0" presId="urn:microsoft.com/office/officeart/2018/2/layout/IconVerticalSolidList"/>
    <dgm:cxn modelId="{5198EC39-133F-4029-9A64-F41EEED3F798}" type="presOf" srcId="{1B34E21D-AA91-4F34-BD90-AD32F5CAC3C4}" destId="{F9BB9362-804A-46AC-AC51-0F5183AB9414}" srcOrd="0" destOrd="0" presId="urn:microsoft.com/office/officeart/2018/2/layout/IconVerticalSolidList"/>
    <dgm:cxn modelId="{6D78365B-D8D1-441A-BE87-7EEDCBA70A8B}" srcId="{6D0C4BBF-BD06-4EE3-952C-8E5144C7067E}" destId="{1D24E988-23B5-42F3-8D3C-26AE7F8EE4C8}" srcOrd="6" destOrd="0" parTransId="{8C0A9B0C-28D6-4C7E-B2B7-70EC5C91D08A}" sibTransId="{50B64D46-B24C-497D-BDE4-9D5B6C6B1175}"/>
    <dgm:cxn modelId="{6AF1ED4B-04F3-44E3-95A0-FD797B0CB27B}" type="presOf" srcId="{880DC3D3-ED9E-452D-B8EF-3869876DBCB1}" destId="{D06E2AC1-E789-4802-B5B2-27D4C4A50556}" srcOrd="0" destOrd="0" presId="urn:microsoft.com/office/officeart/2018/2/layout/IconVerticalSolidList"/>
    <dgm:cxn modelId="{8373F26F-3AFF-433A-A673-61434E39C240}" type="presOf" srcId="{F7EEC6EC-ED69-4D29-8ABE-D313CECA5F99}" destId="{85A4AD46-2B95-4B84-ADB9-297E45226272}" srcOrd="0" destOrd="0" presId="urn:microsoft.com/office/officeart/2018/2/layout/IconVerticalSolidList"/>
    <dgm:cxn modelId="{99F20580-C628-4A30-96DF-4BE9C2AC3041}" type="presOf" srcId="{136FDCA4-EE39-46CB-8A17-DD522D8F8A70}" destId="{454B0A67-8612-4FFF-94AF-B897405F937B}" srcOrd="0" destOrd="0" presId="urn:microsoft.com/office/officeart/2018/2/layout/IconVerticalSolidList"/>
    <dgm:cxn modelId="{3A5ADB90-9F97-4028-A1D6-E37D3A637253}" type="presOf" srcId="{DA2E70B0-E848-4CED-BC98-A97DC2CE412E}" destId="{CF5E1106-46C9-4C1A-8A38-681B7A1D17C0}" srcOrd="0" destOrd="0" presId="urn:microsoft.com/office/officeart/2018/2/layout/IconVerticalSolidList"/>
    <dgm:cxn modelId="{7BEC1F9B-D13C-410A-A124-D735AA27C893}" srcId="{6D0C4BBF-BD06-4EE3-952C-8E5144C7067E}" destId="{2A0EDDB3-8252-4B2D-8F7D-000C9104702D}" srcOrd="4" destOrd="0" parTransId="{E79F7A5A-CF8E-472D-9E86-713F4A307C82}" sibTransId="{7A2D2EF6-9CD7-49C0-9B7F-D6AAF45BD433}"/>
    <dgm:cxn modelId="{3CCF46A7-3FC6-4E00-A3AF-361E4C5474DF}" type="presOf" srcId="{1D24E988-23B5-42F3-8D3C-26AE7F8EE4C8}" destId="{A61204C3-BE12-484F-B7DE-D0F5588B7DD5}" srcOrd="0" destOrd="0" presId="urn:microsoft.com/office/officeart/2018/2/layout/IconVerticalSolidList"/>
    <dgm:cxn modelId="{598D0DAA-ADF9-42F7-A610-A9576D23F51B}" srcId="{6D0C4BBF-BD06-4EE3-952C-8E5144C7067E}" destId="{F7EEC6EC-ED69-4D29-8ABE-D313CECA5F99}" srcOrd="2" destOrd="0" parTransId="{B66C7253-58E7-4E2D-96B8-E48EC4883FCD}" sibTransId="{DA0BA3F6-F90C-4DBA-97E8-13220CA4E6A2}"/>
    <dgm:cxn modelId="{9FF25BAC-0647-4F1B-A4EF-B791469D579E}" srcId="{6D0C4BBF-BD06-4EE3-952C-8E5144C7067E}" destId="{136FDCA4-EE39-46CB-8A17-DD522D8F8A70}" srcOrd="7" destOrd="0" parTransId="{CFD70865-8C99-4D42-B409-3213F688E277}" sibTransId="{5730C7EC-F64A-4AF4-8ED9-1F3009B70442}"/>
    <dgm:cxn modelId="{1E4A20B9-F608-49CE-BC76-3B6F8A845860}" srcId="{6D0C4BBF-BD06-4EE3-952C-8E5144C7067E}" destId="{6FE2B53F-B052-4850-AE82-FC934FE8E5DC}" srcOrd="5" destOrd="0" parTransId="{AF2F17DF-6CA5-4A26-B79D-AD4CBE42F84C}" sibTransId="{F601959D-C3B1-49F0-98E7-5AC11A7639F2}"/>
    <dgm:cxn modelId="{CB1F84C2-0CB8-4A47-9441-20B82385F41F}" srcId="{6D0C4BBF-BD06-4EE3-952C-8E5144C7067E}" destId="{1B34E21D-AA91-4F34-BD90-AD32F5CAC3C4}" srcOrd="0" destOrd="0" parTransId="{33AA0E33-1260-4DA0-9512-DB675BEBD35F}" sibTransId="{A1FA7F88-B469-4EE9-BEB3-CF20A50F96F0}"/>
    <dgm:cxn modelId="{DE2DB4C9-E71E-40E5-A7DE-B58FD96997A7}" srcId="{6D0C4BBF-BD06-4EE3-952C-8E5144C7067E}" destId="{DA2E70B0-E848-4CED-BC98-A97DC2CE412E}" srcOrd="3" destOrd="0" parTransId="{08DA574F-82E0-437D-A174-5905D7410173}" sibTransId="{D4CCEBA8-6EF4-453D-BD83-2C42AD8B88FB}"/>
    <dgm:cxn modelId="{1A4914EC-2B82-4E26-8E06-EE73C5D7BBD3}" srcId="{6D0C4BBF-BD06-4EE3-952C-8E5144C7067E}" destId="{880DC3D3-ED9E-452D-B8EF-3869876DBCB1}" srcOrd="1" destOrd="0" parTransId="{9C7F5278-B8E4-4767-9D57-C42606222F45}" sibTransId="{190DD34A-BFE2-476F-B292-E9E90A240443}"/>
    <dgm:cxn modelId="{134F86F6-444F-4736-9566-C1B9A9DC915D}" type="presOf" srcId="{6FE2B53F-B052-4850-AE82-FC934FE8E5DC}" destId="{87EFD2D1-41D8-4EA1-9394-E305078E2925}" srcOrd="0" destOrd="0" presId="urn:microsoft.com/office/officeart/2018/2/layout/IconVerticalSolidList"/>
    <dgm:cxn modelId="{24F2D4FC-6C41-4E5C-BD12-363A00503AF2}" type="presOf" srcId="{2A0EDDB3-8252-4B2D-8F7D-000C9104702D}" destId="{7CED2EAF-47E7-4B7E-8100-5277FB91C73B}" srcOrd="0" destOrd="0" presId="urn:microsoft.com/office/officeart/2018/2/layout/IconVerticalSolidList"/>
    <dgm:cxn modelId="{BB22C7A2-9DE1-47D5-BEA3-CCD9077F5405}" type="presParOf" srcId="{5A892F96-5D26-485A-809E-2ECCB80CA522}" destId="{11586AC4-DF00-40F0-AA6D-300D2190AE76}" srcOrd="0" destOrd="0" presId="urn:microsoft.com/office/officeart/2018/2/layout/IconVerticalSolidList"/>
    <dgm:cxn modelId="{16498D84-C44E-4374-B754-FFACCECB2915}" type="presParOf" srcId="{11586AC4-DF00-40F0-AA6D-300D2190AE76}" destId="{8896617B-08ED-437A-86D5-DC67181FA4F8}" srcOrd="0" destOrd="0" presId="urn:microsoft.com/office/officeart/2018/2/layout/IconVerticalSolidList"/>
    <dgm:cxn modelId="{67E4D6B3-2172-4C47-8FB3-6BDF299C7F0F}" type="presParOf" srcId="{11586AC4-DF00-40F0-AA6D-300D2190AE76}" destId="{1975A8B9-72F8-4626-93E3-F219BBA37538}" srcOrd="1" destOrd="0" presId="urn:microsoft.com/office/officeart/2018/2/layout/IconVerticalSolidList"/>
    <dgm:cxn modelId="{71398CF1-0F84-43FB-BFD1-F78E21789ED7}" type="presParOf" srcId="{11586AC4-DF00-40F0-AA6D-300D2190AE76}" destId="{A7084E5E-D4FE-454F-B8AF-6FBFD64E5E95}" srcOrd="2" destOrd="0" presId="urn:microsoft.com/office/officeart/2018/2/layout/IconVerticalSolidList"/>
    <dgm:cxn modelId="{8654B098-A4B1-441B-B565-66731BB67B1A}" type="presParOf" srcId="{11586AC4-DF00-40F0-AA6D-300D2190AE76}" destId="{F9BB9362-804A-46AC-AC51-0F5183AB9414}" srcOrd="3" destOrd="0" presId="urn:microsoft.com/office/officeart/2018/2/layout/IconVerticalSolidList"/>
    <dgm:cxn modelId="{4B030312-2944-4795-846E-B4DF77D0F346}" type="presParOf" srcId="{5A892F96-5D26-485A-809E-2ECCB80CA522}" destId="{1EC834DA-E906-4AC0-87EA-2B7769507E6E}" srcOrd="1" destOrd="0" presId="urn:microsoft.com/office/officeart/2018/2/layout/IconVerticalSolidList"/>
    <dgm:cxn modelId="{E262C72F-DAA9-4A6E-A5BC-ACC6D37C4847}" type="presParOf" srcId="{5A892F96-5D26-485A-809E-2ECCB80CA522}" destId="{22061E34-3491-4AD9-A6EE-6E931848B7DD}" srcOrd="2" destOrd="0" presId="urn:microsoft.com/office/officeart/2018/2/layout/IconVerticalSolidList"/>
    <dgm:cxn modelId="{CAEDD7E6-83CD-4BF7-AE19-976D449AD51B}" type="presParOf" srcId="{22061E34-3491-4AD9-A6EE-6E931848B7DD}" destId="{7CF0D801-0D79-4AF4-AC18-1BA914A0B837}" srcOrd="0" destOrd="0" presId="urn:microsoft.com/office/officeart/2018/2/layout/IconVerticalSolidList"/>
    <dgm:cxn modelId="{79521821-51B7-4D01-9154-4E1DAE8FA144}" type="presParOf" srcId="{22061E34-3491-4AD9-A6EE-6E931848B7DD}" destId="{62668A56-7BDD-4879-AA12-BC8EDEE170E5}" srcOrd="1" destOrd="0" presId="urn:microsoft.com/office/officeart/2018/2/layout/IconVerticalSolidList"/>
    <dgm:cxn modelId="{B2F47C2B-425C-4B12-9BE8-D4BCE8E3A92F}" type="presParOf" srcId="{22061E34-3491-4AD9-A6EE-6E931848B7DD}" destId="{9FE92976-9803-4E7A-82FE-F5C05EDF6762}" srcOrd="2" destOrd="0" presId="urn:microsoft.com/office/officeart/2018/2/layout/IconVerticalSolidList"/>
    <dgm:cxn modelId="{8959B789-9438-4016-B746-F7FFAC746BBA}" type="presParOf" srcId="{22061E34-3491-4AD9-A6EE-6E931848B7DD}" destId="{D06E2AC1-E789-4802-B5B2-27D4C4A50556}" srcOrd="3" destOrd="0" presId="urn:microsoft.com/office/officeart/2018/2/layout/IconVerticalSolidList"/>
    <dgm:cxn modelId="{E944A5C1-1623-4B5F-9129-53179B5C0098}" type="presParOf" srcId="{5A892F96-5D26-485A-809E-2ECCB80CA522}" destId="{EEDEECBF-AFEF-42CF-8830-28715B5A7F19}" srcOrd="3" destOrd="0" presId="urn:microsoft.com/office/officeart/2018/2/layout/IconVerticalSolidList"/>
    <dgm:cxn modelId="{C9D82543-72D5-47F2-9248-F8861FC7F9EF}" type="presParOf" srcId="{5A892F96-5D26-485A-809E-2ECCB80CA522}" destId="{70D273C7-BFB0-4269-B064-056B5AA2B116}" srcOrd="4" destOrd="0" presId="urn:microsoft.com/office/officeart/2018/2/layout/IconVerticalSolidList"/>
    <dgm:cxn modelId="{F1453EBB-BAFC-4348-8566-7840E29EEA88}" type="presParOf" srcId="{70D273C7-BFB0-4269-B064-056B5AA2B116}" destId="{0E24D1F3-0B63-4885-9EFD-457F8B890C69}" srcOrd="0" destOrd="0" presId="urn:microsoft.com/office/officeart/2018/2/layout/IconVerticalSolidList"/>
    <dgm:cxn modelId="{D4A90235-6421-48ED-81C6-512534D59196}" type="presParOf" srcId="{70D273C7-BFB0-4269-B064-056B5AA2B116}" destId="{34E867FC-28D5-4CE1-B659-463BE37A78AB}" srcOrd="1" destOrd="0" presId="urn:microsoft.com/office/officeart/2018/2/layout/IconVerticalSolidList"/>
    <dgm:cxn modelId="{719EE239-6560-40A8-992E-1298F2C40E88}" type="presParOf" srcId="{70D273C7-BFB0-4269-B064-056B5AA2B116}" destId="{063ED8FD-7092-49E3-9FAF-3330B69B3AED}" srcOrd="2" destOrd="0" presId="urn:microsoft.com/office/officeart/2018/2/layout/IconVerticalSolidList"/>
    <dgm:cxn modelId="{C31D7CE8-CD1F-476B-B64C-FD1082E97B76}" type="presParOf" srcId="{70D273C7-BFB0-4269-B064-056B5AA2B116}" destId="{85A4AD46-2B95-4B84-ADB9-297E45226272}" srcOrd="3" destOrd="0" presId="urn:microsoft.com/office/officeart/2018/2/layout/IconVerticalSolidList"/>
    <dgm:cxn modelId="{8A7D4EB7-7B23-4F7F-A897-C43C020C3941}" type="presParOf" srcId="{5A892F96-5D26-485A-809E-2ECCB80CA522}" destId="{19582C03-97C0-478C-9BFE-11657DB786CA}" srcOrd="5" destOrd="0" presId="urn:microsoft.com/office/officeart/2018/2/layout/IconVerticalSolidList"/>
    <dgm:cxn modelId="{8F4CBF49-820E-42E1-AC90-AF81B80E310E}" type="presParOf" srcId="{5A892F96-5D26-485A-809E-2ECCB80CA522}" destId="{FC2155F0-004B-452B-BA4E-708D0C06CF1E}" srcOrd="6" destOrd="0" presId="urn:microsoft.com/office/officeart/2018/2/layout/IconVerticalSolidList"/>
    <dgm:cxn modelId="{8B2A0222-784E-44D8-AD14-65A2A9675E46}" type="presParOf" srcId="{FC2155F0-004B-452B-BA4E-708D0C06CF1E}" destId="{D0B9B996-61AD-4799-BF53-D1F635EF1F00}" srcOrd="0" destOrd="0" presId="urn:microsoft.com/office/officeart/2018/2/layout/IconVerticalSolidList"/>
    <dgm:cxn modelId="{E55C7D0F-B640-4DD5-9FB3-A5881ADE0744}" type="presParOf" srcId="{FC2155F0-004B-452B-BA4E-708D0C06CF1E}" destId="{C81CEBEF-FB89-4633-8258-7F2024FD729A}" srcOrd="1" destOrd="0" presId="urn:microsoft.com/office/officeart/2018/2/layout/IconVerticalSolidList"/>
    <dgm:cxn modelId="{E317CA1F-AB26-42A5-8A95-F3992ED949B8}" type="presParOf" srcId="{FC2155F0-004B-452B-BA4E-708D0C06CF1E}" destId="{DFA3CC46-DA31-40D5-BFF4-9332F5C278F5}" srcOrd="2" destOrd="0" presId="urn:microsoft.com/office/officeart/2018/2/layout/IconVerticalSolidList"/>
    <dgm:cxn modelId="{CFA0D4BF-D758-4B94-9523-EB0509B2E0BE}" type="presParOf" srcId="{FC2155F0-004B-452B-BA4E-708D0C06CF1E}" destId="{CF5E1106-46C9-4C1A-8A38-681B7A1D17C0}" srcOrd="3" destOrd="0" presId="urn:microsoft.com/office/officeart/2018/2/layout/IconVerticalSolidList"/>
    <dgm:cxn modelId="{E40D8830-FA19-48A1-92A5-7CB2A267C6C9}" type="presParOf" srcId="{5A892F96-5D26-485A-809E-2ECCB80CA522}" destId="{9F9D801F-642F-4C36-AE25-C75B1C8584A6}" srcOrd="7" destOrd="0" presId="urn:microsoft.com/office/officeart/2018/2/layout/IconVerticalSolidList"/>
    <dgm:cxn modelId="{DDF6E510-F062-4949-83C1-63217C959F4C}" type="presParOf" srcId="{5A892F96-5D26-485A-809E-2ECCB80CA522}" destId="{9FE2BB40-28CE-4FDF-8C10-4508116E2281}" srcOrd="8" destOrd="0" presId="urn:microsoft.com/office/officeart/2018/2/layout/IconVerticalSolidList"/>
    <dgm:cxn modelId="{6E7FBE9C-8A6D-4805-8960-F89180822371}" type="presParOf" srcId="{9FE2BB40-28CE-4FDF-8C10-4508116E2281}" destId="{11F5D557-358F-4BD0-98D4-6CC425ED3839}" srcOrd="0" destOrd="0" presId="urn:microsoft.com/office/officeart/2018/2/layout/IconVerticalSolidList"/>
    <dgm:cxn modelId="{5D8BF519-EDAE-4C2B-A9F8-C7C15688BE99}" type="presParOf" srcId="{9FE2BB40-28CE-4FDF-8C10-4508116E2281}" destId="{56F75B6E-2FF5-4C45-BFB9-3A792E46A66F}" srcOrd="1" destOrd="0" presId="urn:microsoft.com/office/officeart/2018/2/layout/IconVerticalSolidList"/>
    <dgm:cxn modelId="{A9883159-E2B4-4A25-8C6C-1277A01C1FC7}" type="presParOf" srcId="{9FE2BB40-28CE-4FDF-8C10-4508116E2281}" destId="{35287FF4-7187-4F7E-AA1F-FEE1B24F3BF5}" srcOrd="2" destOrd="0" presId="urn:microsoft.com/office/officeart/2018/2/layout/IconVerticalSolidList"/>
    <dgm:cxn modelId="{E445ED02-2967-43B8-979D-765143A008D4}" type="presParOf" srcId="{9FE2BB40-28CE-4FDF-8C10-4508116E2281}" destId="{7CED2EAF-47E7-4B7E-8100-5277FB91C73B}" srcOrd="3" destOrd="0" presId="urn:microsoft.com/office/officeart/2018/2/layout/IconVerticalSolidList"/>
    <dgm:cxn modelId="{6E55FA8C-FA7C-48DF-8911-03AD3306B1B8}" type="presParOf" srcId="{5A892F96-5D26-485A-809E-2ECCB80CA522}" destId="{03CBD685-5BA8-4B34-A47F-B0F44F97173B}" srcOrd="9" destOrd="0" presId="urn:microsoft.com/office/officeart/2018/2/layout/IconVerticalSolidList"/>
    <dgm:cxn modelId="{B1561249-8A28-4538-96D8-D6BFDF6BBC5C}" type="presParOf" srcId="{5A892F96-5D26-485A-809E-2ECCB80CA522}" destId="{8B8916FC-1C17-4F37-9232-3833019437E4}" srcOrd="10" destOrd="0" presId="urn:microsoft.com/office/officeart/2018/2/layout/IconVerticalSolidList"/>
    <dgm:cxn modelId="{F66AF639-E05C-4BB0-9E01-9C9F909313DD}" type="presParOf" srcId="{8B8916FC-1C17-4F37-9232-3833019437E4}" destId="{B0BEB833-9A30-4C55-B018-7A5DC6624F7A}" srcOrd="0" destOrd="0" presId="urn:microsoft.com/office/officeart/2018/2/layout/IconVerticalSolidList"/>
    <dgm:cxn modelId="{E3275BA7-6F00-4AE6-9A4D-5B9AE46833A4}" type="presParOf" srcId="{8B8916FC-1C17-4F37-9232-3833019437E4}" destId="{A26E5A02-AD6E-4E82-8D99-C47CD899B55A}" srcOrd="1" destOrd="0" presId="urn:microsoft.com/office/officeart/2018/2/layout/IconVerticalSolidList"/>
    <dgm:cxn modelId="{91A6A940-50E0-49F2-9A53-09AA891C223A}" type="presParOf" srcId="{8B8916FC-1C17-4F37-9232-3833019437E4}" destId="{D3D77753-C1F1-4DAB-A56A-0C0133D7B747}" srcOrd="2" destOrd="0" presId="urn:microsoft.com/office/officeart/2018/2/layout/IconVerticalSolidList"/>
    <dgm:cxn modelId="{0AF4FB47-76CD-4DA9-83C1-15F768A5A7EA}" type="presParOf" srcId="{8B8916FC-1C17-4F37-9232-3833019437E4}" destId="{87EFD2D1-41D8-4EA1-9394-E305078E2925}" srcOrd="3" destOrd="0" presId="urn:microsoft.com/office/officeart/2018/2/layout/IconVerticalSolidList"/>
    <dgm:cxn modelId="{B32C9FB6-8EB1-4D19-9C22-49B2701BE70A}" type="presParOf" srcId="{5A892F96-5D26-485A-809E-2ECCB80CA522}" destId="{FE86753C-840E-4C92-B126-D53AE8362BC0}" srcOrd="11" destOrd="0" presId="urn:microsoft.com/office/officeart/2018/2/layout/IconVerticalSolidList"/>
    <dgm:cxn modelId="{76B45009-8920-4769-83EA-1A4EAC15DC4B}" type="presParOf" srcId="{5A892F96-5D26-485A-809E-2ECCB80CA522}" destId="{F68BEB12-29E7-48F8-89E6-CBEAABC84E5A}" srcOrd="12" destOrd="0" presId="urn:microsoft.com/office/officeart/2018/2/layout/IconVerticalSolidList"/>
    <dgm:cxn modelId="{2FBFB860-7ECD-426A-8F3A-890AE264D0A1}" type="presParOf" srcId="{F68BEB12-29E7-48F8-89E6-CBEAABC84E5A}" destId="{8FDEF197-65AC-4CAC-8E5F-382BAFB08D57}" srcOrd="0" destOrd="0" presId="urn:microsoft.com/office/officeart/2018/2/layout/IconVerticalSolidList"/>
    <dgm:cxn modelId="{E83241FC-9CAB-4E52-A38F-295116B0663B}" type="presParOf" srcId="{F68BEB12-29E7-48F8-89E6-CBEAABC84E5A}" destId="{2A1CAF6B-9A9E-48D9-9C9F-E9685E3186C1}" srcOrd="1" destOrd="0" presId="urn:microsoft.com/office/officeart/2018/2/layout/IconVerticalSolidList"/>
    <dgm:cxn modelId="{DE110E3B-70A6-4289-862F-98329ACBB7BC}" type="presParOf" srcId="{F68BEB12-29E7-48F8-89E6-CBEAABC84E5A}" destId="{26F72FAC-80C8-4395-90AB-EFE04C106B35}" srcOrd="2" destOrd="0" presId="urn:microsoft.com/office/officeart/2018/2/layout/IconVerticalSolidList"/>
    <dgm:cxn modelId="{789C5522-F3C0-4C97-9269-898FF07CF0B2}" type="presParOf" srcId="{F68BEB12-29E7-48F8-89E6-CBEAABC84E5A}" destId="{A61204C3-BE12-484F-B7DE-D0F5588B7DD5}" srcOrd="3" destOrd="0" presId="urn:microsoft.com/office/officeart/2018/2/layout/IconVerticalSolidList"/>
    <dgm:cxn modelId="{AF3715B1-87A8-4BB8-945C-D3FCB520AEC5}" type="presParOf" srcId="{5A892F96-5D26-485A-809E-2ECCB80CA522}" destId="{9ADC9386-9A90-4E61-B891-DF56BDF4B028}" srcOrd="13" destOrd="0" presId="urn:microsoft.com/office/officeart/2018/2/layout/IconVerticalSolidList"/>
    <dgm:cxn modelId="{DD5DB5DA-8242-4B1C-AE52-D1D7108A98AC}" type="presParOf" srcId="{5A892F96-5D26-485A-809E-2ECCB80CA522}" destId="{CDD1EE05-8CA3-494C-ADB7-8A47886F8490}" srcOrd="14" destOrd="0" presId="urn:microsoft.com/office/officeart/2018/2/layout/IconVerticalSolidList"/>
    <dgm:cxn modelId="{4553C84B-BA5C-4F78-AECE-9FBEDE88AF07}" type="presParOf" srcId="{CDD1EE05-8CA3-494C-ADB7-8A47886F8490}" destId="{916C6C8F-B26A-4B38-B296-D22BB97A920D}" srcOrd="0" destOrd="0" presId="urn:microsoft.com/office/officeart/2018/2/layout/IconVerticalSolidList"/>
    <dgm:cxn modelId="{1319A9D5-CE6B-453D-A586-A3006107B2AD}" type="presParOf" srcId="{CDD1EE05-8CA3-494C-ADB7-8A47886F8490}" destId="{B955FB18-C71F-471D-BE03-6309B68B8071}" srcOrd="1" destOrd="0" presId="urn:microsoft.com/office/officeart/2018/2/layout/IconVerticalSolidList"/>
    <dgm:cxn modelId="{697952DD-0EC8-4735-824D-4B977BCC0867}" type="presParOf" srcId="{CDD1EE05-8CA3-494C-ADB7-8A47886F8490}" destId="{0ACB7415-9119-46C1-8B82-29D67047FE84}" srcOrd="2" destOrd="0" presId="urn:microsoft.com/office/officeart/2018/2/layout/IconVerticalSolidList"/>
    <dgm:cxn modelId="{CD6A9EBB-9B27-4B2C-AB69-16848B82DBCA}" type="presParOf" srcId="{CDD1EE05-8CA3-494C-ADB7-8A47886F8490}" destId="{454B0A67-8612-4FFF-94AF-B897405F93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9EAFC-368D-42E7-86BB-7AADA8ACC08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ADDAA0-6A75-481D-897B-65359FDF54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Understanding Object Recognition</a:t>
          </a:r>
          <a:endParaRPr lang="en-US"/>
        </a:p>
      </dgm:t>
    </dgm:pt>
    <dgm:pt modelId="{FE46D2D2-B694-40A5-94C1-39F59C5E6009}" type="parTrans" cxnId="{C6158065-E662-497A-9A60-D1978AF5A65F}">
      <dgm:prSet/>
      <dgm:spPr/>
      <dgm:t>
        <a:bodyPr/>
        <a:lstStyle/>
        <a:p>
          <a:endParaRPr lang="en-US"/>
        </a:p>
      </dgm:t>
    </dgm:pt>
    <dgm:pt modelId="{C952276E-F390-4FDE-9105-B645AE2F1A28}" type="sibTrans" cxnId="{C6158065-E662-497A-9A60-D1978AF5A65F}">
      <dgm:prSet/>
      <dgm:spPr/>
      <dgm:t>
        <a:bodyPr/>
        <a:lstStyle/>
        <a:p>
          <a:endParaRPr lang="en-US"/>
        </a:p>
      </dgm:t>
    </dgm:pt>
    <dgm:pt modelId="{30D37C66-66AF-474E-AABB-213B352FBA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Significance in AI and real-world applications.</a:t>
          </a:r>
          <a:endParaRPr lang="en-US"/>
        </a:p>
      </dgm:t>
    </dgm:pt>
    <dgm:pt modelId="{988FFDF3-811C-45A8-B39C-727607FC0B8C}" type="parTrans" cxnId="{3B4F40CD-1AFE-4449-846B-39ED13072553}">
      <dgm:prSet/>
      <dgm:spPr/>
      <dgm:t>
        <a:bodyPr/>
        <a:lstStyle/>
        <a:p>
          <a:endParaRPr lang="en-US"/>
        </a:p>
      </dgm:t>
    </dgm:pt>
    <dgm:pt modelId="{2859D545-AC29-424E-9D81-125A83A26977}" type="sibTrans" cxnId="{3B4F40CD-1AFE-4449-846B-39ED13072553}">
      <dgm:prSet/>
      <dgm:spPr/>
      <dgm:t>
        <a:bodyPr/>
        <a:lstStyle/>
        <a:p>
          <a:endParaRPr lang="en-US"/>
        </a:p>
      </dgm:t>
    </dgm:pt>
    <dgm:pt modelId="{241AD0C7-A9B2-4AB8-BC00-AC3E3651710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Autonomous vehicles</a:t>
          </a:r>
          <a:endParaRPr lang="en-US"/>
        </a:p>
      </dgm:t>
    </dgm:pt>
    <dgm:pt modelId="{9D755C6C-7DFC-4118-90C7-ED38EB0372A6}" type="parTrans" cxnId="{84A53E27-DDFD-4219-8E5A-99B7855679A1}">
      <dgm:prSet/>
      <dgm:spPr/>
      <dgm:t>
        <a:bodyPr/>
        <a:lstStyle/>
        <a:p>
          <a:endParaRPr lang="en-US"/>
        </a:p>
      </dgm:t>
    </dgm:pt>
    <dgm:pt modelId="{712A6986-A923-43ED-BBEF-6359A00B4FE3}" type="sibTrans" cxnId="{84A53E27-DDFD-4219-8E5A-99B7855679A1}">
      <dgm:prSet/>
      <dgm:spPr/>
      <dgm:t>
        <a:bodyPr/>
        <a:lstStyle/>
        <a:p>
          <a:endParaRPr lang="en-US"/>
        </a:p>
      </dgm:t>
    </dgm:pt>
    <dgm:pt modelId="{89D56CA5-39D5-40C8-94D5-E103FF210CE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Facial recognition (e.g., smartphones)</a:t>
          </a:r>
          <a:endParaRPr lang="en-US"/>
        </a:p>
      </dgm:t>
    </dgm:pt>
    <dgm:pt modelId="{6BD08010-43A5-421F-8D4A-4FF19F7B466D}" type="parTrans" cxnId="{3B5F7036-4982-496A-B76E-695DA47DF040}">
      <dgm:prSet/>
      <dgm:spPr/>
      <dgm:t>
        <a:bodyPr/>
        <a:lstStyle/>
        <a:p>
          <a:endParaRPr lang="en-US"/>
        </a:p>
      </dgm:t>
    </dgm:pt>
    <dgm:pt modelId="{75BF2ABE-8ABA-4873-BD9E-3C3FF9BA3453}" type="sibTrans" cxnId="{3B5F7036-4982-496A-B76E-695DA47DF040}">
      <dgm:prSet/>
      <dgm:spPr/>
      <dgm:t>
        <a:bodyPr/>
        <a:lstStyle/>
        <a:p>
          <a:endParaRPr lang="en-US"/>
        </a:p>
      </dgm:t>
    </dgm:pt>
    <dgm:pt modelId="{77427F69-90B1-43B6-9157-1EE6D78C62D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Security surveillance</a:t>
          </a:r>
          <a:endParaRPr lang="en-US"/>
        </a:p>
      </dgm:t>
    </dgm:pt>
    <dgm:pt modelId="{706810D3-B1E0-4A41-9805-2D315659AE5F}" type="parTrans" cxnId="{9130AF80-5C0A-4B10-BB97-39EAEC730CAA}">
      <dgm:prSet/>
      <dgm:spPr/>
      <dgm:t>
        <a:bodyPr/>
        <a:lstStyle/>
        <a:p>
          <a:endParaRPr lang="en-US"/>
        </a:p>
      </dgm:t>
    </dgm:pt>
    <dgm:pt modelId="{015C3E38-167F-4CD6-8DAF-97A32E9FE555}" type="sibTrans" cxnId="{9130AF80-5C0A-4B10-BB97-39EAEC730CAA}">
      <dgm:prSet/>
      <dgm:spPr/>
      <dgm:t>
        <a:bodyPr/>
        <a:lstStyle/>
        <a:p>
          <a:endParaRPr lang="en-US"/>
        </a:p>
      </dgm:t>
    </dgm:pt>
    <dgm:pt modelId="{BEE522E8-EB1F-4959-9C73-B3953A378E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Challenges due to variations in scale, lighting, and orientation.</a:t>
          </a:r>
          <a:endParaRPr lang="en-US"/>
        </a:p>
      </dgm:t>
    </dgm:pt>
    <dgm:pt modelId="{AEFD2141-3A5A-40A1-84EB-F28A249CB281}" type="parTrans" cxnId="{2B9AFAF0-A149-49C3-9E1F-8F699A65343F}">
      <dgm:prSet/>
      <dgm:spPr/>
      <dgm:t>
        <a:bodyPr/>
        <a:lstStyle/>
        <a:p>
          <a:endParaRPr lang="en-US"/>
        </a:p>
      </dgm:t>
    </dgm:pt>
    <dgm:pt modelId="{1D270EC1-3A21-4907-85F4-F900FD808EE0}" type="sibTrans" cxnId="{2B9AFAF0-A149-49C3-9E1F-8F699A65343F}">
      <dgm:prSet/>
      <dgm:spPr/>
      <dgm:t>
        <a:bodyPr/>
        <a:lstStyle/>
        <a:p>
          <a:endParaRPr lang="en-US"/>
        </a:p>
      </dgm:t>
    </dgm:pt>
    <dgm:pt modelId="{542251BC-4632-42D5-A255-7625500EF757}" type="pres">
      <dgm:prSet presAssocID="{DA39EAFC-368D-42E7-86BB-7AADA8ACC089}" presName="root" presStyleCnt="0">
        <dgm:presLayoutVars>
          <dgm:dir/>
          <dgm:resizeHandles val="exact"/>
        </dgm:presLayoutVars>
      </dgm:prSet>
      <dgm:spPr/>
    </dgm:pt>
    <dgm:pt modelId="{A37CA8DF-9C40-4782-AB73-08EE57DE7C76}" type="pres">
      <dgm:prSet presAssocID="{92ADDAA0-6A75-481D-897B-65359FDF54E1}" presName="compNode" presStyleCnt="0"/>
      <dgm:spPr/>
    </dgm:pt>
    <dgm:pt modelId="{54533E5D-0E6F-460F-9A01-CC1C4C59787D}" type="pres">
      <dgm:prSet presAssocID="{92ADDAA0-6A75-481D-897B-65359FDF54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0FC048-2EA0-4348-974F-0AF7E88A1445}" type="pres">
      <dgm:prSet presAssocID="{92ADDAA0-6A75-481D-897B-65359FDF54E1}" presName="iconSpace" presStyleCnt="0"/>
      <dgm:spPr/>
    </dgm:pt>
    <dgm:pt modelId="{083FF8BC-4795-49F1-A361-3B9F085F6748}" type="pres">
      <dgm:prSet presAssocID="{92ADDAA0-6A75-481D-897B-65359FDF54E1}" presName="parTx" presStyleLbl="revTx" presStyleIdx="0" presStyleCnt="4">
        <dgm:presLayoutVars>
          <dgm:chMax val="0"/>
          <dgm:chPref val="0"/>
        </dgm:presLayoutVars>
      </dgm:prSet>
      <dgm:spPr/>
    </dgm:pt>
    <dgm:pt modelId="{CD13FF1F-7333-4A94-A6B8-F4B6C1CF74B5}" type="pres">
      <dgm:prSet presAssocID="{92ADDAA0-6A75-481D-897B-65359FDF54E1}" presName="txSpace" presStyleCnt="0"/>
      <dgm:spPr/>
    </dgm:pt>
    <dgm:pt modelId="{FB11B9B1-9DEC-4E50-9674-C3F667E0F6A2}" type="pres">
      <dgm:prSet presAssocID="{92ADDAA0-6A75-481D-897B-65359FDF54E1}" presName="desTx" presStyleLbl="revTx" presStyleIdx="1" presStyleCnt="4">
        <dgm:presLayoutVars/>
      </dgm:prSet>
      <dgm:spPr/>
    </dgm:pt>
    <dgm:pt modelId="{34A2C630-A9F2-4AED-A2EA-B3DE7F588FF9}" type="pres">
      <dgm:prSet presAssocID="{C952276E-F390-4FDE-9105-B645AE2F1A28}" presName="sibTrans" presStyleCnt="0"/>
      <dgm:spPr/>
    </dgm:pt>
    <dgm:pt modelId="{9A35F9F7-73BD-49D8-8BF9-81ECBDD67282}" type="pres">
      <dgm:prSet presAssocID="{30D37C66-66AF-474E-AABB-213B352FBAAF}" presName="compNode" presStyleCnt="0"/>
      <dgm:spPr/>
    </dgm:pt>
    <dgm:pt modelId="{49E10050-4684-4EF3-A9B1-155B521C1ECF}" type="pres">
      <dgm:prSet presAssocID="{30D37C66-66AF-474E-AABB-213B352FBA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0D6B9974-0922-4875-A661-D1E13706DF8E}" type="pres">
      <dgm:prSet presAssocID="{30D37C66-66AF-474E-AABB-213B352FBAAF}" presName="iconSpace" presStyleCnt="0"/>
      <dgm:spPr/>
    </dgm:pt>
    <dgm:pt modelId="{45DF593F-1008-4037-AB49-11DD38604403}" type="pres">
      <dgm:prSet presAssocID="{30D37C66-66AF-474E-AABB-213B352FBAAF}" presName="parTx" presStyleLbl="revTx" presStyleIdx="2" presStyleCnt="4">
        <dgm:presLayoutVars>
          <dgm:chMax val="0"/>
          <dgm:chPref val="0"/>
        </dgm:presLayoutVars>
      </dgm:prSet>
      <dgm:spPr/>
    </dgm:pt>
    <dgm:pt modelId="{2F522548-A91C-4158-9D9C-7F343C724D31}" type="pres">
      <dgm:prSet presAssocID="{30D37C66-66AF-474E-AABB-213B352FBAAF}" presName="txSpace" presStyleCnt="0"/>
      <dgm:spPr/>
    </dgm:pt>
    <dgm:pt modelId="{6333A294-8F78-465B-AEFD-4809D4C69B17}" type="pres">
      <dgm:prSet presAssocID="{30D37C66-66AF-474E-AABB-213B352FBAAF}" presName="desTx" presStyleLbl="revTx" presStyleIdx="3" presStyleCnt="4">
        <dgm:presLayoutVars/>
      </dgm:prSet>
      <dgm:spPr/>
    </dgm:pt>
  </dgm:ptLst>
  <dgm:cxnLst>
    <dgm:cxn modelId="{F98CFF00-69FF-4676-A05B-724E5DFB9DEA}" type="presOf" srcId="{DA39EAFC-368D-42E7-86BB-7AADA8ACC089}" destId="{542251BC-4632-42D5-A255-7625500EF757}" srcOrd="0" destOrd="0" presId="urn:microsoft.com/office/officeart/2018/2/layout/IconLabelDescriptionList"/>
    <dgm:cxn modelId="{BB112125-62D1-470A-923E-BC5E8F1B8120}" type="presOf" srcId="{30D37C66-66AF-474E-AABB-213B352FBAAF}" destId="{45DF593F-1008-4037-AB49-11DD38604403}" srcOrd="0" destOrd="0" presId="urn:microsoft.com/office/officeart/2018/2/layout/IconLabelDescriptionList"/>
    <dgm:cxn modelId="{84A53E27-DDFD-4219-8E5A-99B7855679A1}" srcId="{30D37C66-66AF-474E-AABB-213B352FBAAF}" destId="{241AD0C7-A9B2-4AB8-BC00-AC3E36517104}" srcOrd="0" destOrd="0" parTransId="{9D755C6C-7DFC-4118-90C7-ED38EB0372A6}" sibTransId="{712A6986-A923-43ED-BBEF-6359A00B4FE3}"/>
    <dgm:cxn modelId="{3B5F7036-4982-496A-B76E-695DA47DF040}" srcId="{30D37C66-66AF-474E-AABB-213B352FBAAF}" destId="{89D56CA5-39D5-40C8-94D5-E103FF210CEC}" srcOrd="1" destOrd="0" parTransId="{6BD08010-43A5-421F-8D4A-4FF19F7B466D}" sibTransId="{75BF2ABE-8ABA-4873-BD9E-3C3FF9BA3453}"/>
    <dgm:cxn modelId="{C6158065-E662-497A-9A60-D1978AF5A65F}" srcId="{DA39EAFC-368D-42E7-86BB-7AADA8ACC089}" destId="{92ADDAA0-6A75-481D-897B-65359FDF54E1}" srcOrd="0" destOrd="0" parTransId="{FE46D2D2-B694-40A5-94C1-39F59C5E6009}" sibTransId="{C952276E-F390-4FDE-9105-B645AE2F1A28}"/>
    <dgm:cxn modelId="{ECD5FD6F-99BC-498F-A8D1-888B5DB23C40}" type="presOf" srcId="{241AD0C7-A9B2-4AB8-BC00-AC3E36517104}" destId="{6333A294-8F78-465B-AEFD-4809D4C69B17}" srcOrd="0" destOrd="0" presId="urn:microsoft.com/office/officeart/2018/2/layout/IconLabelDescriptionList"/>
    <dgm:cxn modelId="{F4CB0972-7A1C-4978-BC7C-9782D7E44539}" type="presOf" srcId="{89D56CA5-39D5-40C8-94D5-E103FF210CEC}" destId="{6333A294-8F78-465B-AEFD-4809D4C69B17}" srcOrd="0" destOrd="1" presId="urn:microsoft.com/office/officeart/2018/2/layout/IconLabelDescriptionList"/>
    <dgm:cxn modelId="{9130AF80-5C0A-4B10-BB97-39EAEC730CAA}" srcId="{30D37C66-66AF-474E-AABB-213B352FBAAF}" destId="{77427F69-90B1-43B6-9157-1EE6D78C62D7}" srcOrd="2" destOrd="0" parTransId="{706810D3-B1E0-4A41-9805-2D315659AE5F}" sibTransId="{015C3E38-167F-4CD6-8DAF-97A32E9FE555}"/>
    <dgm:cxn modelId="{AADE0886-4D0D-4588-B5C4-0384EE1B934E}" type="presOf" srcId="{77427F69-90B1-43B6-9157-1EE6D78C62D7}" destId="{6333A294-8F78-465B-AEFD-4809D4C69B17}" srcOrd="0" destOrd="2" presId="urn:microsoft.com/office/officeart/2018/2/layout/IconLabelDescriptionList"/>
    <dgm:cxn modelId="{219EB48E-9B72-4178-A804-6CB28DF0D478}" type="presOf" srcId="{BEE522E8-EB1F-4959-9C73-B3953A378E2D}" destId="{6333A294-8F78-465B-AEFD-4809D4C69B17}" srcOrd="0" destOrd="3" presId="urn:microsoft.com/office/officeart/2018/2/layout/IconLabelDescriptionList"/>
    <dgm:cxn modelId="{3B4F40CD-1AFE-4449-846B-39ED13072553}" srcId="{DA39EAFC-368D-42E7-86BB-7AADA8ACC089}" destId="{30D37C66-66AF-474E-AABB-213B352FBAAF}" srcOrd="1" destOrd="0" parTransId="{988FFDF3-811C-45A8-B39C-727607FC0B8C}" sibTransId="{2859D545-AC29-424E-9D81-125A83A26977}"/>
    <dgm:cxn modelId="{A31FE4CE-002A-4250-8D05-A13240189709}" type="presOf" srcId="{92ADDAA0-6A75-481D-897B-65359FDF54E1}" destId="{083FF8BC-4795-49F1-A361-3B9F085F6748}" srcOrd="0" destOrd="0" presId="urn:microsoft.com/office/officeart/2018/2/layout/IconLabelDescriptionList"/>
    <dgm:cxn modelId="{2B9AFAF0-A149-49C3-9E1F-8F699A65343F}" srcId="{30D37C66-66AF-474E-AABB-213B352FBAAF}" destId="{BEE522E8-EB1F-4959-9C73-B3953A378E2D}" srcOrd="3" destOrd="0" parTransId="{AEFD2141-3A5A-40A1-84EB-F28A249CB281}" sibTransId="{1D270EC1-3A21-4907-85F4-F900FD808EE0}"/>
    <dgm:cxn modelId="{AE23D61F-C241-4A43-920A-E853BFDBDB16}" type="presParOf" srcId="{542251BC-4632-42D5-A255-7625500EF757}" destId="{A37CA8DF-9C40-4782-AB73-08EE57DE7C76}" srcOrd="0" destOrd="0" presId="urn:microsoft.com/office/officeart/2018/2/layout/IconLabelDescriptionList"/>
    <dgm:cxn modelId="{81F582CE-A815-4BD0-AE7B-B9C7580E07C5}" type="presParOf" srcId="{A37CA8DF-9C40-4782-AB73-08EE57DE7C76}" destId="{54533E5D-0E6F-460F-9A01-CC1C4C59787D}" srcOrd="0" destOrd="0" presId="urn:microsoft.com/office/officeart/2018/2/layout/IconLabelDescriptionList"/>
    <dgm:cxn modelId="{25B3D147-EF11-4AC8-9C7E-2CF8F7B613D6}" type="presParOf" srcId="{A37CA8DF-9C40-4782-AB73-08EE57DE7C76}" destId="{8B0FC048-2EA0-4348-974F-0AF7E88A1445}" srcOrd="1" destOrd="0" presId="urn:microsoft.com/office/officeart/2018/2/layout/IconLabelDescriptionList"/>
    <dgm:cxn modelId="{D2E16917-CFA4-425F-90B1-CE9F07F95D9B}" type="presParOf" srcId="{A37CA8DF-9C40-4782-AB73-08EE57DE7C76}" destId="{083FF8BC-4795-49F1-A361-3B9F085F6748}" srcOrd="2" destOrd="0" presId="urn:microsoft.com/office/officeart/2018/2/layout/IconLabelDescriptionList"/>
    <dgm:cxn modelId="{BC4906D5-FF2A-4346-A503-FC7A8A574CD9}" type="presParOf" srcId="{A37CA8DF-9C40-4782-AB73-08EE57DE7C76}" destId="{CD13FF1F-7333-4A94-A6B8-F4B6C1CF74B5}" srcOrd="3" destOrd="0" presId="urn:microsoft.com/office/officeart/2018/2/layout/IconLabelDescriptionList"/>
    <dgm:cxn modelId="{F6D88B9A-006C-47E7-817B-341DF672906C}" type="presParOf" srcId="{A37CA8DF-9C40-4782-AB73-08EE57DE7C76}" destId="{FB11B9B1-9DEC-4E50-9674-C3F667E0F6A2}" srcOrd="4" destOrd="0" presId="urn:microsoft.com/office/officeart/2018/2/layout/IconLabelDescriptionList"/>
    <dgm:cxn modelId="{4D7CDCC9-8CD3-4074-8AC4-F7F907341689}" type="presParOf" srcId="{542251BC-4632-42D5-A255-7625500EF757}" destId="{34A2C630-A9F2-4AED-A2EA-B3DE7F588FF9}" srcOrd="1" destOrd="0" presId="urn:microsoft.com/office/officeart/2018/2/layout/IconLabelDescriptionList"/>
    <dgm:cxn modelId="{2809AEA5-ECCD-4EFA-BA5C-3BEF07B0009B}" type="presParOf" srcId="{542251BC-4632-42D5-A255-7625500EF757}" destId="{9A35F9F7-73BD-49D8-8BF9-81ECBDD67282}" srcOrd="2" destOrd="0" presId="urn:microsoft.com/office/officeart/2018/2/layout/IconLabelDescriptionList"/>
    <dgm:cxn modelId="{F88EA345-E5C3-4BA1-A231-E0AF7D0ED117}" type="presParOf" srcId="{9A35F9F7-73BD-49D8-8BF9-81ECBDD67282}" destId="{49E10050-4684-4EF3-A9B1-155B521C1ECF}" srcOrd="0" destOrd="0" presId="urn:microsoft.com/office/officeart/2018/2/layout/IconLabelDescriptionList"/>
    <dgm:cxn modelId="{9167E52E-A576-4149-A07D-B2B8E5E9F78B}" type="presParOf" srcId="{9A35F9F7-73BD-49D8-8BF9-81ECBDD67282}" destId="{0D6B9974-0922-4875-A661-D1E13706DF8E}" srcOrd="1" destOrd="0" presId="urn:microsoft.com/office/officeart/2018/2/layout/IconLabelDescriptionList"/>
    <dgm:cxn modelId="{D1D5EF11-4C61-4BF4-890C-B0F4931FEC95}" type="presParOf" srcId="{9A35F9F7-73BD-49D8-8BF9-81ECBDD67282}" destId="{45DF593F-1008-4037-AB49-11DD38604403}" srcOrd="2" destOrd="0" presId="urn:microsoft.com/office/officeart/2018/2/layout/IconLabelDescriptionList"/>
    <dgm:cxn modelId="{EB418DD8-4838-4888-B2A9-BB230A7B17B5}" type="presParOf" srcId="{9A35F9F7-73BD-49D8-8BF9-81ECBDD67282}" destId="{2F522548-A91C-4158-9D9C-7F343C724D31}" srcOrd="3" destOrd="0" presId="urn:microsoft.com/office/officeart/2018/2/layout/IconLabelDescriptionList"/>
    <dgm:cxn modelId="{ED39DD86-FD88-4BAA-94F9-B884CBBD39A2}" type="presParOf" srcId="{9A35F9F7-73BD-49D8-8BF9-81ECBDD67282}" destId="{6333A294-8F78-465B-AEFD-4809D4C69B1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23052B-AAEA-4BEA-AB2E-CF6642A14FE5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03AD3EA-02F0-41C9-9A03-5C1DA7391E38}">
      <dgm:prSet/>
      <dgm:spPr/>
      <dgm:t>
        <a:bodyPr/>
        <a:lstStyle/>
        <a:p>
          <a:r>
            <a:rPr lang="en-GB" b="1"/>
            <a:t>CIFAR-10 Dataset Overview</a:t>
          </a:r>
          <a:endParaRPr lang="en-US"/>
        </a:p>
      </dgm:t>
    </dgm:pt>
    <dgm:pt modelId="{6CA939B3-CD01-440D-BAE5-6F0078FA549A}" type="parTrans" cxnId="{71E6E573-16AB-48C4-B1D9-70A3C807FD5B}">
      <dgm:prSet/>
      <dgm:spPr/>
      <dgm:t>
        <a:bodyPr/>
        <a:lstStyle/>
        <a:p>
          <a:endParaRPr lang="en-US"/>
        </a:p>
      </dgm:t>
    </dgm:pt>
    <dgm:pt modelId="{A054CD19-BB80-4806-97B6-DD7671F1094C}" type="sibTrans" cxnId="{71E6E573-16AB-48C4-B1D9-70A3C807FD5B}">
      <dgm:prSet/>
      <dgm:spPr/>
      <dgm:t>
        <a:bodyPr/>
        <a:lstStyle/>
        <a:p>
          <a:endParaRPr lang="en-US"/>
        </a:p>
      </dgm:t>
    </dgm:pt>
    <dgm:pt modelId="{5B07546B-7A90-429F-B635-7FD15482446D}">
      <dgm:prSet/>
      <dgm:spPr/>
      <dgm:t>
        <a:bodyPr/>
        <a:lstStyle/>
        <a:p>
          <a:r>
            <a:rPr lang="en-GB" b="1"/>
            <a:t>About CIFAR-10</a:t>
          </a:r>
          <a:endParaRPr lang="en-US"/>
        </a:p>
      </dgm:t>
    </dgm:pt>
    <dgm:pt modelId="{C831348B-B8D2-4E2A-9AE3-CFB17CB65DDA}" type="parTrans" cxnId="{3195A7B3-FE3A-4581-A8E7-C746CBE16A51}">
      <dgm:prSet/>
      <dgm:spPr/>
      <dgm:t>
        <a:bodyPr/>
        <a:lstStyle/>
        <a:p>
          <a:endParaRPr lang="en-US"/>
        </a:p>
      </dgm:t>
    </dgm:pt>
    <dgm:pt modelId="{835145A2-0D09-4B8F-829D-ED90A1C844D6}" type="sibTrans" cxnId="{3195A7B3-FE3A-4581-A8E7-C746CBE16A51}">
      <dgm:prSet/>
      <dgm:spPr/>
      <dgm:t>
        <a:bodyPr/>
        <a:lstStyle/>
        <a:p>
          <a:endParaRPr lang="en-US"/>
        </a:p>
      </dgm:t>
    </dgm:pt>
    <dgm:pt modelId="{BAFE269C-AC2A-43C6-9C05-6865458DB736}">
      <dgm:prSet/>
      <dgm:spPr/>
      <dgm:t>
        <a:bodyPr/>
        <a:lstStyle/>
        <a:p>
          <a:r>
            <a:rPr lang="en-GB"/>
            <a:t>Composed of 60,000 color images (32x32 pixels).</a:t>
          </a:r>
          <a:endParaRPr lang="en-US"/>
        </a:p>
      </dgm:t>
    </dgm:pt>
    <dgm:pt modelId="{20B2AD24-5CED-4CB5-BD42-243D908581AC}" type="parTrans" cxnId="{A3D81B84-D481-466E-ACDA-741F53153E59}">
      <dgm:prSet/>
      <dgm:spPr/>
      <dgm:t>
        <a:bodyPr/>
        <a:lstStyle/>
        <a:p>
          <a:endParaRPr lang="en-US"/>
        </a:p>
      </dgm:t>
    </dgm:pt>
    <dgm:pt modelId="{F1FC8F72-2171-4400-8A27-FA50BA03D472}" type="sibTrans" cxnId="{A3D81B84-D481-466E-ACDA-741F53153E59}">
      <dgm:prSet/>
      <dgm:spPr/>
      <dgm:t>
        <a:bodyPr/>
        <a:lstStyle/>
        <a:p>
          <a:endParaRPr lang="en-US"/>
        </a:p>
      </dgm:t>
    </dgm:pt>
    <dgm:pt modelId="{BD8C1A0C-6949-4FC0-9741-5527086F478F}">
      <dgm:prSet/>
      <dgm:spPr/>
      <dgm:t>
        <a:bodyPr/>
        <a:lstStyle/>
        <a:p>
          <a:r>
            <a:rPr lang="en-GB"/>
            <a:t>10 classes with 6,000 images each.</a:t>
          </a:r>
          <a:endParaRPr lang="en-US"/>
        </a:p>
      </dgm:t>
    </dgm:pt>
    <dgm:pt modelId="{117E01A0-0D34-4E87-B4F6-7ACCF05D294B}" type="parTrans" cxnId="{60372D5B-B2D2-4D32-B821-3FB69CAE751F}">
      <dgm:prSet/>
      <dgm:spPr/>
      <dgm:t>
        <a:bodyPr/>
        <a:lstStyle/>
        <a:p>
          <a:endParaRPr lang="en-US"/>
        </a:p>
      </dgm:t>
    </dgm:pt>
    <dgm:pt modelId="{EF3C0AEA-65F3-44B9-AB81-EAE134788AF5}" type="sibTrans" cxnId="{60372D5B-B2D2-4D32-B821-3FB69CAE751F}">
      <dgm:prSet/>
      <dgm:spPr/>
      <dgm:t>
        <a:bodyPr/>
        <a:lstStyle/>
        <a:p>
          <a:endParaRPr lang="en-US"/>
        </a:p>
      </dgm:t>
    </dgm:pt>
    <dgm:pt modelId="{2023425E-D1B2-4309-B3A7-54A92B6AEAB3}">
      <dgm:prSet/>
      <dgm:spPr/>
      <dgm:t>
        <a:bodyPr/>
        <a:lstStyle/>
        <a:p>
          <a:r>
            <a:rPr lang="en-GB"/>
            <a:t>Airplane, Automobile, Bird, Cat, Deer, Dog, Frog, Horse, Ship, Truck.</a:t>
          </a:r>
          <a:endParaRPr lang="en-US"/>
        </a:p>
      </dgm:t>
    </dgm:pt>
    <dgm:pt modelId="{DC702C8B-87BE-445D-B87C-2A0057CEFF65}" type="parTrans" cxnId="{7C85783E-B0D4-4F86-862F-D5AC017296F1}">
      <dgm:prSet/>
      <dgm:spPr/>
      <dgm:t>
        <a:bodyPr/>
        <a:lstStyle/>
        <a:p>
          <a:endParaRPr lang="en-US"/>
        </a:p>
      </dgm:t>
    </dgm:pt>
    <dgm:pt modelId="{962A4705-708F-4399-9E33-850347F1E46D}" type="sibTrans" cxnId="{7C85783E-B0D4-4F86-862F-D5AC017296F1}">
      <dgm:prSet/>
      <dgm:spPr/>
      <dgm:t>
        <a:bodyPr/>
        <a:lstStyle/>
        <a:p>
          <a:endParaRPr lang="en-US"/>
        </a:p>
      </dgm:t>
    </dgm:pt>
    <dgm:pt modelId="{1519A7F4-27ED-4EA8-92C6-6E69D9F68565}">
      <dgm:prSet/>
      <dgm:spPr/>
      <dgm:t>
        <a:bodyPr/>
        <a:lstStyle/>
        <a:p>
          <a:r>
            <a:rPr lang="en-GB"/>
            <a:t>Created by Alex Krizhevsky, Vinod Nair, and Geoffrey Hinton.</a:t>
          </a:r>
          <a:endParaRPr lang="en-US"/>
        </a:p>
      </dgm:t>
    </dgm:pt>
    <dgm:pt modelId="{B6E7E1A2-7F25-481A-82CC-78572B1B30BF}" type="parTrans" cxnId="{2DF45524-5298-439B-B246-E2BCEE66A8C4}">
      <dgm:prSet/>
      <dgm:spPr/>
      <dgm:t>
        <a:bodyPr/>
        <a:lstStyle/>
        <a:p>
          <a:endParaRPr lang="en-US"/>
        </a:p>
      </dgm:t>
    </dgm:pt>
    <dgm:pt modelId="{18F954BA-62C6-41D0-B593-231B12F53A61}" type="sibTrans" cxnId="{2DF45524-5298-439B-B246-E2BCEE66A8C4}">
      <dgm:prSet/>
      <dgm:spPr/>
      <dgm:t>
        <a:bodyPr/>
        <a:lstStyle/>
        <a:p>
          <a:endParaRPr lang="en-US"/>
        </a:p>
      </dgm:t>
    </dgm:pt>
    <dgm:pt modelId="{71517C4C-089E-4272-B505-2F77ABEF6A10}" type="pres">
      <dgm:prSet presAssocID="{9123052B-AAEA-4BEA-AB2E-CF6642A14FE5}" presName="linear" presStyleCnt="0">
        <dgm:presLayoutVars>
          <dgm:animLvl val="lvl"/>
          <dgm:resizeHandles val="exact"/>
        </dgm:presLayoutVars>
      </dgm:prSet>
      <dgm:spPr/>
    </dgm:pt>
    <dgm:pt modelId="{733DA793-D105-4923-B043-15F7A46727A5}" type="pres">
      <dgm:prSet presAssocID="{303AD3EA-02F0-41C9-9A03-5C1DA7391E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847CE6-23E6-43B8-B379-64AE1B997E53}" type="pres">
      <dgm:prSet presAssocID="{A054CD19-BB80-4806-97B6-DD7671F1094C}" presName="spacer" presStyleCnt="0"/>
      <dgm:spPr/>
    </dgm:pt>
    <dgm:pt modelId="{615D9476-11DD-449F-BDF2-6AEACABA22BB}" type="pres">
      <dgm:prSet presAssocID="{5B07546B-7A90-429F-B635-7FD1548244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6E5F464-4389-4F77-B24F-1624D8AEE2B6}" type="pres">
      <dgm:prSet presAssocID="{5B07546B-7A90-429F-B635-7FD15482446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89EA307-D7D3-451D-A8E0-CF4FF629156D}" type="presOf" srcId="{BAFE269C-AC2A-43C6-9C05-6865458DB736}" destId="{D6E5F464-4389-4F77-B24F-1624D8AEE2B6}" srcOrd="0" destOrd="0" presId="urn:microsoft.com/office/officeart/2005/8/layout/vList2"/>
    <dgm:cxn modelId="{19418809-DC07-4CD0-910E-6F318613E834}" type="presOf" srcId="{2023425E-D1B2-4309-B3A7-54A92B6AEAB3}" destId="{D6E5F464-4389-4F77-B24F-1624D8AEE2B6}" srcOrd="0" destOrd="2" presId="urn:microsoft.com/office/officeart/2005/8/layout/vList2"/>
    <dgm:cxn modelId="{2DF45524-5298-439B-B246-E2BCEE66A8C4}" srcId="{5B07546B-7A90-429F-B635-7FD15482446D}" destId="{1519A7F4-27ED-4EA8-92C6-6E69D9F68565}" srcOrd="2" destOrd="0" parTransId="{B6E7E1A2-7F25-481A-82CC-78572B1B30BF}" sibTransId="{18F954BA-62C6-41D0-B593-231B12F53A61}"/>
    <dgm:cxn modelId="{7C85783E-B0D4-4F86-862F-D5AC017296F1}" srcId="{BD8C1A0C-6949-4FC0-9741-5527086F478F}" destId="{2023425E-D1B2-4309-B3A7-54A92B6AEAB3}" srcOrd="0" destOrd="0" parTransId="{DC702C8B-87BE-445D-B87C-2A0057CEFF65}" sibTransId="{962A4705-708F-4399-9E33-850347F1E46D}"/>
    <dgm:cxn modelId="{60372D5B-B2D2-4D32-B821-3FB69CAE751F}" srcId="{5B07546B-7A90-429F-B635-7FD15482446D}" destId="{BD8C1A0C-6949-4FC0-9741-5527086F478F}" srcOrd="1" destOrd="0" parTransId="{117E01A0-0D34-4E87-B4F6-7ACCF05D294B}" sibTransId="{EF3C0AEA-65F3-44B9-AB81-EAE134788AF5}"/>
    <dgm:cxn modelId="{71E6E573-16AB-48C4-B1D9-70A3C807FD5B}" srcId="{9123052B-AAEA-4BEA-AB2E-CF6642A14FE5}" destId="{303AD3EA-02F0-41C9-9A03-5C1DA7391E38}" srcOrd="0" destOrd="0" parTransId="{6CA939B3-CD01-440D-BAE5-6F0078FA549A}" sibTransId="{A054CD19-BB80-4806-97B6-DD7671F1094C}"/>
    <dgm:cxn modelId="{A3D81B84-D481-466E-ACDA-741F53153E59}" srcId="{5B07546B-7A90-429F-B635-7FD15482446D}" destId="{BAFE269C-AC2A-43C6-9C05-6865458DB736}" srcOrd="0" destOrd="0" parTransId="{20B2AD24-5CED-4CB5-BD42-243D908581AC}" sibTransId="{F1FC8F72-2171-4400-8A27-FA50BA03D472}"/>
    <dgm:cxn modelId="{8A2A3598-D609-4C6A-AB32-36A15382620E}" type="presOf" srcId="{BD8C1A0C-6949-4FC0-9741-5527086F478F}" destId="{D6E5F464-4389-4F77-B24F-1624D8AEE2B6}" srcOrd="0" destOrd="1" presId="urn:microsoft.com/office/officeart/2005/8/layout/vList2"/>
    <dgm:cxn modelId="{4B6D029B-96A4-41B4-8DFD-06781E11923A}" type="presOf" srcId="{303AD3EA-02F0-41C9-9A03-5C1DA7391E38}" destId="{733DA793-D105-4923-B043-15F7A46727A5}" srcOrd="0" destOrd="0" presId="urn:microsoft.com/office/officeart/2005/8/layout/vList2"/>
    <dgm:cxn modelId="{3195A7B3-FE3A-4581-A8E7-C746CBE16A51}" srcId="{9123052B-AAEA-4BEA-AB2E-CF6642A14FE5}" destId="{5B07546B-7A90-429F-B635-7FD15482446D}" srcOrd="1" destOrd="0" parTransId="{C831348B-B8D2-4E2A-9AE3-CFB17CB65DDA}" sibTransId="{835145A2-0D09-4B8F-829D-ED90A1C844D6}"/>
    <dgm:cxn modelId="{1586DDCF-99AE-453F-8E9C-0EF81DACDF9D}" type="presOf" srcId="{5B07546B-7A90-429F-B635-7FD15482446D}" destId="{615D9476-11DD-449F-BDF2-6AEACABA22BB}" srcOrd="0" destOrd="0" presId="urn:microsoft.com/office/officeart/2005/8/layout/vList2"/>
    <dgm:cxn modelId="{5DD601DC-4324-4865-B4CC-5FF67F85438C}" type="presOf" srcId="{9123052B-AAEA-4BEA-AB2E-CF6642A14FE5}" destId="{71517C4C-089E-4272-B505-2F77ABEF6A10}" srcOrd="0" destOrd="0" presId="urn:microsoft.com/office/officeart/2005/8/layout/vList2"/>
    <dgm:cxn modelId="{0DFC6DED-EEC8-4EE3-9AD6-1F19B6CF8AE4}" type="presOf" srcId="{1519A7F4-27ED-4EA8-92C6-6E69D9F68565}" destId="{D6E5F464-4389-4F77-B24F-1624D8AEE2B6}" srcOrd="0" destOrd="3" presId="urn:microsoft.com/office/officeart/2005/8/layout/vList2"/>
    <dgm:cxn modelId="{69E59350-C65F-417A-B0C2-D44CC119C661}" type="presParOf" srcId="{71517C4C-089E-4272-B505-2F77ABEF6A10}" destId="{733DA793-D105-4923-B043-15F7A46727A5}" srcOrd="0" destOrd="0" presId="urn:microsoft.com/office/officeart/2005/8/layout/vList2"/>
    <dgm:cxn modelId="{5B7A2514-FC4D-4C22-9491-DEB4C38E6FEA}" type="presParOf" srcId="{71517C4C-089E-4272-B505-2F77ABEF6A10}" destId="{F7847CE6-23E6-43B8-B379-64AE1B997E53}" srcOrd="1" destOrd="0" presId="urn:microsoft.com/office/officeart/2005/8/layout/vList2"/>
    <dgm:cxn modelId="{8B6504D3-CE56-43AC-9EAE-17787CE9A002}" type="presParOf" srcId="{71517C4C-089E-4272-B505-2F77ABEF6A10}" destId="{615D9476-11DD-449F-BDF2-6AEACABA22BB}" srcOrd="2" destOrd="0" presId="urn:microsoft.com/office/officeart/2005/8/layout/vList2"/>
    <dgm:cxn modelId="{E38A378D-532D-4E9C-93D0-4AAE1018990E}" type="presParOf" srcId="{71517C4C-089E-4272-B505-2F77ABEF6A10}" destId="{D6E5F464-4389-4F77-B24F-1624D8AEE2B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38E64B-4453-4E5A-A4D1-772DC1CEE5B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848E5B-8621-4527-8BD2-95F497CE9CC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Importance of a Validation Set</a:t>
          </a:r>
          <a:endParaRPr lang="en-US" dirty="0"/>
        </a:p>
      </dgm:t>
    </dgm:pt>
    <dgm:pt modelId="{95A2EAD1-0D27-4316-ACBA-3D69615E3F54}" type="parTrans" cxnId="{1D5D530E-4FA2-4E8E-BE64-7811365854F9}">
      <dgm:prSet/>
      <dgm:spPr/>
      <dgm:t>
        <a:bodyPr/>
        <a:lstStyle/>
        <a:p>
          <a:endParaRPr lang="en-US"/>
        </a:p>
      </dgm:t>
    </dgm:pt>
    <dgm:pt modelId="{C925BF08-4297-4562-B730-A023109B45FF}" type="sibTrans" cxnId="{1D5D530E-4FA2-4E8E-BE64-7811365854F9}">
      <dgm:prSet/>
      <dgm:spPr/>
      <dgm:t>
        <a:bodyPr/>
        <a:lstStyle/>
        <a:p>
          <a:endParaRPr lang="en-US"/>
        </a:p>
      </dgm:t>
    </dgm:pt>
    <dgm:pt modelId="{C129E0D2-4578-4655-A39E-7A3F16B550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Preventing Overfitting</a:t>
          </a:r>
          <a:endParaRPr lang="en-US"/>
        </a:p>
      </dgm:t>
    </dgm:pt>
    <dgm:pt modelId="{79B6861F-8724-4187-B994-A47ABCA2A4E4}" type="parTrans" cxnId="{66DA4894-B8C3-429E-82AE-A7701FCC5826}">
      <dgm:prSet/>
      <dgm:spPr/>
      <dgm:t>
        <a:bodyPr/>
        <a:lstStyle/>
        <a:p>
          <a:endParaRPr lang="en-US"/>
        </a:p>
      </dgm:t>
    </dgm:pt>
    <dgm:pt modelId="{CB52EB81-E8B4-4B8E-B5FF-4B9F332B1DD1}" type="sibTrans" cxnId="{66DA4894-B8C3-429E-82AE-A7701FCC5826}">
      <dgm:prSet/>
      <dgm:spPr/>
      <dgm:t>
        <a:bodyPr/>
        <a:lstStyle/>
        <a:p>
          <a:endParaRPr lang="en-US"/>
        </a:p>
      </dgm:t>
    </dgm:pt>
    <dgm:pt modelId="{8BE806B7-63CB-48B1-85E3-AFFCD8B3A9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Overfitting</a:t>
          </a:r>
          <a:r>
            <a:rPr lang="en-GB"/>
            <a:t>: Model performs well on training data but poorly on new data.</a:t>
          </a:r>
          <a:endParaRPr lang="en-US"/>
        </a:p>
      </dgm:t>
    </dgm:pt>
    <dgm:pt modelId="{47F77AB3-F23D-4E92-A452-D66A04AADBF2}" type="parTrans" cxnId="{94703C89-6157-47EB-A60E-550EAE8EFDB8}">
      <dgm:prSet/>
      <dgm:spPr/>
      <dgm:t>
        <a:bodyPr/>
        <a:lstStyle/>
        <a:p>
          <a:endParaRPr lang="en-US"/>
        </a:p>
      </dgm:t>
    </dgm:pt>
    <dgm:pt modelId="{17A6EE85-E1E1-4544-BCAC-29F328A75E2A}" type="sibTrans" cxnId="{94703C89-6157-47EB-A60E-550EAE8EFDB8}">
      <dgm:prSet/>
      <dgm:spPr/>
      <dgm:t>
        <a:bodyPr/>
        <a:lstStyle/>
        <a:p>
          <a:endParaRPr lang="en-US"/>
        </a:p>
      </dgm:t>
    </dgm:pt>
    <dgm:pt modelId="{E9B65AA3-94D9-436F-9D4F-470A4F556A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Validation set aids in:</a:t>
          </a:r>
          <a:endParaRPr lang="en-US"/>
        </a:p>
      </dgm:t>
    </dgm:pt>
    <dgm:pt modelId="{269C6E6F-5813-4CD5-8053-E116B42BDFD5}" type="parTrans" cxnId="{C9F100C4-F60B-47A8-872E-69089A79C706}">
      <dgm:prSet/>
      <dgm:spPr/>
      <dgm:t>
        <a:bodyPr/>
        <a:lstStyle/>
        <a:p>
          <a:endParaRPr lang="en-US"/>
        </a:p>
      </dgm:t>
    </dgm:pt>
    <dgm:pt modelId="{0E0254D1-74E1-473C-B5BE-B1F34D5ED2D2}" type="sibTrans" cxnId="{C9F100C4-F60B-47A8-872E-69089A79C706}">
      <dgm:prSet/>
      <dgm:spPr/>
      <dgm:t>
        <a:bodyPr/>
        <a:lstStyle/>
        <a:p>
          <a:endParaRPr lang="en-US"/>
        </a:p>
      </dgm:t>
    </dgm:pt>
    <dgm:pt modelId="{1413ABB2-6BAA-4C2F-9C67-665514B73686}">
      <dgm:prSet/>
      <dgm:spPr/>
      <dgm:t>
        <a:bodyPr/>
        <a:lstStyle/>
        <a:p>
          <a:r>
            <a:rPr lang="en-GB"/>
            <a:t>Hyperparameter tuning.</a:t>
          </a:r>
          <a:endParaRPr lang="en-US"/>
        </a:p>
      </dgm:t>
    </dgm:pt>
    <dgm:pt modelId="{B57CCB43-26C0-4F20-B6B9-F551D34807EC}" type="parTrans" cxnId="{738E3DFA-0E3F-4C2D-89EC-D85D758AFBF9}">
      <dgm:prSet/>
      <dgm:spPr/>
      <dgm:t>
        <a:bodyPr/>
        <a:lstStyle/>
        <a:p>
          <a:endParaRPr lang="en-US"/>
        </a:p>
      </dgm:t>
    </dgm:pt>
    <dgm:pt modelId="{03D54196-5310-4141-BC8A-2EE14CEAFC6B}" type="sibTrans" cxnId="{738E3DFA-0E3F-4C2D-89EC-D85D758AFBF9}">
      <dgm:prSet/>
      <dgm:spPr/>
      <dgm:t>
        <a:bodyPr/>
        <a:lstStyle/>
        <a:p>
          <a:endParaRPr lang="en-US"/>
        </a:p>
      </dgm:t>
    </dgm:pt>
    <dgm:pt modelId="{5502323E-A6CE-48FF-896C-1C1DEF689857}">
      <dgm:prSet/>
      <dgm:spPr/>
      <dgm:t>
        <a:bodyPr/>
        <a:lstStyle/>
        <a:p>
          <a:r>
            <a:rPr lang="en-GB"/>
            <a:t>Early stopping decisions.</a:t>
          </a:r>
          <a:endParaRPr lang="en-US"/>
        </a:p>
      </dgm:t>
    </dgm:pt>
    <dgm:pt modelId="{1EB0CE07-AD59-40EF-B1DE-75AF19C8A91A}" type="parTrans" cxnId="{57F4EFF7-BC6F-4F3C-AAD4-AAAD2A06BA1A}">
      <dgm:prSet/>
      <dgm:spPr/>
      <dgm:t>
        <a:bodyPr/>
        <a:lstStyle/>
        <a:p>
          <a:endParaRPr lang="en-US"/>
        </a:p>
      </dgm:t>
    </dgm:pt>
    <dgm:pt modelId="{CC9D44D8-BBCC-4ABC-9B98-557878C97455}" type="sibTrans" cxnId="{57F4EFF7-BC6F-4F3C-AAD4-AAAD2A06BA1A}">
      <dgm:prSet/>
      <dgm:spPr/>
      <dgm:t>
        <a:bodyPr/>
        <a:lstStyle/>
        <a:p>
          <a:endParaRPr lang="en-US"/>
        </a:p>
      </dgm:t>
    </dgm:pt>
    <dgm:pt modelId="{85D77A49-D5A3-4102-8481-6F778566DBB4}">
      <dgm:prSet/>
      <dgm:spPr/>
      <dgm:t>
        <a:bodyPr/>
        <a:lstStyle/>
        <a:p>
          <a:r>
            <a:rPr lang="en-GB"/>
            <a:t>Model selection.</a:t>
          </a:r>
          <a:endParaRPr lang="en-US"/>
        </a:p>
      </dgm:t>
    </dgm:pt>
    <dgm:pt modelId="{3F5C43F7-495A-4DCA-A5E5-9616F041586D}" type="parTrans" cxnId="{FA0767FC-3880-4AAC-BF70-ADCD1A4ADBE7}">
      <dgm:prSet/>
      <dgm:spPr/>
      <dgm:t>
        <a:bodyPr/>
        <a:lstStyle/>
        <a:p>
          <a:endParaRPr lang="en-US"/>
        </a:p>
      </dgm:t>
    </dgm:pt>
    <dgm:pt modelId="{8684839D-24C2-4B83-9D6A-60A149BD9960}" type="sibTrans" cxnId="{FA0767FC-3880-4AAC-BF70-ADCD1A4ADBE7}">
      <dgm:prSet/>
      <dgm:spPr/>
      <dgm:t>
        <a:bodyPr/>
        <a:lstStyle/>
        <a:p>
          <a:endParaRPr lang="en-US"/>
        </a:p>
      </dgm:t>
    </dgm:pt>
    <dgm:pt modelId="{9D2A2C8E-4395-4585-93CC-90FFF2336653}" type="pres">
      <dgm:prSet presAssocID="{8738E64B-4453-4E5A-A4D1-772DC1CEE5BA}" presName="linear" presStyleCnt="0">
        <dgm:presLayoutVars>
          <dgm:animLvl val="lvl"/>
          <dgm:resizeHandles val="exact"/>
        </dgm:presLayoutVars>
      </dgm:prSet>
      <dgm:spPr/>
    </dgm:pt>
    <dgm:pt modelId="{3105F9B6-CD50-4C87-9F5D-432C002BE5C7}" type="pres">
      <dgm:prSet presAssocID="{89848E5B-8621-4527-8BD2-95F497CE9C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35DA6A-C718-4937-928D-EAA6DD8EF955}" type="pres">
      <dgm:prSet presAssocID="{C925BF08-4297-4562-B730-A023109B45FF}" presName="spacer" presStyleCnt="0"/>
      <dgm:spPr/>
    </dgm:pt>
    <dgm:pt modelId="{8728544D-E86F-4500-8E50-91C363AC0D81}" type="pres">
      <dgm:prSet presAssocID="{C129E0D2-4578-4655-A39E-7A3F16B550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C52842-3161-4562-B0F2-CD53F8F9D902}" type="pres">
      <dgm:prSet presAssocID="{CB52EB81-E8B4-4B8E-B5FF-4B9F332B1DD1}" presName="spacer" presStyleCnt="0"/>
      <dgm:spPr/>
    </dgm:pt>
    <dgm:pt modelId="{15EB63CC-5A6E-489C-9E74-6F5F5C8C49BF}" type="pres">
      <dgm:prSet presAssocID="{8BE806B7-63CB-48B1-85E3-AFFCD8B3A91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83E2928-45B9-40A3-B4FA-6CFEF0E0BB22}" type="pres">
      <dgm:prSet presAssocID="{8BE806B7-63CB-48B1-85E3-AFFCD8B3A91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7D30A02-4670-4C75-85C1-B2E7EEC9A6C2}" type="presOf" srcId="{8738E64B-4453-4E5A-A4D1-772DC1CEE5BA}" destId="{9D2A2C8E-4395-4585-93CC-90FFF2336653}" srcOrd="0" destOrd="0" presId="urn:microsoft.com/office/officeart/2005/8/layout/vList2"/>
    <dgm:cxn modelId="{1D5D530E-4FA2-4E8E-BE64-7811365854F9}" srcId="{8738E64B-4453-4E5A-A4D1-772DC1CEE5BA}" destId="{89848E5B-8621-4527-8BD2-95F497CE9CC5}" srcOrd="0" destOrd="0" parTransId="{95A2EAD1-0D27-4316-ACBA-3D69615E3F54}" sibTransId="{C925BF08-4297-4562-B730-A023109B45FF}"/>
    <dgm:cxn modelId="{7AE3D94B-32E0-442B-A3C3-5CC2D2CBB661}" type="presOf" srcId="{89848E5B-8621-4527-8BD2-95F497CE9CC5}" destId="{3105F9B6-CD50-4C87-9F5D-432C002BE5C7}" srcOrd="0" destOrd="0" presId="urn:microsoft.com/office/officeart/2005/8/layout/vList2"/>
    <dgm:cxn modelId="{98CD644D-5B91-41EC-9A9B-AC4BAF7E588F}" type="presOf" srcId="{5502323E-A6CE-48FF-896C-1C1DEF689857}" destId="{D83E2928-45B9-40A3-B4FA-6CFEF0E0BB22}" srcOrd="0" destOrd="2" presId="urn:microsoft.com/office/officeart/2005/8/layout/vList2"/>
    <dgm:cxn modelId="{94703C89-6157-47EB-A60E-550EAE8EFDB8}" srcId="{8738E64B-4453-4E5A-A4D1-772DC1CEE5BA}" destId="{8BE806B7-63CB-48B1-85E3-AFFCD8B3A915}" srcOrd="2" destOrd="0" parTransId="{47F77AB3-F23D-4E92-A452-D66A04AADBF2}" sibTransId="{17A6EE85-E1E1-4544-BCAC-29F328A75E2A}"/>
    <dgm:cxn modelId="{66DA4894-B8C3-429E-82AE-A7701FCC5826}" srcId="{8738E64B-4453-4E5A-A4D1-772DC1CEE5BA}" destId="{C129E0D2-4578-4655-A39E-7A3F16B550D8}" srcOrd="1" destOrd="0" parTransId="{79B6861F-8724-4187-B994-A47ABCA2A4E4}" sibTransId="{CB52EB81-E8B4-4B8E-B5FF-4B9F332B1DD1}"/>
    <dgm:cxn modelId="{CF4A159C-A65F-4352-9D34-6BD56F191D43}" type="presOf" srcId="{E9B65AA3-94D9-436F-9D4F-470A4F556AA1}" destId="{D83E2928-45B9-40A3-B4FA-6CFEF0E0BB22}" srcOrd="0" destOrd="0" presId="urn:microsoft.com/office/officeart/2005/8/layout/vList2"/>
    <dgm:cxn modelId="{BB7FBCA5-7471-475A-B2D4-5287E58D6AF7}" type="presOf" srcId="{85D77A49-D5A3-4102-8481-6F778566DBB4}" destId="{D83E2928-45B9-40A3-B4FA-6CFEF0E0BB22}" srcOrd="0" destOrd="3" presId="urn:microsoft.com/office/officeart/2005/8/layout/vList2"/>
    <dgm:cxn modelId="{778C3DBC-CF6B-4E49-9A0A-6B06C777A86D}" type="presOf" srcId="{1413ABB2-6BAA-4C2F-9C67-665514B73686}" destId="{D83E2928-45B9-40A3-B4FA-6CFEF0E0BB22}" srcOrd="0" destOrd="1" presId="urn:microsoft.com/office/officeart/2005/8/layout/vList2"/>
    <dgm:cxn modelId="{189EB1C0-FC05-43A4-9B88-A06D08B19E8F}" type="presOf" srcId="{8BE806B7-63CB-48B1-85E3-AFFCD8B3A915}" destId="{15EB63CC-5A6E-489C-9E74-6F5F5C8C49BF}" srcOrd="0" destOrd="0" presId="urn:microsoft.com/office/officeart/2005/8/layout/vList2"/>
    <dgm:cxn modelId="{C9F100C4-F60B-47A8-872E-69089A79C706}" srcId="{8BE806B7-63CB-48B1-85E3-AFFCD8B3A915}" destId="{E9B65AA3-94D9-436F-9D4F-470A4F556AA1}" srcOrd="0" destOrd="0" parTransId="{269C6E6F-5813-4CD5-8053-E116B42BDFD5}" sibTransId="{0E0254D1-74E1-473C-B5BE-B1F34D5ED2D2}"/>
    <dgm:cxn modelId="{57F4EFF7-BC6F-4F3C-AAD4-AAAD2A06BA1A}" srcId="{E9B65AA3-94D9-436F-9D4F-470A4F556AA1}" destId="{5502323E-A6CE-48FF-896C-1C1DEF689857}" srcOrd="1" destOrd="0" parTransId="{1EB0CE07-AD59-40EF-B1DE-75AF19C8A91A}" sibTransId="{CC9D44D8-BBCC-4ABC-9B98-557878C97455}"/>
    <dgm:cxn modelId="{738E3DFA-0E3F-4C2D-89EC-D85D758AFBF9}" srcId="{E9B65AA3-94D9-436F-9D4F-470A4F556AA1}" destId="{1413ABB2-6BAA-4C2F-9C67-665514B73686}" srcOrd="0" destOrd="0" parTransId="{B57CCB43-26C0-4F20-B6B9-F551D34807EC}" sibTransId="{03D54196-5310-4141-BC8A-2EE14CEAFC6B}"/>
    <dgm:cxn modelId="{FA0767FC-3880-4AAC-BF70-ADCD1A4ADBE7}" srcId="{E9B65AA3-94D9-436F-9D4F-470A4F556AA1}" destId="{85D77A49-D5A3-4102-8481-6F778566DBB4}" srcOrd="2" destOrd="0" parTransId="{3F5C43F7-495A-4DCA-A5E5-9616F041586D}" sibTransId="{8684839D-24C2-4B83-9D6A-60A149BD9960}"/>
    <dgm:cxn modelId="{2E7971FE-3057-46CB-98EF-D3C614A62C7B}" type="presOf" srcId="{C129E0D2-4578-4655-A39E-7A3F16B550D8}" destId="{8728544D-E86F-4500-8E50-91C363AC0D81}" srcOrd="0" destOrd="0" presId="urn:microsoft.com/office/officeart/2005/8/layout/vList2"/>
    <dgm:cxn modelId="{B77BAB8E-3CD8-451B-B707-67D611348A53}" type="presParOf" srcId="{9D2A2C8E-4395-4585-93CC-90FFF2336653}" destId="{3105F9B6-CD50-4C87-9F5D-432C002BE5C7}" srcOrd="0" destOrd="0" presId="urn:microsoft.com/office/officeart/2005/8/layout/vList2"/>
    <dgm:cxn modelId="{0EF45837-0B43-4C11-816B-2A074616C343}" type="presParOf" srcId="{9D2A2C8E-4395-4585-93CC-90FFF2336653}" destId="{8735DA6A-C718-4937-928D-EAA6DD8EF955}" srcOrd="1" destOrd="0" presId="urn:microsoft.com/office/officeart/2005/8/layout/vList2"/>
    <dgm:cxn modelId="{F0F783AC-C571-47E5-983C-E6F1B9224C88}" type="presParOf" srcId="{9D2A2C8E-4395-4585-93CC-90FFF2336653}" destId="{8728544D-E86F-4500-8E50-91C363AC0D81}" srcOrd="2" destOrd="0" presId="urn:microsoft.com/office/officeart/2005/8/layout/vList2"/>
    <dgm:cxn modelId="{62A570D9-A460-40A5-B19B-99466E731817}" type="presParOf" srcId="{9D2A2C8E-4395-4585-93CC-90FFF2336653}" destId="{5DC52842-3161-4562-B0F2-CD53F8F9D902}" srcOrd="3" destOrd="0" presId="urn:microsoft.com/office/officeart/2005/8/layout/vList2"/>
    <dgm:cxn modelId="{C74118E5-C427-4234-A41D-66D756962FE8}" type="presParOf" srcId="{9D2A2C8E-4395-4585-93CC-90FFF2336653}" destId="{15EB63CC-5A6E-489C-9E74-6F5F5C8C49BF}" srcOrd="4" destOrd="0" presId="urn:microsoft.com/office/officeart/2005/8/layout/vList2"/>
    <dgm:cxn modelId="{F274C00E-A88C-4CF6-BE48-BF40ED59DA8D}" type="presParOf" srcId="{9D2A2C8E-4395-4585-93CC-90FFF2336653}" destId="{D83E2928-45B9-40A3-B4FA-6CFEF0E0BB2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C1565E-75DD-44D1-B93C-3E213043BFD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DD4F16-DFEE-491D-9E3A-69C7F58A3A95}">
      <dgm:prSet/>
      <dgm:spPr/>
      <dgm:t>
        <a:bodyPr/>
        <a:lstStyle/>
        <a:p>
          <a:r>
            <a:rPr lang="en-GB" b="1"/>
            <a:t>Convolutional Layers</a:t>
          </a:r>
          <a:r>
            <a:rPr lang="en-GB"/>
            <a:t>:</a:t>
          </a:r>
          <a:endParaRPr lang="en-US"/>
        </a:p>
      </dgm:t>
    </dgm:pt>
    <dgm:pt modelId="{C029FF46-CB0A-4270-9F86-F933896DDE23}" type="parTrans" cxnId="{9B242D70-E892-4E21-A774-6BE0FB2B2DAA}">
      <dgm:prSet/>
      <dgm:spPr/>
      <dgm:t>
        <a:bodyPr/>
        <a:lstStyle/>
        <a:p>
          <a:endParaRPr lang="en-US"/>
        </a:p>
      </dgm:t>
    </dgm:pt>
    <dgm:pt modelId="{C34C0BD7-7299-4C4F-9435-36C03139BDD9}" type="sibTrans" cxnId="{9B242D70-E892-4E21-A774-6BE0FB2B2DAA}">
      <dgm:prSet/>
      <dgm:spPr/>
      <dgm:t>
        <a:bodyPr/>
        <a:lstStyle/>
        <a:p>
          <a:endParaRPr lang="en-US"/>
        </a:p>
      </dgm:t>
    </dgm:pt>
    <dgm:pt modelId="{92CB4C5C-18A1-431C-87FB-77FD62E44305}">
      <dgm:prSet/>
      <dgm:spPr/>
      <dgm:t>
        <a:bodyPr/>
        <a:lstStyle/>
        <a:p>
          <a:r>
            <a:rPr lang="en-GB"/>
            <a:t>Extract spatial features.</a:t>
          </a:r>
          <a:endParaRPr lang="en-US"/>
        </a:p>
      </dgm:t>
    </dgm:pt>
    <dgm:pt modelId="{F9AA5CB6-F10A-46F8-BBD1-9E3689A9851B}" type="parTrans" cxnId="{9E70F037-8C21-4089-AA25-2CF3AEA31793}">
      <dgm:prSet/>
      <dgm:spPr/>
      <dgm:t>
        <a:bodyPr/>
        <a:lstStyle/>
        <a:p>
          <a:endParaRPr lang="en-US"/>
        </a:p>
      </dgm:t>
    </dgm:pt>
    <dgm:pt modelId="{79AE7BBB-31DF-471E-9B71-CFFF434B5EBC}" type="sibTrans" cxnId="{9E70F037-8C21-4089-AA25-2CF3AEA31793}">
      <dgm:prSet/>
      <dgm:spPr/>
      <dgm:t>
        <a:bodyPr/>
        <a:lstStyle/>
        <a:p>
          <a:endParaRPr lang="en-US"/>
        </a:p>
      </dgm:t>
    </dgm:pt>
    <dgm:pt modelId="{AD275845-E9BC-4582-8067-795330DC3EE4}">
      <dgm:prSet/>
      <dgm:spPr/>
      <dgm:t>
        <a:bodyPr/>
        <a:lstStyle/>
        <a:p>
          <a:r>
            <a:rPr lang="en-GB"/>
            <a:t>Three blocks with increasing filters (32, 64, 128).</a:t>
          </a:r>
          <a:endParaRPr lang="en-US"/>
        </a:p>
      </dgm:t>
    </dgm:pt>
    <dgm:pt modelId="{53CCD45C-14FB-4010-9B16-8A4AED42EBCA}" type="parTrans" cxnId="{64A6427A-129D-4B4D-BEB3-788FB45B38C2}">
      <dgm:prSet/>
      <dgm:spPr/>
      <dgm:t>
        <a:bodyPr/>
        <a:lstStyle/>
        <a:p>
          <a:endParaRPr lang="en-US"/>
        </a:p>
      </dgm:t>
    </dgm:pt>
    <dgm:pt modelId="{665CBF6A-3530-4812-97BE-4E19D6AEEDF5}" type="sibTrans" cxnId="{64A6427A-129D-4B4D-BEB3-788FB45B38C2}">
      <dgm:prSet/>
      <dgm:spPr/>
      <dgm:t>
        <a:bodyPr/>
        <a:lstStyle/>
        <a:p>
          <a:endParaRPr lang="en-US"/>
        </a:p>
      </dgm:t>
    </dgm:pt>
    <dgm:pt modelId="{DD0585D7-DE5B-4982-A939-7C40ABCA9E0E}">
      <dgm:prSet/>
      <dgm:spPr/>
      <dgm:t>
        <a:bodyPr/>
        <a:lstStyle/>
        <a:p>
          <a:r>
            <a:rPr lang="en-GB" b="1"/>
            <a:t>Pooling Layers</a:t>
          </a:r>
          <a:r>
            <a:rPr lang="en-GB"/>
            <a:t>:</a:t>
          </a:r>
          <a:endParaRPr lang="en-US"/>
        </a:p>
      </dgm:t>
    </dgm:pt>
    <dgm:pt modelId="{56842BAE-AD50-4C55-8D8B-840B934A3FC4}" type="parTrans" cxnId="{C1216E22-EECC-400D-9DF4-017183EDF367}">
      <dgm:prSet/>
      <dgm:spPr/>
      <dgm:t>
        <a:bodyPr/>
        <a:lstStyle/>
        <a:p>
          <a:endParaRPr lang="en-US"/>
        </a:p>
      </dgm:t>
    </dgm:pt>
    <dgm:pt modelId="{CEDBF1A9-3F09-4DCC-AA5B-FC6B140CB6BA}" type="sibTrans" cxnId="{C1216E22-EECC-400D-9DF4-017183EDF367}">
      <dgm:prSet/>
      <dgm:spPr/>
      <dgm:t>
        <a:bodyPr/>
        <a:lstStyle/>
        <a:p>
          <a:endParaRPr lang="en-US"/>
        </a:p>
      </dgm:t>
    </dgm:pt>
    <dgm:pt modelId="{6488957C-0A4A-4049-A322-E0E6073934B6}">
      <dgm:prSet/>
      <dgm:spPr/>
      <dgm:t>
        <a:bodyPr/>
        <a:lstStyle/>
        <a:p>
          <a:r>
            <a:rPr lang="en-GB"/>
            <a:t>Max Pooling to reduce dimensionality.</a:t>
          </a:r>
          <a:endParaRPr lang="en-US"/>
        </a:p>
      </dgm:t>
    </dgm:pt>
    <dgm:pt modelId="{0AB49BA2-2046-4191-85D6-B6B56F5FD564}" type="parTrans" cxnId="{9B2C1A8F-2B8D-47D4-A0DB-3BE7B6F5D9F5}">
      <dgm:prSet/>
      <dgm:spPr/>
      <dgm:t>
        <a:bodyPr/>
        <a:lstStyle/>
        <a:p>
          <a:endParaRPr lang="en-US"/>
        </a:p>
      </dgm:t>
    </dgm:pt>
    <dgm:pt modelId="{41781513-8ADB-4C6A-B9EB-FE0F88398EDD}" type="sibTrans" cxnId="{9B2C1A8F-2B8D-47D4-A0DB-3BE7B6F5D9F5}">
      <dgm:prSet/>
      <dgm:spPr/>
      <dgm:t>
        <a:bodyPr/>
        <a:lstStyle/>
        <a:p>
          <a:endParaRPr lang="en-US"/>
        </a:p>
      </dgm:t>
    </dgm:pt>
    <dgm:pt modelId="{70925C0D-6E85-4572-AB06-49938FEDA290}">
      <dgm:prSet/>
      <dgm:spPr/>
      <dgm:t>
        <a:bodyPr/>
        <a:lstStyle/>
        <a:p>
          <a:r>
            <a:rPr lang="en-GB" b="1"/>
            <a:t>Fully Connected Layers</a:t>
          </a:r>
          <a:r>
            <a:rPr lang="en-GB"/>
            <a:t>:</a:t>
          </a:r>
          <a:endParaRPr lang="en-US"/>
        </a:p>
      </dgm:t>
    </dgm:pt>
    <dgm:pt modelId="{81327341-1D73-4546-93A6-66F81AAAA919}" type="parTrans" cxnId="{D93B06F0-6B62-49E1-8AD3-E32F4DD91985}">
      <dgm:prSet/>
      <dgm:spPr/>
      <dgm:t>
        <a:bodyPr/>
        <a:lstStyle/>
        <a:p>
          <a:endParaRPr lang="en-US"/>
        </a:p>
      </dgm:t>
    </dgm:pt>
    <dgm:pt modelId="{EE833AA8-7A12-4177-BA0A-25A3FBF9B901}" type="sibTrans" cxnId="{D93B06F0-6B62-49E1-8AD3-E32F4DD91985}">
      <dgm:prSet/>
      <dgm:spPr/>
      <dgm:t>
        <a:bodyPr/>
        <a:lstStyle/>
        <a:p>
          <a:endParaRPr lang="en-US"/>
        </a:p>
      </dgm:t>
    </dgm:pt>
    <dgm:pt modelId="{4305019C-DF7D-41DE-94B1-C5ECD9B65F4E}">
      <dgm:prSet/>
      <dgm:spPr/>
      <dgm:t>
        <a:bodyPr/>
        <a:lstStyle/>
        <a:p>
          <a:r>
            <a:rPr lang="en-GB"/>
            <a:t>Flattening followed by dense layers.</a:t>
          </a:r>
          <a:endParaRPr lang="en-US"/>
        </a:p>
      </dgm:t>
    </dgm:pt>
    <dgm:pt modelId="{23B09AED-210D-4629-9D29-D2539EC1F5C9}" type="parTrans" cxnId="{163CCCA7-F35C-42C3-8BE9-C9DE25DC01A0}">
      <dgm:prSet/>
      <dgm:spPr/>
      <dgm:t>
        <a:bodyPr/>
        <a:lstStyle/>
        <a:p>
          <a:endParaRPr lang="en-US"/>
        </a:p>
      </dgm:t>
    </dgm:pt>
    <dgm:pt modelId="{386B2421-85D9-4AF8-B397-AFB2EC4C0E78}" type="sibTrans" cxnId="{163CCCA7-F35C-42C3-8BE9-C9DE25DC01A0}">
      <dgm:prSet/>
      <dgm:spPr/>
      <dgm:t>
        <a:bodyPr/>
        <a:lstStyle/>
        <a:p>
          <a:endParaRPr lang="en-US"/>
        </a:p>
      </dgm:t>
    </dgm:pt>
    <dgm:pt modelId="{CFD2B60D-7ED6-4211-80FE-B62810A05C12}">
      <dgm:prSet/>
      <dgm:spPr/>
      <dgm:t>
        <a:bodyPr/>
        <a:lstStyle/>
        <a:p>
          <a:r>
            <a:rPr lang="en-GB" b="1"/>
            <a:t>Output Layer</a:t>
          </a:r>
          <a:r>
            <a:rPr lang="en-GB"/>
            <a:t>:</a:t>
          </a:r>
          <a:endParaRPr lang="en-US"/>
        </a:p>
      </dgm:t>
    </dgm:pt>
    <dgm:pt modelId="{7AE1A9BE-F3BB-47F5-9BA6-B47A457157D3}" type="parTrans" cxnId="{85667147-29B1-4C46-8E89-A95DB4CA03A7}">
      <dgm:prSet/>
      <dgm:spPr/>
      <dgm:t>
        <a:bodyPr/>
        <a:lstStyle/>
        <a:p>
          <a:endParaRPr lang="en-US"/>
        </a:p>
      </dgm:t>
    </dgm:pt>
    <dgm:pt modelId="{F1572479-5605-4B94-94E3-AF6418EE541A}" type="sibTrans" cxnId="{85667147-29B1-4C46-8E89-A95DB4CA03A7}">
      <dgm:prSet/>
      <dgm:spPr/>
      <dgm:t>
        <a:bodyPr/>
        <a:lstStyle/>
        <a:p>
          <a:endParaRPr lang="en-US"/>
        </a:p>
      </dgm:t>
    </dgm:pt>
    <dgm:pt modelId="{E163A8DA-4A42-4488-9376-388F0FE4FC41}">
      <dgm:prSet/>
      <dgm:spPr/>
      <dgm:t>
        <a:bodyPr/>
        <a:lstStyle/>
        <a:p>
          <a:r>
            <a:rPr lang="en-GB"/>
            <a:t>Dense layer with Softmax activation for classification.</a:t>
          </a:r>
          <a:endParaRPr lang="en-US"/>
        </a:p>
      </dgm:t>
    </dgm:pt>
    <dgm:pt modelId="{3EE87D3F-EB23-4B51-BCF1-C0F433D15DAB}" type="parTrans" cxnId="{8C1C6B15-BC2A-4502-B2C2-B2CAC10DB66A}">
      <dgm:prSet/>
      <dgm:spPr/>
      <dgm:t>
        <a:bodyPr/>
        <a:lstStyle/>
        <a:p>
          <a:endParaRPr lang="en-US"/>
        </a:p>
      </dgm:t>
    </dgm:pt>
    <dgm:pt modelId="{A69F6713-3ED7-4473-80B1-D3F3D5869D33}" type="sibTrans" cxnId="{8C1C6B15-BC2A-4502-B2C2-B2CAC10DB66A}">
      <dgm:prSet/>
      <dgm:spPr/>
      <dgm:t>
        <a:bodyPr/>
        <a:lstStyle/>
        <a:p>
          <a:endParaRPr lang="en-US"/>
        </a:p>
      </dgm:t>
    </dgm:pt>
    <dgm:pt modelId="{CB3085AB-53B7-4EF4-90B2-8D1C576623F4}" type="pres">
      <dgm:prSet presAssocID="{3BC1565E-75DD-44D1-B93C-3E213043BFD2}" presName="Name0" presStyleCnt="0">
        <dgm:presLayoutVars>
          <dgm:dir/>
          <dgm:animLvl val="lvl"/>
          <dgm:resizeHandles val="exact"/>
        </dgm:presLayoutVars>
      </dgm:prSet>
      <dgm:spPr/>
    </dgm:pt>
    <dgm:pt modelId="{9B82BB4E-0C14-428F-944B-EA14B9E8ED62}" type="pres">
      <dgm:prSet presAssocID="{55DD4F16-DFEE-491D-9E3A-69C7F58A3A95}" presName="composite" presStyleCnt="0"/>
      <dgm:spPr/>
    </dgm:pt>
    <dgm:pt modelId="{BC81A8CE-A42B-4A3D-BFE3-08F6CF833850}" type="pres">
      <dgm:prSet presAssocID="{55DD4F16-DFEE-491D-9E3A-69C7F58A3A9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67054E6-13A4-4913-B275-98DECA22A311}" type="pres">
      <dgm:prSet presAssocID="{55DD4F16-DFEE-491D-9E3A-69C7F58A3A95}" presName="desTx" presStyleLbl="alignAccFollowNode1" presStyleIdx="0" presStyleCnt="4">
        <dgm:presLayoutVars>
          <dgm:bulletEnabled val="1"/>
        </dgm:presLayoutVars>
      </dgm:prSet>
      <dgm:spPr/>
    </dgm:pt>
    <dgm:pt modelId="{D6BA20E7-E49E-4252-9BB5-44720FD1725C}" type="pres">
      <dgm:prSet presAssocID="{C34C0BD7-7299-4C4F-9435-36C03139BDD9}" presName="space" presStyleCnt="0"/>
      <dgm:spPr/>
    </dgm:pt>
    <dgm:pt modelId="{0DEE830F-2338-4FC5-8EFB-2EBC56BD655B}" type="pres">
      <dgm:prSet presAssocID="{DD0585D7-DE5B-4982-A939-7C40ABCA9E0E}" presName="composite" presStyleCnt="0"/>
      <dgm:spPr/>
    </dgm:pt>
    <dgm:pt modelId="{09505775-326F-4419-A5CB-FF32AE1D5297}" type="pres">
      <dgm:prSet presAssocID="{DD0585D7-DE5B-4982-A939-7C40ABCA9E0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8E8AC47-7C73-4B84-9D40-52DB1C4809EC}" type="pres">
      <dgm:prSet presAssocID="{DD0585D7-DE5B-4982-A939-7C40ABCA9E0E}" presName="desTx" presStyleLbl="alignAccFollowNode1" presStyleIdx="1" presStyleCnt="4">
        <dgm:presLayoutVars>
          <dgm:bulletEnabled val="1"/>
        </dgm:presLayoutVars>
      </dgm:prSet>
      <dgm:spPr/>
    </dgm:pt>
    <dgm:pt modelId="{75418F3A-B25F-4274-8DB1-3D66508AA637}" type="pres">
      <dgm:prSet presAssocID="{CEDBF1A9-3F09-4DCC-AA5B-FC6B140CB6BA}" presName="space" presStyleCnt="0"/>
      <dgm:spPr/>
    </dgm:pt>
    <dgm:pt modelId="{F9DA2B81-7AE1-455A-BE4C-4FFF608FA31C}" type="pres">
      <dgm:prSet presAssocID="{70925C0D-6E85-4572-AB06-49938FEDA290}" presName="composite" presStyleCnt="0"/>
      <dgm:spPr/>
    </dgm:pt>
    <dgm:pt modelId="{D31D85EA-3966-461F-A0EF-CCB404D0CBD7}" type="pres">
      <dgm:prSet presAssocID="{70925C0D-6E85-4572-AB06-49938FEDA29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717F49F-707E-4560-B240-D18C8328041E}" type="pres">
      <dgm:prSet presAssocID="{70925C0D-6E85-4572-AB06-49938FEDA290}" presName="desTx" presStyleLbl="alignAccFollowNode1" presStyleIdx="2" presStyleCnt="4">
        <dgm:presLayoutVars>
          <dgm:bulletEnabled val="1"/>
        </dgm:presLayoutVars>
      </dgm:prSet>
      <dgm:spPr/>
    </dgm:pt>
    <dgm:pt modelId="{03D42C2C-E02B-4269-A932-143E6B64B962}" type="pres">
      <dgm:prSet presAssocID="{EE833AA8-7A12-4177-BA0A-25A3FBF9B901}" presName="space" presStyleCnt="0"/>
      <dgm:spPr/>
    </dgm:pt>
    <dgm:pt modelId="{EE137717-CCD4-4F74-BB4B-F66DBD9A211D}" type="pres">
      <dgm:prSet presAssocID="{CFD2B60D-7ED6-4211-80FE-B62810A05C12}" presName="composite" presStyleCnt="0"/>
      <dgm:spPr/>
    </dgm:pt>
    <dgm:pt modelId="{7A122B00-BD00-4426-8A23-247A3E164CD3}" type="pres">
      <dgm:prSet presAssocID="{CFD2B60D-7ED6-4211-80FE-B62810A05C1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D0AF4E3-296F-466B-942B-4A1B96B7857D}" type="pres">
      <dgm:prSet presAssocID="{CFD2B60D-7ED6-4211-80FE-B62810A05C1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C1C6B15-BC2A-4502-B2C2-B2CAC10DB66A}" srcId="{CFD2B60D-7ED6-4211-80FE-B62810A05C12}" destId="{E163A8DA-4A42-4488-9376-388F0FE4FC41}" srcOrd="0" destOrd="0" parTransId="{3EE87D3F-EB23-4B51-BCF1-C0F433D15DAB}" sibTransId="{A69F6713-3ED7-4473-80B1-D3F3D5869D33}"/>
    <dgm:cxn modelId="{C1216E22-EECC-400D-9DF4-017183EDF367}" srcId="{3BC1565E-75DD-44D1-B93C-3E213043BFD2}" destId="{DD0585D7-DE5B-4982-A939-7C40ABCA9E0E}" srcOrd="1" destOrd="0" parTransId="{56842BAE-AD50-4C55-8D8B-840B934A3FC4}" sibTransId="{CEDBF1A9-3F09-4DCC-AA5B-FC6B140CB6BA}"/>
    <dgm:cxn modelId="{A73C422B-7BFF-4994-8030-C7FD382FEB79}" type="presOf" srcId="{E163A8DA-4A42-4488-9376-388F0FE4FC41}" destId="{1D0AF4E3-296F-466B-942B-4A1B96B7857D}" srcOrd="0" destOrd="0" presId="urn:microsoft.com/office/officeart/2005/8/layout/hList1"/>
    <dgm:cxn modelId="{9E70F037-8C21-4089-AA25-2CF3AEA31793}" srcId="{55DD4F16-DFEE-491D-9E3A-69C7F58A3A95}" destId="{92CB4C5C-18A1-431C-87FB-77FD62E44305}" srcOrd="0" destOrd="0" parTransId="{F9AA5CB6-F10A-46F8-BBD1-9E3689A9851B}" sibTransId="{79AE7BBB-31DF-471E-9B71-CFFF434B5EBC}"/>
    <dgm:cxn modelId="{85667147-29B1-4C46-8E89-A95DB4CA03A7}" srcId="{3BC1565E-75DD-44D1-B93C-3E213043BFD2}" destId="{CFD2B60D-7ED6-4211-80FE-B62810A05C12}" srcOrd="3" destOrd="0" parTransId="{7AE1A9BE-F3BB-47F5-9BA6-B47A457157D3}" sibTransId="{F1572479-5605-4B94-94E3-AF6418EE541A}"/>
    <dgm:cxn modelId="{FD3F5869-52E9-4029-A14B-B2FA81C5BF7D}" type="presOf" srcId="{3BC1565E-75DD-44D1-B93C-3E213043BFD2}" destId="{CB3085AB-53B7-4EF4-90B2-8D1C576623F4}" srcOrd="0" destOrd="0" presId="urn:microsoft.com/office/officeart/2005/8/layout/hList1"/>
    <dgm:cxn modelId="{BAC1466B-6A16-4344-B1C0-070ACB754219}" type="presOf" srcId="{DD0585D7-DE5B-4982-A939-7C40ABCA9E0E}" destId="{09505775-326F-4419-A5CB-FF32AE1D5297}" srcOrd="0" destOrd="0" presId="urn:microsoft.com/office/officeart/2005/8/layout/hList1"/>
    <dgm:cxn modelId="{9B242D70-E892-4E21-A774-6BE0FB2B2DAA}" srcId="{3BC1565E-75DD-44D1-B93C-3E213043BFD2}" destId="{55DD4F16-DFEE-491D-9E3A-69C7F58A3A95}" srcOrd="0" destOrd="0" parTransId="{C029FF46-CB0A-4270-9F86-F933896DDE23}" sibTransId="{C34C0BD7-7299-4C4F-9435-36C03139BDD9}"/>
    <dgm:cxn modelId="{64A6427A-129D-4B4D-BEB3-788FB45B38C2}" srcId="{55DD4F16-DFEE-491D-9E3A-69C7F58A3A95}" destId="{AD275845-E9BC-4582-8067-795330DC3EE4}" srcOrd="1" destOrd="0" parTransId="{53CCD45C-14FB-4010-9B16-8A4AED42EBCA}" sibTransId="{665CBF6A-3530-4812-97BE-4E19D6AEEDF5}"/>
    <dgm:cxn modelId="{9B2C1A8F-2B8D-47D4-A0DB-3BE7B6F5D9F5}" srcId="{DD0585D7-DE5B-4982-A939-7C40ABCA9E0E}" destId="{6488957C-0A4A-4049-A322-E0E6073934B6}" srcOrd="0" destOrd="0" parTransId="{0AB49BA2-2046-4191-85D6-B6B56F5FD564}" sibTransId="{41781513-8ADB-4C6A-B9EB-FE0F88398EDD}"/>
    <dgm:cxn modelId="{5691FDA3-33CF-43F3-BDF4-CD7DDC8F1F29}" type="presOf" srcId="{6488957C-0A4A-4049-A322-E0E6073934B6}" destId="{88E8AC47-7C73-4B84-9D40-52DB1C4809EC}" srcOrd="0" destOrd="0" presId="urn:microsoft.com/office/officeart/2005/8/layout/hList1"/>
    <dgm:cxn modelId="{163CCCA7-F35C-42C3-8BE9-C9DE25DC01A0}" srcId="{70925C0D-6E85-4572-AB06-49938FEDA290}" destId="{4305019C-DF7D-41DE-94B1-C5ECD9B65F4E}" srcOrd="0" destOrd="0" parTransId="{23B09AED-210D-4629-9D29-D2539EC1F5C9}" sibTransId="{386B2421-85D9-4AF8-B397-AFB2EC4C0E78}"/>
    <dgm:cxn modelId="{D8A561BB-49F4-4885-8571-8FF6D2797F9E}" type="presOf" srcId="{4305019C-DF7D-41DE-94B1-C5ECD9B65F4E}" destId="{D717F49F-707E-4560-B240-D18C8328041E}" srcOrd="0" destOrd="0" presId="urn:microsoft.com/office/officeart/2005/8/layout/hList1"/>
    <dgm:cxn modelId="{96998CCD-FFFF-43D1-9826-DDCBF089882B}" type="presOf" srcId="{CFD2B60D-7ED6-4211-80FE-B62810A05C12}" destId="{7A122B00-BD00-4426-8A23-247A3E164CD3}" srcOrd="0" destOrd="0" presId="urn:microsoft.com/office/officeart/2005/8/layout/hList1"/>
    <dgm:cxn modelId="{146359DD-D3AF-4209-8FA9-4EBC79471C23}" type="presOf" srcId="{55DD4F16-DFEE-491D-9E3A-69C7F58A3A95}" destId="{BC81A8CE-A42B-4A3D-BFE3-08F6CF833850}" srcOrd="0" destOrd="0" presId="urn:microsoft.com/office/officeart/2005/8/layout/hList1"/>
    <dgm:cxn modelId="{80700CE1-55DA-4957-856C-A25F56AACF67}" type="presOf" srcId="{70925C0D-6E85-4572-AB06-49938FEDA290}" destId="{D31D85EA-3966-461F-A0EF-CCB404D0CBD7}" srcOrd="0" destOrd="0" presId="urn:microsoft.com/office/officeart/2005/8/layout/hList1"/>
    <dgm:cxn modelId="{D93B06F0-6B62-49E1-8AD3-E32F4DD91985}" srcId="{3BC1565E-75DD-44D1-B93C-3E213043BFD2}" destId="{70925C0D-6E85-4572-AB06-49938FEDA290}" srcOrd="2" destOrd="0" parTransId="{81327341-1D73-4546-93A6-66F81AAAA919}" sibTransId="{EE833AA8-7A12-4177-BA0A-25A3FBF9B901}"/>
    <dgm:cxn modelId="{F8CBC6F5-7D8F-4A1E-8E2F-E5A2AFEDC79E}" type="presOf" srcId="{92CB4C5C-18A1-431C-87FB-77FD62E44305}" destId="{B67054E6-13A4-4913-B275-98DECA22A311}" srcOrd="0" destOrd="0" presId="urn:microsoft.com/office/officeart/2005/8/layout/hList1"/>
    <dgm:cxn modelId="{9EE434FB-3393-4FBA-8B87-7768FB01F8A2}" type="presOf" srcId="{AD275845-E9BC-4582-8067-795330DC3EE4}" destId="{B67054E6-13A4-4913-B275-98DECA22A311}" srcOrd="0" destOrd="1" presId="urn:microsoft.com/office/officeart/2005/8/layout/hList1"/>
    <dgm:cxn modelId="{85166C12-4CD8-4971-9AC7-11FDA57E7435}" type="presParOf" srcId="{CB3085AB-53B7-4EF4-90B2-8D1C576623F4}" destId="{9B82BB4E-0C14-428F-944B-EA14B9E8ED62}" srcOrd="0" destOrd="0" presId="urn:microsoft.com/office/officeart/2005/8/layout/hList1"/>
    <dgm:cxn modelId="{04877CCA-3FE9-4AB1-8D1C-ED9B9A3CEEE8}" type="presParOf" srcId="{9B82BB4E-0C14-428F-944B-EA14B9E8ED62}" destId="{BC81A8CE-A42B-4A3D-BFE3-08F6CF833850}" srcOrd="0" destOrd="0" presId="urn:microsoft.com/office/officeart/2005/8/layout/hList1"/>
    <dgm:cxn modelId="{2502F337-F6ED-4A6E-98C8-9D74F268FB04}" type="presParOf" srcId="{9B82BB4E-0C14-428F-944B-EA14B9E8ED62}" destId="{B67054E6-13A4-4913-B275-98DECA22A311}" srcOrd="1" destOrd="0" presId="urn:microsoft.com/office/officeart/2005/8/layout/hList1"/>
    <dgm:cxn modelId="{E3D121BF-1EE1-4E3C-91BE-7AEF2E38F0CF}" type="presParOf" srcId="{CB3085AB-53B7-4EF4-90B2-8D1C576623F4}" destId="{D6BA20E7-E49E-4252-9BB5-44720FD1725C}" srcOrd="1" destOrd="0" presId="urn:microsoft.com/office/officeart/2005/8/layout/hList1"/>
    <dgm:cxn modelId="{8B3D02EE-C749-40D5-AF99-8A496D42303F}" type="presParOf" srcId="{CB3085AB-53B7-4EF4-90B2-8D1C576623F4}" destId="{0DEE830F-2338-4FC5-8EFB-2EBC56BD655B}" srcOrd="2" destOrd="0" presId="urn:microsoft.com/office/officeart/2005/8/layout/hList1"/>
    <dgm:cxn modelId="{49DA9331-D7C0-4544-B7CF-DD4B64ADDE07}" type="presParOf" srcId="{0DEE830F-2338-4FC5-8EFB-2EBC56BD655B}" destId="{09505775-326F-4419-A5CB-FF32AE1D5297}" srcOrd="0" destOrd="0" presId="urn:microsoft.com/office/officeart/2005/8/layout/hList1"/>
    <dgm:cxn modelId="{496BF4BB-2354-47F3-AEA2-12005CED4CCC}" type="presParOf" srcId="{0DEE830F-2338-4FC5-8EFB-2EBC56BD655B}" destId="{88E8AC47-7C73-4B84-9D40-52DB1C4809EC}" srcOrd="1" destOrd="0" presId="urn:microsoft.com/office/officeart/2005/8/layout/hList1"/>
    <dgm:cxn modelId="{0939B8EC-114A-45C9-B90C-D06BB3A688CB}" type="presParOf" srcId="{CB3085AB-53B7-4EF4-90B2-8D1C576623F4}" destId="{75418F3A-B25F-4274-8DB1-3D66508AA637}" srcOrd="3" destOrd="0" presId="urn:microsoft.com/office/officeart/2005/8/layout/hList1"/>
    <dgm:cxn modelId="{4299E7FF-A111-4C7A-AB83-085E632CD8D4}" type="presParOf" srcId="{CB3085AB-53B7-4EF4-90B2-8D1C576623F4}" destId="{F9DA2B81-7AE1-455A-BE4C-4FFF608FA31C}" srcOrd="4" destOrd="0" presId="urn:microsoft.com/office/officeart/2005/8/layout/hList1"/>
    <dgm:cxn modelId="{D6C677A3-62FB-4736-8D64-57510D147F75}" type="presParOf" srcId="{F9DA2B81-7AE1-455A-BE4C-4FFF608FA31C}" destId="{D31D85EA-3966-461F-A0EF-CCB404D0CBD7}" srcOrd="0" destOrd="0" presId="urn:microsoft.com/office/officeart/2005/8/layout/hList1"/>
    <dgm:cxn modelId="{64CADEBA-8BF2-47E3-BCF3-C5010283026F}" type="presParOf" srcId="{F9DA2B81-7AE1-455A-BE4C-4FFF608FA31C}" destId="{D717F49F-707E-4560-B240-D18C8328041E}" srcOrd="1" destOrd="0" presId="urn:microsoft.com/office/officeart/2005/8/layout/hList1"/>
    <dgm:cxn modelId="{FD2B8AAC-DCA5-41BD-ABA9-8B4AEF664238}" type="presParOf" srcId="{CB3085AB-53B7-4EF4-90B2-8D1C576623F4}" destId="{03D42C2C-E02B-4269-A932-143E6B64B962}" srcOrd="5" destOrd="0" presId="urn:microsoft.com/office/officeart/2005/8/layout/hList1"/>
    <dgm:cxn modelId="{73B8EA4E-DEAE-4993-80FD-E77867A960D5}" type="presParOf" srcId="{CB3085AB-53B7-4EF4-90B2-8D1C576623F4}" destId="{EE137717-CCD4-4F74-BB4B-F66DBD9A211D}" srcOrd="6" destOrd="0" presId="urn:microsoft.com/office/officeart/2005/8/layout/hList1"/>
    <dgm:cxn modelId="{8ADEBBE5-93AD-44BA-AA8E-4702EA0E43A1}" type="presParOf" srcId="{EE137717-CCD4-4F74-BB4B-F66DBD9A211D}" destId="{7A122B00-BD00-4426-8A23-247A3E164CD3}" srcOrd="0" destOrd="0" presId="urn:microsoft.com/office/officeart/2005/8/layout/hList1"/>
    <dgm:cxn modelId="{D4A326B7-8144-487E-8B73-DBB30E3AE530}" type="presParOf" srcId="{EE137717-CCD4-4F74-BB4B-F66DBD9A211D}" destId="{1D0AF4E3-296F-466B-942B-4A1B96B785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7F27E1-8FC6-408E-B727-8C397DEED26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4D4A31-7B17-4B41-806D-23A8CA62CCC8}">
      <dgm:prSet/>
      <dgm:spPr/>
      <dgm:t>
        <a:bodyPr/>
        <a:lstStyle/>
        <a:p>
          <a:r>
            <a:rPr lang="en-GB" b="1"/>
            <a:t>ReLU (Rectified Linear Unit)</a:t>
          </a:r>
          <a:r>
            <a:rPr lang="en-GB"/>
            <a:t>:</a:t>
          </a:r>
          <a:endParaRPr lang="en-US"/>
        </a:p>
      </dgm:t>
    </dgm:pt>
    <dgm:pt modelId="{0A58E5BD-35B8-44C1-AFA1-A9D23B4C93FF}" type="parTrans" cxnId="{4BF4C1E8-E87E-4622-A081-72C8D9D76EE6}">
      <dgm:prSet/>
      <dgm:spPr/>
      <dgm:t>
        <a:bodyPr/>
        <a:lstStyle/>
        <a:p>
          <a:endParaRPr lang="en-US"/>
        </a:p>
      </dgm:t>
    </dgm:pt>
    <dgm:pt modelId="{F81589E1-80D8-49AF-BE6A-DD91CA08D90D}" type="sibTrans" cxnId="{4BF4C1E8-E87E-4622-A081-72C8D9D76EE6}">
      <dgm:prSet/>
      <dgm:spPr/>
      <dgm:t>
        <a:bodyPr/>
        <a:lstStyle/>
        <a:p>
          <a:endParaRPr lang="en-US"/>
        </a:p>
      </dgm:t>
    </dgm:pt>
    <dgm:pt modelId="{F33A824A-A433-4A01-BAAD-3263A6C80F2B}">
      <dgm:prSet/>
      <dgm:spPr/>
      <dgm:t>
        <a:bodyPr/>
        <a:lstStyle/>
        <a:p>
          <a:r>
            <a:rPr lang="en-GB"/>
            <a:t>Applied to hidden layers.</a:t>
          </a:r>
          <a:endParaRPr lang="en-US"/>
        </a:p>
      </dgm:t>
    </dgm:pt>
    <dgm:pt modelId="{5B6223E2-8809-415B-9643-7FB585CDE494}" type="parTrans" cxnId="{D6078E34-7561-4680-8DE4-025D5F5FC414}">
      <dgm:prSet/>
      <dgm:spPr/>
      <dgm:t>
        <a:bodyPr/>
        <a:lstStyle/>
        <a:p>
          <a:endParaRPr lang="en-US"/>
        </a:p>
      </dgm:t>
    </dgm:pt>
    <dgm:pt modelId="{4D2CC220-277C-424B-8D28-6C68AD3EE567}" type="sibTrans" cxnId="{D6078E34-7561-4680-8DE4-025D5F5FC414}">
      <dgm:prSet/>
      <dgm:spPr/>
      <dgm:t>
        <a:bodyPr/>
        <a:lstStyle/>
        <a:p>
          <a:endParaRPr lang="en-US"/>
        </a:p>
      </dgm:t>
    </dgm:pt>
    <dgm:pt modelId="{6165BCC9-94F2-4B69-936C-06103BBEA98A}">
      <dgm:prSet/>
      <dgm:spPr/>
      <dgm:t>
        <a:bodyPr/>
        <a:lstStyle/>
        <a:p>
          <a:r>
            <a:rPr lang="en-GB"/>
            <a:t>Introduces non-linearity.</a:t>
          </a:r>
          <a:endParaRPr lang="en-US"/>
        </a:p>
      </dgm:t>
    </dgm:pt>
    <dgm:pt modelId="{5F0DF1C9-7294-4252-BCCC-E243C3965A94}" type="parTrans" cxnId="{40B548DE-B3F5-4EE1-B2D1-B833AE916C3B}">
      <dgm:prSet/>
      <dgm:spPr/>
      <dgm:t>
        <a:bodyPr/>
        <a:lstStyle/>
        <a:p>
          <a:endParaRPr lang="en-US"/>
        </a:p>
      </dgm:t>
    </dgm:pt>
    <dgm:pt modelId="{B630EDB6-2ACB-423F-9696-79655CD0DD7A}" type="sibTrans" cxnId="{40B548DE-B3F5-4EE1-B2D1-B833AE916C3B}">
      <dgm:prSet/>
      <dgm:spPr/>
      <dgm:t>
        <a:bodyPr/>
        <a:lstStyle/>
        <a:p>
          <a:endParaRPr lang="en-US"/>
        </a:p>
      </dgm:t>
    </dgm:pt>
    <dgm:pt modelId="{5666FD96-21A9-452F-92FE-AB75B4496859}">
      <dgm:prSet/>
      <dgm:spPr/>
      <dgm:t>
        <a:bodyPr/>
        <a:lstStyle/>
        <a:p>
          <a:r>
            <a:rPr lang="en-GB"/>
            <a:t>Prevents vanishing gradient problem.</a:t>
          </a:r>
          <a:endParaRPr lang="en-US"/>
        </a:p>
      </dgm:t>
    </dgm:pt>
    <dgm:pt modelId="{0EA2F4F3-D7D3-450E-BAAA-C559F532EFAA}" type="parTrans" cxnId="{46546564-08CF-4B1C-91FF-6E7BC68D22E6}">
      <dgm:prSet/>
      <dgm:spPr/>
      <dgm:t>
        <a:bodyPr/>
        <a:lstStyle/>
        <a:p>
          <a:endParaRPr lang="en-US"/>
        </a:p>
      </dgm:t>
    </dgm:pt>
    <dgm:pt modelId="{533D34CD-4663-4E10-87AA-9D74EE711B80}" type="sibTrans" cxnId="{46546564-08CF-4B1C-91FF-6E7BC68D22E6}">
      <dgm:prSet/>
      <dgm:spPr/>
      <dgm:t>
        <a:bodyPr/>
        <a:lstStyle/>
        <a:p>
          <a:endParaRPr lang="en-US"/>
        </a:p>
      </dgm:t>
    </dgm:pt>
    <dgm:pt modelId="{70E2E0AC-651C-4D83-947F-AC3938B306DB}">
      <dgm:prSet/>
      <dgm:spPr/>
      <dgm:t>
        <a:bodyPr/>
        <a:lstStyle/>
        <a:p>
          <a:r>
            <a:rPr lang="en-GB" b="1"/>
            <a:t>Softmax</a:t>
          </a:r>
          <a:r>
            <a:rPr lang="en-GB"/>
            <a:t>:</a:t>
          </a:r>
          <a:endParaRPr lang="en-US"/>
        </a:p>
      </dgm:t>
    </dgm:pt>
    <dgm:pt modelId="{94C506E6-42F0-4509-AF88-BEE6CDE3B3C8}" type="parTrans" cxnId="{2C5F351B-E9B4-4B6B-B44D-11CC19B46371}">
      <dgm:prSet/>
      <dgm:spPr/>
      <dgm:t>
        <a:bodyPr/>
        <a:lstStyle/>
        <a:p>
          <a:endParaRPr lang="en-US"/>
        </a:p>
      </dgm:t>
    </dgm:pt>
    <dgm:pt modelId="{E8EC4728-BC0E-46D2-9515-D5FB52A092B8}" type="sibTrans" cxnId="{2C5F351B-E9B4-4B6B-B44D-11CC19B46371}">
      <dgm:prSet/>
      <dgm:spPr/>
      <dgm:t>
        <a:bodyPr/>
        <a:lstStyle/>
        <a:p>
          <a:endParaRPr lang="en-US"/>
        </a:p>
      </dgm:t>
    </dgm:pt>
    <dgm:pt modelId="{40574429-BC2F-4DB6-B1FF-5B23F30350AB}">
      <dgm:prSet/>
      <dgm:spPr/>
      <dgm:t>
        <a:bodyPr/>
        <a:lstStyle/>
        <a:p>
          <a:r>
            <a:rPr lang="en-GB"/>
            <a:t>Used in the output layer.</a:t>
          </a:r>
          <a:endParaRPr lang="en-US"/>
        </a:p>
      </dgm:t>
    </dgm:pt>
    <dgm:pt modelId="{F54CD6D5-8C39-47F9-868C-C1D0AFA4584D}" type="parTrans" cxnId="{E20E4F95-17AB-4BDB-B7C9-AA0630028A4E}">
      <dgm:prSet/>
      <dgm:spPr/>
      <dgm:t>
        <a:bodyPr/>
        <a:lstStyle/>
        <a:p>
          <a:endParaRPr lang="en-US"/>
        </a:p>
      </dgm:t>
    </dgm:pt>
    <dgm:pt modelId="{9C98D138-6C27-4789-A0D8-2E907BDAE318}" type="sibTrans" cxnId="{E20E4F95-17AB-4BDB-B7C9-AA0630028A4E}">
      <dgm:prSet/>
      <dgm:spPr/>
      <dgm:t>
        <a:bodyPr/>
        <a:lstStyle/>
        <a:p>
          <a:endParaRPr lang="en-US"/>
        </a:p>
      </dgm:t>
    </dgm:pt>
    <dgm:pt modelId="{F67022A2-9E4D-4F40-A875-6C9963393CB8}">
      <dgm:prSet/>
      <dgm:spPr/>
      <dgm:t>
        <a:bodyPr/>
        <a:lstStyle/>
        <a:p>
          <a:r>
            <a:rPr lang="en-GB"/>
            <a:t>Converts logits to probabilities.</a:t>
          </a:r>
          <a:endParaRPr lang="en-US"/>
        </a:p>
      </dgm:t>
    </dgm:pt>
    <dgm:pt modelId="{48E7ED69-FC64-49BE-A43D-570FB0AF58D0}" type="parTrans" cxnId="{6BA8E79C-19B4-4BE0-90FB-3CD9B4A786D8}">
      <dgm:prSet/>
      <dgm:spPr/>
      <dgm:t>
        <a:bodyPr/>
        <a:lstStyle/>
        <a:p>
          <a:endParaRPr lang="en-US"/>
        </a:p>
      </dgm:t>
    </dgm:pt>
    <dgm:pt modelId="{86CA7D6F-EFB4-4EEB-B85F-9709C0435CA3}" type="sibTrans" cxnId="{6BA8E79C-19B4-4BE0-90FB-3CD9B4A786D8}">
      <dgm:prSet/>
      <dgm:spPr/>
      <dgm:t>
        <a:bodyPr/>
        <a:lstStyle/>
        <a:p>
          <a:endParaRPr lang="en-US"/>
        </a:p>
      </dgm:t>
    </dgm:pt>
    <dgm:pt modelId="{60F5345B-D0CC-4D39-BB51-49642D8CB0F7}" type="pres">
      <dgm:prSet presAssocID="{6F7F27E1-8FC6-408E-B727-8C397DEED2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A85641-A216-4538-8DE4-00A21648BDE2}" type="pres">
      <dgm:prSet presAssocID="{664D4A31-7B17-4B41-806D-23A8CA62CCC8}" presName="hierRoot1" presStyleCnt="0"/>
      <dgm:spPr/>
    </dgm:pt>
    <dgm:pt modelId="{2A0F97C4-A8CA-4CFB-9791-1C95B3A0ABC5}" type="pres">
      <dgm:prSet presAssocID="{664D4A31-7B17-4B41-806D-23A8CA62CCC8}" presName="composite" presStyleCnt="0"/>
      <dgm:spPr/>
    </dgm:pt>
    <dgm:pt modelId="{E8AD4725-F5AB-4845-A08B-D3CDFC83B1FD}" type="pres">
      <dgm:prSet presAssocID="{664D4A31-7B17-4B41-806D-23A8CA62CCC8}" presName="background" presStyleLbl="node0" presStyleIdx="0" presStyleCnt="2"/>
      <dgm:spPr/>
    </dgm:pt>
    <dgm:pt modelId="{15D11AD9-DC22-4DF3-85D7-E1DED85CC1B2}" type="pres">
      <dgm:prSet presAssocID="{664D4A31-7B17-4B41-806D-23A8CA62CCC8}" presName="text" presStyleLbl="fgAcc0" presStyleIdx="0" presStyleCnt="2">
        <dgm:presLayoutVars>
          <dgm:chPref val="3"/>
        </dgm:presLayoutVars>
      </dgm:prSet>
      <dgm:spPr/>
    </dgm:pt>
    <dgm:pt modelId="{0C661610-5A32-4278-9509-C1268C11C993}" type="pres">
      <dgm:prSet presAssocID="{664D4A31-7B17-4B41-806D-23A8CA62CCC8}" presName="hierChild2" presStyleCnt="0"/>
      <dgm:spPr/>
    </dgm:pt>
    <dgm:pt modelId="{A870A1FF-6225-4C8F-AA86-7F7916F9BB10}" type="pres">
      <dgm:prSet presAssocID="{5B6223E2-8809-415B-9643-7FB585CDE494}" presName="Name10" presStyleLbl="parChTrans1D2" presStyleIdx="0" presStyleCnt="5"/>
      <dgm:spPr/>
    </dgm:pt>
    <dgm:pt modelId="{4CB7B0CE-1575-4B5C-8E1F-FEE42CE78382}" type="pres">
      <dgm:prSet presAssocID="{F33A824A-A433-4A01-BAAD-3263A6C80F2B}" presName="hierRoot2" presStyleCnt="0"/>
      <dgm:spPr/>
    </dgm:pt>
    <dgm:pt modelId="{E36F9539-1FE6-4234-BEA0-97216E7D486A}" type="pres">
      <dgm:prSet presAssocID="{F33A824A-A433-4A01-BAAD-3263A6C80F2B}" presName="composite2" presStyleCnt="0"/>
      <dgm:spPr/>
    </dgm:pt>
    <dgm:pt modelId="{C11E08D2-9701-4CE3-BF60-21103F2455E4}" type="pres">
      <dgm:prSet presAssocID="{F33A824A-A433-4A01-BAAD-3263A6C80F2B}" presName="background2" presStyleLbl="node2" presStyleIdx="0" presStyleCnt="5"/>
      <dgm:spPr/>
    </dgm:pt>
    <dgm:pt modelId="{08413772-C357-4B96-922D-4F0A54DFDA93}" type="pres">
      <dgm:prSet presAssocID="{F33A824A-A433-4A01-BAAD-3263A6C80F2B}" presName="text2" presStyleLbl="fgAcc2" presStyleIdx="0" presStyleCnt="5">
        <dgm:presLayoutVars>
          <dgm:chPref val="3"/>
        </dgm:presLayoutVars>
      </dgm:prSet>
      <dgm:spPr/>
    </dgm:pt>
    <dgm:pt modelId="{702167BC-06CA-464B-9CC4-7476F99B1CC3}" type="pres">
      <dgm:prSet presAssocID="{F33A824A-A433-4A01-BAAD-3263A6C80F2B}" presName="hierChild3" presStyleCnt="0"/>
      <dgm:spPr/>
    </dgm:pt>
    <dgm:pt modelId="{30C0E7FF-B22D-463F-9C13-28E2A894C84A}" type="pres">
      <dgm:prSet presAssocID="{5F0DF1C9-7294-4252-BCCC-E243C3965A94}" presName="Name10" presStyleLbl="parChTrans1D2" presStyleIdx="1" presStyleCnt="5"/>
      <dgm:spPr/>
    </dgm:pt>
    <dgm:pt modelId="{D3E22357-1805-4C12-9650-85A01B5F7E24}" type="pres">
      <dgm:prSet presAssocID="{6165BCC9-94F2-4B69-936C-06103BBEA98A}" presName="hierRoot2" presStyleCnt="0"/>
      <dgm:spPr/>
    </dgm:pt>
    <dgm:pt modelId="{044EED8F-899D-490B-A71A-764B9FE66E8D}" type="pres">
      <dgm:prSet presAssocID="{6165BCC9-94F2-4B69-936C-06103BBEA98A}" presName="composite2" presStyleCnt="0"/>
      <dgm:spPr/>
    </dgm:pt>
    <dgm:pt modelId="{B1B9705A-B1C1-4F40-AE48-6B7066E71FE7}" type="pres">
      <dgm:prSet presAssocID="{6165BCC9-94F2-4B69-936C-06103BBEA98A}" presName="background2" presStyleLbl="node2" presStyleIdx="1" presStyleCnt="5"/>
      <dgm:spPr/>
    </dgm:pt>
    <dgm:pt modelId="{F6F04FC2-7087-4299-9158-A6D92BCD39F1}" type="pres">
      <dgm:prSet presAssocID="{6165BCC9-94F2-4B69-936C-06103BBEA98A}" presName="text2" presStyleLbl="fgAcc2" presStyleIdx="1" presStyleCnt="5">
        <dgm:presLayoutVars>
          <dgm:chPref val="3"/>
        </dgm:presLayoutVars>
      </dgm:prSet>
      <dgm:spPr/>
    </dgm:pt>
    <dgm:pt modelId="{B26E1D9F-9F0C-4751-9B4A-8DA0779F942F}" type="pres">
      <dgm:prSet presAssocID="{6165BCC9-94F2-4B69-936C-06103BBEA98A}" presName="hierChild3" presStyleCnt="0"/>
      <dgm:spPr/>
    </dgm:pt>
    <dgm:pt modelId="{5A769D5C-8861-4471-8195-6786F0A14E94}" type="pres">
      <dgm:prSet presAssocID="{0EA2F4F3-D7D3-450E-BAAA-C559F532EFAA}" presName="Name10" presStyleLbl="parChTrans1D2" presStyleIdx="2" presStyleCnt="5"/>
      <dgm:spPr/>
    </dgm:pt>
    <dgm:pt modelId="{89DA5074-538D-49EF-B002-6E71B24E9E94}" type="pres">
      <dgm:prSet presAssocID="{5666FD96-21A9-452F-92FE-AB75B4496859}" presName="hierRoot2" presStyleCnt="0"/>
      <dgm:spPr/>
    </dgm:pt>
    <dgm:pt modelId="{2FECC378-31CD-4743-816A-3F5F91A743B4}" type="pres">
      <dgm:prSet presAssocID="{5666FD96-21A9-452F-92FE-AB75B4496859}" presName="composite2" presStyleCnt="0"/>
      <dgm:spPr/>
    </dgm:pt>
    <dgm:pt modelId="{9769D69E-365D-4BA2-9182-43B2E29356C2}" type="pres">
      <dgm:prSet presAssocID="{5666FD96-21A9-452F-92FE-AB75B4496859}" presName="background2" presStyleLbl="node2" presStyleIdx="2" presStyleCnt="5"/>
      <dgm:spPr/>
    </dgm:pt>
    <dgm:pt modelId="{2B9EA233-F8B8-455F-A4B1-365C34F88369}" type="pres">
      <dgm:prSet presAssocID="{5666FD96-21A9-452F-92FE-AB75B4496859}" presName="text2" presStyleLbl="fgAcc2" presStyleIdx="2" presStyleCnt="5">
        <dgm:presLayoutVars>
          <dgm:chPref val="3"/>
        </dgm:presLayoutVars>
      </dgm:prSet>
      <dgm:spPr/>
    </dgm:pt>
    <dgm:pt modelId="{72F44625-E1A8-429C-A4F9-CE04FF81C78B}" type="pres">
      <dgm:prSet presAssocID="{5666FD96-21A9-452F-92FE-AB75B4496859}" presName="hierChild3" presStyleCnt="0"/>
      <dgm:spPr/>
    </dgm:pt>
    <dgm:pt modelId="{312A9D25-6341-404D-836B-B22C4EE01481}" type="pres">
      <dgm:prSet presAssocID="{70E2E0AC-651C-4D83-947F-AC3938B306DB}" presName="hierRoot1" presStyleCnt="0"/>
      <dgm:spPr/>
    </dgm:pt>
    <dgm:pt modelId="{072CE9C6-FE01-4899-B085-6583243D3CB3}" type="pres">
      <dgm:prSet presAssocID="{70E2E0AC-651C-4D83-947F-AC3938B306DB}" presName="composite" presStyleCnt="0"/>
      <dgm:spPr/>
    </dgm:pt>
    <dgm:pt modelId="{728B035B-574F-46D2-9EAC-79349332942B}" type="pres">
      <dgm:prSet presAssocID="{70E2E0AC-651C-4D83-947F-AC3938B306DB}" presName="background" presStyleLbl="node0" presStyleIdx="1" presStyleCnt="2"/>
      <dgm:spPr/>
    </dgm:pt>
    <dgm:pt modelId="{5E0E7323-D381-481F-AC43-774EF7D78D97}" type="pres">
      <dgm:prSet presAssocID="{70E2E0AC-651C-4D83-947F-AC3938B306DB}" presName="text" presStyleLbl="fgAcc0" presStyleIdx="1" presStyleCnt="2">
        <dgm:presLayoutVars>
          <dgm:chPref val="3"/>
        </dgm:presLayoutVars>
      </dgm:prSet>
      <dgm:spPr/>
    </dgm:pt>
    <dgm:pt modelId="{91ED6A35-DA11-415C-BB5B-53A00E695B95}" type="pres">
      <dgm:prSet presAssocID="{70E2E0AC-651C-4D83-947F-AC3938B306DB}" presName="hierChild2" presStyleCnt="0"/>
      <dgm:spPr/>
    </dgm:pt>
    <dgm:pt modelId="{FFF81CA4-930B-4A1D-BFC6-147386DFBC05}" type="pres">
      <dgm:prSet presAssocID="{F54CD6D5-8C39-47F9-868C-C1D0AFA4584D}" presName="Name10" presStyleLbl="parChTrans1D2" presStyleIdx="3" presStyleCnt="5"/>
      <dgm:spPr/>
    </dgm:pt>
    <dgm:pt modelId="{9386D410-6C57-41C0-81D3-7246EB355F95}" type="pres">
      <dgm:prSet presAssocID="{40574429-BC2F-4DB6-B1FF-5B23F30350AB}" presName="hierRoot2" presStyleCnt="0"/>
      <dgm:spPr/>
    </dgm:pt>
    <dgm:pt modelId="{7A5FECBD-F012-4614-9F44-17514CCA431B}" type="pres">
      <dgm:prSet presAssocID="{40574429-BC2F-4DB6-B1FF-5B23F30350AB}" presName="composite2" presStyleCnt="0"/>
      <dgm:spPr/>
    </dgm:pt>
    <dgm:pt modelId="{3253D8EB-CF05-4E09-BB55-86402FA4F7E0}" type="pres">
      <dgm:prSet presAssocID="{40574429-BC2F-4DB6-B1FF-5B23F30350AB}" presName="background2" presStyleLbl="node2" presStyleIdx="3" presStyleCnt="5"/>
      <dgm:spPr/>
    </dgm:pt>
    <dgm:pt modelId="{6A8F032D-867C-4FC7-90CA-4709200CA85D}" type="pres">
      <dgm:prSet presAssocID="{40574429-BC2F-4DB6-B1FF-5B23F30350AB}" presName="text2" presStyleLbl="fgAcc2" presStyleIdx="3" presStyleCnt="5">
        <dgm:presLayoutVars>
          <dgm:chPref val="3"/>
        </dgm:presLayoutVars>
      </dgm:prSet>
      <dgm:spPr/>
    </dgm:pt>
    <dgm:pt modelId="{DA85459E-DCDB-43BD-A0AF-A4DDA1872816}" type="pres">
      <dgm:prSet presAssocID="{40574429-BC2F-4DB6-B1FF-5B23F30350AB}" presName="hierChild3" presStyleCnt="0"/>
      <dgm:spPr/>
    </dgm:pt>
    <dgm:pt modelId="{8BC17D41-F3BC-4116-BFE9-C429CEBA5C91}" type="pres">
      <dgm:prSet presAssocID="{48E7ED69-FC64-49BE-A43D-570FB0AF58D0}" presName="Name10" presStyleLbl="parChTrans1D2" presStyleIdx="4" presStyleCnt="5"/>
      <dgm:spPr/>
    </dgm:pt>
    <dgm:pt modelId="{1F85FA91-6455-4226-968C-13E5A471FDEE}" type="pres">
      <dgm:prSet presAssocID="{F67022A2-9E4D-4F40-A875-6C9963393CB8}" presName="hierRoot2" presStyleCnt="0"/>
      <dgm:spPr/>
    </dgm:pt>
    <dgm:pt modelId="{BDC671DB-1875-4640-ABDD-77032570AFF2}" type="pres">
      <dgm:prSet presAssocID="{F67022A2-9E4D-4F40-A875-6C9963393CB8}" presName="composite2" presStyleCnt="0"/>
      <dgm:spPr/>
    </dgm:pt>
    <dgm:pt modelId="{0D90DB3B-6748-464C-A3A3-4D0E7FD50025}" type="pres">
      <dgm:prSet presAssocID="{F67022A2-9E4D-4F40-A875-6C9963393CB8}" presName="background2" presStyleLbl="node2" presStyleIdx="4" presStyleCnt="5"/>
      <dgm:spPr/>
    </dgm:pt>
    <dgm:pt modelId="{A1116CAF-B194-4A18-B897-0284F676C459}" type="pres">
      <dgm:prSet presAssocID="{F67022A2-9E4D-4F40-A875-6C9963393CB8}" presName="text2" presStyleLbl="fgAcc2" presStyleIdx="4" presStyleCnt="5">
        <dgm:presLayoutVars>
          <dgm:chPref val="3"/>
        </dgm:presLayoutVars>
      </dgm:prSet>
      <dgm:spPr/>
    </dgm:pt>
    <dgm:pt modelId="{D859D69F-43F0-46BE-B633-A2C86809F322}" type="pres">
      <dgm:prSet presAssocID="{F67022A2-9E4D-4F40-A875-6C9963393CB8}" presName="hierChild3" presStyleCnt="0"/>
      <dgm:spPr/>
    </dgm:pt>
  </dgm:ptLst>
  <dgm:cxnLst>
    <dgm:cxn modelId="{BCDFCE1A-E540-4B19-AF55-CF8B11B41EA0}" type="presOf" srcId="{6F7F27E1-8FC6-408E-B727-8C397DEED263}" destId="{60F5345B-D0CC-4D39-BB51-49642D8CB0F7}" srcOrd="0" destOrd="0" presId="urn:microsoft.com/office/officeart/2005/8/layout/hierarchy1"/>
    <dgm:cxn modelId="{2C5F351B-E9B4-4B6B-B44D-11CC19B46371}" srcId="{6F7F27E1-8FC6-408E-B727-8C397DEED263}" destId="{70E2E0AC-651C-4D83-947F-AC3938B306DB}" srcOrd="1" destOrd="0" parTransId="{94C506E6-42F0-4509-AF88-BEE6CDE3B3C8}" sibTransId="{E8EC4728-BC0E-46D2-9515-D5FB52A092B8}"/>
    <dgm:cxn modelId="{F1B5C01F-06A7-4027-9C67-08D6E2C78766}" type="presOf" srcId="{664D4A31-7B17-4B41-806D-23A8CA62CCC8}" destId="{15D11AD9-DC22-4DF3-85D7-E1DED85CC1B2}" srcOrd="0" destOrd="0" presId="urn:microsoft.com/office/officeart/2005/8/layout/hierarchy1"/>
    <dgm:cxn modelId="{A9CC2F21-AB36-4772-8FFB-7E4FDAB4D09A}" type="presOf" srcId="{F33A824A-A433-4A01-BAAD-3263A6C80F2B}" destId="{08413772-C357-4B96-922D-4F0A54DFDA93}" srcOrd="0" destOrd="0" presId="urn:microsoft.com/office/officeart/2005/8/layout/hierarchy1"/>
    <dgm:cxn modelId="{79A1DF25-4004-4B46-8792-F8A1F10E7535}" type="presOf" srcId="{40574429-BC2F-4DB6-B1FF-5B23F30350AB}" destId="{6A8F032D-867C-4FC7-90CA-4709200CA85D}" srcOrd="0" destOrd="0" presId="urn:microsoft.com/office/officeart/2005/8/layout/hierarchy1"/>
    <dgm:cxn modelId="{B06BB529-3817-4957-8400-ECFA83F7A4D2}" type="presOf" srcId="{F67022A2-9E4D-4F40-A875-6C9963393CB8}" destId="{A1116CAF-B194-4A18-B897-0284F676C459}" srcOrd="0" destOrd="0" presId="urn:microsoft.com/office/officeart/2005/8/layout/hierarchy1"/>
    <dgm:cxn modelId="{D6078E34-7561-4680-8DE4-025D5F5FC414}" srcId="{664D4A31-7B17-4B41-806D-23A8CA62CCC8}" destId="{F33A824A-A433-4A01-BAAD-3263A6C80F2B}" srcOrd="0" destOrd="0" parTransId="{5B6223E2-8809-415B-9643-7FB585CDE494}" sibTransId="{4D2CC220-277C-424B-8D28-6C68AD3EE567}"/>
    <dgm:cxn modelId="{CC0C353D-7714-46A0-AC47-AA63E9267D62}" type="presOf" srcId="{0EA2F4F3-D7D3-450E-BAAA-C559F532EFAA}" destId="{5A769D5C-8861-4471-8195-6786F0A14E94}" srcOrd="0" destOrd="0" presId="urn:microsoft.com/office/officeart/2005/8/layout/hierarchy1"/>
    <dgm:cxn modelId="{46546564-08CF-4B1C-91FF-6E7BC68D22E6}" srcId="{664D4A31-7B17-4B41-806D-23A8CA62CCC8}" destId="{5666FD96-21A9-452F-92FE-AB75B4496859}" srcOrd="2" destOrd="0" parTransId="{0EA2F4F3-D7D3-450E-BAAA-C559F532EFAA}" sibTransId="{533D34CD-4663-4E10-87AA-9D74EE711B80}"/>
    <dgm:cxn modelId="{20680A4B-1EC9-4438-A4C3-8668BB2D8DCA}" type="presOf" srcId="{5F0DF1C9-7294-4252-BCCC-E243C3965A94}" destId="{30C0E7FF-B22D-463F-9C13-28E2A894C84A}" srcOrd="0" destOrd="0" presId="urn:microsoft.com/office/officeart/2005/8/layout/hierarchy1"/>
    <dgm:cxn modelId="{E56FEC6C-9BBC-4AC0-9D26-88ED758F149D}" type="presOf" srcId="{6165BCC9-94F2-4B69-936C-06103BBEA98A}" destId="{F6F04FC2-7087-4299-9158-A6D92BCD39F1}" srcOrd="0" destOrd="0" presId="urn:microsoft.com/office/officeart/2005/8/layout/hierarchy1"/>
    <dgm:cxn modelId="{E887297F-1013-4A73-A9DE-3F5D4ED10DCC}" type="presOf" srcId="{70E2E0AC-651C-4D83-947F-AC3938B306DB}" destId="{5E0E7323-D381-481F-AC43-774EF7D78D97}" srcOrd="0" destOrd="0" presId="urn:microsoft.com/office/officeart/2005/8/layout/hierarchy1"/>
    <dgm:cxn modelId="{E20E4F95-17AB-4BDB-B7C9-AA0630028A4E}" srcId="{70E2E0AC-651C-4D83-947F-AC3938B306DB}" destId="{40574429-BC2F-4DB6-B1FF-5B23F30350AB}" srcOrd="0" destOrd="0" parTransId="{F54CD6D5-8C39-47F9-868C-C1D0AFA4584D}" sibTransId="{9C98D138-6C27-4789-A0D8-2E907BDAE318}"/>
    <dgm:cxn modelId="{6BA8E79C-19B4-4BE0-90FB-3CD9B4A786D8}" srcId="{70E2E0AC-651C-4D83-947F-AC3938B306DB}" destId="{F67022A2-9E4D-4F40-A875-6C9963393CB8}" srcOrd="1" destOrd="0" parTransId="{48E7ED69-FC64-49BE-A43D-570FB0AF58D0}" sibTransId="{86CA7D6F-EFB4-4EEB-B85F-9709C0435CA3}"/>
    <dgm:cxn modelId="{4334F99F-7CF6-4AC6-9C63-7B685C39297A}" type="presOf" srcId="{5666FD96-21A9-452F-92FE-AB75B4496859}" destId="{2B9EA233-F8B8-455F-A4B1-365C34F88369}" srcOrd="0" destOrd="0" presId="urn:microsoft.com/office/officeart/2005/8/layout/hierarchy1"/>
    <dgm:cxn modelId="{584F01D2-9255-40A9-92B1-705F4024B4F9}" type="presOf" srcId="{F54CD6D5-8C39-47F9-868C-C1D0AFA4584D}" destId="{FFF81CA4-930B-4A1D-BFC6-147386DFBC05}" srcOrd="0" destOrd="0" presId="urn:microsoft.com/office/officeart/2005/8/layout/hierarchy1"/>
    <dgm:cxn modelId="{E671CDD8-0C20-46A6-AA29-883C0775F587}" type="presOf" srcId="{48E7ED69-FC64-49BE-A43D-570FB0AF58D0}" destId="{8BC17D41-F3BC-4116-BFE9-C429CEBA5C91}" srcOrd="0" destOrd="0" presId="urn:microsoft.com/office/officeart/2005/8/layout/hierarchy1"/>
    <dgm:cxn modelId="{52D05EDD-ED8C-4ED8-BB11-829A86E27355}" type="presOf" srcId="{5B6223E2-8809-415B-9643-7FB585CDE494}" destId="{A870A1FF-6225-4C8F-AA86-7F7916F9BB10}" srcOrd="0" destOrd="0" presId="urn:microsoft.com/office/officeart/2005/8/layout/hierarchy1"/>
    <dgm:cxn modelId="{40B548DE-B3F5-4EE1-B2D1-B833AE916C3B}" srcId="{664D4A31-7B17-4B41-806D-23A8CA62CCC8}" destId="{6165BCC9-94F2-4B69-936C-06103BBEA98A}" srcOrd="1" destOrd="0" parTransId="{5F0DF1C9-7294-4252-BCCC-E243C3965A94}" sibTransId="{B630EDB6-2ACB-423F-9696-79655CD0DD7A}"/>
    <dgm:cxn modelId="{4BF4C1E8-E87E-4622-A081-72C8D9D76EE6}" srcId="{6F7F27E1-8FC6-408E-B727-8C397DEED263}" destId="{664D4A31-7B17-4B41-806D-23A8CA62CCC8}" srcOrd="0" destOrd="0" parTransId="{0A58E5BD-35B8-44C1-AFA1-A9D23B4C93FF}" sibTransId="{F81589E1-80D8-49AF-BE6A-DD91CA08D90D}"/>
    <dgm:cxn modelId="{90F076DF-1C7D-4BD2-A1D3-F21540A64ADE}" type="presParOf" srcId="{60F5345B-D0CC-4D39-BB51-49642D8CB0F7}" destId="{BAA85641-A216-4538-8DE4-00A21648BDE2}" srcOrd="0" destOrd="0" presId="urn:microsoft.com/office/officeart/2005/8/layout/hierarchy1"/>
    <dgm:cxn modelId="{BE7DEFCB-2CBC-40A6-93AA-A79AC14F46E4}" type="presParOf" srcId="{BAA85641-A216-4538-8DE4-00A21648BDE2}" destId="{2A0F97C4-A8CA-4CFB-9791-1C95B3A0ABC5}" srcOrd="0" destOrd="0" presId="urn:microsoft.com/office/officeart/2005/8/layout/hierarchy1"/>
    <dgm:cxn modelId="{114DD743-F25C-429B-B1B0-89B9C36BFCA4}" type="presParOf" srcId="{2A0F97C4-A8CA-4CFB-9791-1C95B3A0ABC5}" destId="{E8AD4725-F5AB-4845-A08B-D3CDFC83B1FD}" srcOrd="0" destOrd="0" presId="urn:microsoft.com/office/officeart/2005/8/layout/hierarchy1"/>
    <dgm:cxn modelId="{2493933E-DAA9-4DC7-87F0-0F042B669AAB}" type="presParOf" srcId="{2A0F97C4-A8CA-4CFB-9791-1C95B3A0ABC5}" destId="{15D11AD9-DC22-4DF3-85D7-E1DED85CC1B2}" srcOrd="1" destOrd="0" presId="urn:microsoft.com/office/officeart/2005/8/layout/hierarchy1"/>
    <dgm:cxn modelId="{47FC5874-5924-43BD-99AD-37D4724D93F2}" type="presParOf" srcId="{BAA85641-A216-4538-8DE4-00A21648BDE2}" destId="{0C661610-5A32-4278-9509-C1268C11C993}" srcOrd="1" destOrd="0" presId="urn:microsoft.com/office/officeart/2005/8/layout/hierarchy1"/>
    <dgm:cxn modelId="{DA84AA49-AD51-42C1-9EAA-9B30ABFFA499}" type="presParOf" srcId="{0C661610-5A32-4278-9509-C1268C11C993}" destId="{A870A1FF-6225-4C8F-AA86-7F7916F9BB10}" srcOrd="0" destOrd="0" presId="urn:microsoft.com/office/officeart/2005/8/layout/hierarchy1"/>
    <dgm:cxn modelId="{FE68074C-EC4A-4A92-A4BE-66A7CFA3BA0B}" type="presParOf" srcId="{0C661610-5A32-4278-9509-C1268C11C993}" destId="{4CB7B0CE-1575-4B5C-8E1F-FEE42CE78382}" srcOrd="1" destOrd="0" presId="urn:microsoft.com/office/officeart/2005/8/layout/hierarchy1"/>
    <dgm:cxn modelId="{0DF4E0E7-6437-4C0D-B00D-CC541AE0BAAC}" type="presParOf" srcId="{4CB7B0CE-1575-4B5C-8E1F-FEE42CE78382}" destId="{E36F9539-1FE6-4234-BEA0-97216E7D486A}" srcOrd="0" destOrd="0" presId="urn:microsoft.com/office/officeart/2005/8/layout/hierarchy1"/>
    <dgm:cxn modelId="{8D5BC1BA-51C2-46B1-8A5C-B2CA41143409}" type="presParOf" srcId="{E36F9539-1FE6-4234-BEA0-97216E7D486A}" destId="{C11E08D2-9701-4CE3-BF60-21103F2455E4}" srcOrd="0" destOrd="0" presId="urn:microsoft.com/office/officeart/2005/8/layout/hierarchy1"/>
    <dgm:cxn modelId="{19481472-FED3-4278-8F38-110E9E489487}" type="presParOf" srcId="{E36F9539-1FE6-4234-BEA0-97216E7D486A}" destId="{08413772-C357-4B96-922D-4F0A54DFDA93}" srcOrd="1" destOrd="0" presId="urn:microsoft.com/office/officeart/2005/8/layout/hierarchy1"/>
    <dgm:cxn modelId="{52B89EE9-EDDD-4BA1-99CB-8F25333AE14F}" type="presParOf" srcId="{4CB7B0CE-1575-4B5C-8E1F-FEE42CE78382}" destId="{702167BC-06CA-464B-9CC4-7476F99B1CC3}" srcOrd="1" destOrd="0" presId="urn:microsoft.com/office/officeart/2005/8/layout/hierarchy1"/>
    <dgm:cxn modelId="{17949941-A1F3-4122-BB80-64795273D460}" type="presParOf" srcId="{0C661610-5A32-4278-9509-C1268C11C993}" destId="{30C0E7FF-B22D-463F-9C13-28E2A894C84A}" srcOrd="2" destOrd="0" presId="urn:microsoft.com/office/officeart/2005/8/layout/hierarchy1"/>
    <dgm:cxn modelId="{69970387-20BB-4206-BAA3-DB2E0D201B4A}" type="presParOf" srcId="{0C661610-5A32-4278-9509-C1268C11C993}" destId="{D3E22357-1805-4C12-9650-85A01B5F7E24}" srcOrd="3" destOrd="0" presId="urn:microsoft.com/office/officeart/2005/8/layout/hierarchy1"/>
    <dgm:cxn modelId="{69277EC2-CED5-4F90-AFA3-35E2DB0D0D6F}" type="presParOf" srcId="{D3E22357-1805-4C12-9650-85A01B5F7E24}" destId="{044EED8F-899D-490B-A71A-764B9FE66E8D}" srcOrd="0" destOrd="0" presId="urn:microsoft.com/office/officeart/2005/8/layout/hierarchy1"/>
    <dgm:cxn modelId="{743BA995-3B4B-4F4E-8CC8-0C09A4EC045C}" type="presParOf" srcId="{044EED8F-899D-490B-A71A-764B9FE66E8D}" destId="{B1B9705A-B1C1-4F40-AE48-6B7066E71FE7}" srcOrd="0" destOrd="0" presId="urn:microsoft.com/office/officeart/2005/8/layout/hierarchy1"/>
    <dgm:cxn modelId="{39B67297-65D0-4006-93C9-3ACB79BECBBC}" type="presParOf" srcId="{044EED8F-899D-490B-A71A-764B9FE66E8D}" destId="{F6F04FC2-7087-4299-9158-A6D92BCD39F1}" srcOrd="1" destOrd="0" presId="urn:microsoft.com/office/officeart/2005/8/layout/hierarchy1"/>
    <dgm:cxn modelId="{EEA5CED5-8CBB-4256-86BD-074D5F34423A}" type="presParOf" srcId="{D3E22357-1805-4C12-9650-85A01B5F7E24}" destId="{B26E1D9F-9F0C-4751-9B4A-8DA0779F942F}" srcOrd="1" destOrd="0" presId="urn:microsoft.com/office/officeart/2005/8/layout/hierarchy1"/>
    <dgm:cxn modelId="{7A680422-BA96-4EFD-B02E-5A7C8BA11BD7}" type="presParOf" srcId="{0C661610-5A32-4278-9509-C1268C11C993}" destId="{5A769D5C-8861-4471-8195-6786F0A14E94}" srcOrd="4" destOrd="0" presId="urn:microsoft.com/office/officeart/2005/8/layout/hierarchy1"/>
    <dgm:cxn modelId="{19E64DDE-B7FD-4A0A-8A17-33A0BD1549D9}" type="presParOf" srcId="{0C661610-5A32-4278-9509-C1268C11C993}" destId="{89DA5074-538D-49EF-B002-6E71B24E9E94}" srcOrd="5" destOrd="0" presId="urn:microsoft.com/office/officeart/2005/8/layout/hierarchy1"/>
    <dgm:cxn modelId="{079CAE0A-6E30-49EC-86B6-C45A97613C8F}" type="presParOf" srcId="{89DA5074-538D-49EF-B002-6E71B24E9E94}" destId="{2FECC378-31CD-4743-816A-3F5F91A743B4}" srcOrd="0" destOrd="0" presId="urn:microsoft.com/office/officeart/2005/8/layout/hierarchy1"/>
    <dgm:cxn modelId="{F43FE180-AA84-475E-A872-AB1470A0A67D}" type="presParOf" srcId="{2FECC378-31CD-4743-816A-3F5F91A743B4}" destId="{9769D69E-365D-4BA2-9182-43B2E29356C2}" srcOrd="0" destOrd="0" presId="urn:microsoft.com/office/officeart/2005/8/layout/hierarchy1"/>
    <dgm:cxn modelId="{2A09A6B6-75F6-480C-924E-28886E17CEF2}" type="presParOf" srcId="{2FECC378-31CD-4743-816A-3F5F91A743B4}" destId="{2B9EA233-F8B8-455F-A4B1-365C34F88369}" srcOrd="1" destOrd="0" presId="urn:microsoft.com/office/officeart/2005/8/layout/hierarchy1"/>
    <dgm:cxn modelId="{8BC705E9-5543-44DF-9901-0CC24950392F}" type="presParOf" srcId="{89DA5074-538D-49EF-B002-6E71B24E9E94}" destId="{72F44625-E1A8-429C-A4F9-CE04FF81C78B}" srcOrd="1" destOrd="0" presId="urn:microsoft.com/office/officeart/2005/8/layout/hierarchy1"/>
    <dgm:cxn modelId="{BD2C247A-3558-4AB2-9578-A73CF625571A}" type="presParOf" srcId="{60F5345B-D0CC-4D39-BB51-49642D8CB0F7}" destId="{312A9D25-6341-404D-836B-B22C4EE01481}" srcOrd="1" destOrd="0" presId="urn:microsoft.com/office/officeart/2005/8/layout/hierarchy1"/>
    <dgm:cxn modelId="{AD4088FC-F427-4A4B-B096-D765FE1D5970}" type="presParOf" srcId="{312A9D25-6341-404D-836B-B22C4EE01481}" destId="{072CE9C6-FE01-4899-B085-6583243D3CB3}" srcOrd="0" destOrd="0" presId="urn:microsoft.com/office/officeart/2005/8/layout/hierarchy1"/>
    <dgm:cxn modelId="{43BE170A-301F-47AA-956E-17AF513BE306}" type="presParOf" srcId="{072CE9C6-FE01-4899-B085-6583243D3CB3}" destId="{728B035B-574F-46D2-9EAC-79349332942B}" srcOrd="0" destOrd="0" presId="urn:microsoft.com/office/officeart/2005/8/layout/hierarchy1"/>
    <dgm:cxn modelId="{B56D7EE3-771E-4EA1-A570-98C77372666B}" type="presParOf" srcId="{072CE9C6-FE01-4899-B085-6583243D3CB3}" destId="{5E0E7323-D381-481F-AC43-774EF7D78D97}" srcOrd="1" destOrd="0" presId="urn:microsoft.com/office/officeart/2005/8/layout/hierarchy1"/>
    <dgm:cxn modelId="{79768229-4CBD-44EF-A5E0-E51CD0FB8906}" type="presParOf" srcId="{312A9D25-6341-404D-836B-B22C4EE01481}" destId="{91ED6A35-DA11-415C-BB5B-53A00E695B95}" srcOrd="1" destOrd="0" presId="urn:microsoft.com/office/officeart/2005/8/layout/hierarchy1"/>
    <dgm:cxn modelId="{603CB4E8-721F-4525-844A-6CF018196755}" type="presParOf" srcId="{91ED6A35-DA11-415C-BB5B-53A00E695B95}" destId="{FFF81CA4-930B-4A1D-BFC6-147386DFBC05}" srcOrd="0" destOrd="0" presId="urn:microsoft.com/office/officeart/2005/8/layout/hierarchy1"/>
    <dgm:cxn modelId="{51E3D5AF-E61D-427F-BEB9-32B9497CB05F}" type="presParOf" srcId="{91ED6A35-DA11-415C-BB5B-53A00E695B95}" destId="{9386D410-6C57-41C0-81D3-7246EB355F95}" srcOrd="1" destOrd="0" presId="urn:microsoft.com/office/officeart/2005/8/layout/hierarchy1"/>
    <dgm:cxn modelId="{41511A39-6FDD-440C-85AC-E28150674B86}" type="presParOf" srcId="{9386D410-6C57-41C0-81D3-7246EB355F95}" destId="{7A5FECBD-F012-4614-9F44-17514CCA431B}" srcOrd="0" destOrd="0" presId="urn:microsoft.com/office/officeart/2005/8/layout/hierarchy1"/>
    <dgm:cxn modelId="{BAF98049-73BD-4A4F-9301-19F5A803CE0B}" type="presParOf" srcId="{7A5FECBD-F012-4614-9F44-17514CCA431B}" destId="{3253D8EB-CF05-4E09-BB55-86402FA4F7E0}" srcOrd="0" destOrd="0" presId="urn:microsoft.com/office/officeart/2005/8/layout/hierarchy1"/>
    <dgm:cxn modelId="{90DE6111-97AA-48A7-B58A-8D13653A11F5}" type="presParOf" srcId="{7A5FECBD-F012-4614-9F44-17514CCA431B}" destId="{6A8F032D-867C-4FC7-90CA-4709200CA85D}" srcOrd="1" destOrd="0" presId="urn:microsoft.com/office/officeart/2005/8/layout/hierarchy1"/>
    <dgm:cxn modelId="{0A263A12-A3FD-4A70-AE7C-D54565F2660C}" type="presParOf" srcId="{9386D410-6C57-41C0-81D3-7246EB355F95}" destId="{DA85459E-DCDB-43BD-A0AF-A4DDA1872816}" srcOrd="1" destOrd="0" presId="urn:microsoft.com/office/officeart/2005/8/layout/hierarchy1"/>
    <dgm:cxn modelId="{3CA8947D-95A3-4D37-A0BE-2807E3FE3768}" type="presParOf" srcId="{91ED6A35-DA11-415C-BB5B-53A00E695B95}" destId="{8BC17D41-F3BC-4116-BFE9-C429CEBA5C91}" srcOrd="2" destOrd="0" presId="urn:microsoft.com/office/officeart/2005/8/layout/hierarchy1"/>
    <dgm:cxn modelId="{942719EF-0627-47CD-B571-83B77316909D}" type="presParOf" srcId="{91ED6A35-DA11-415C-BB5B-53A00E695B95}" destId="{1F85FA91-6455-4226-968C-13E5A471FDEE}" srcOrd="3" destOrd="0" presId="urn:microsoft.com/office/officeart/2005/8/layout/hierarchy1"/>
    <dgm:cxn modelId="{1782C6FA-C9FB-4427-B348-ACEC0CD9E0D9}" type="presParOf" srcId="{1F85FA91-6455-4226-968C-13E5A471FDEE}" destId="{BDC671DB-1875-4640-ABDD-77032570AFF2}" srcOrd="0" destOrd="0" presId="urn:microsoft.com/office/officeart/2005/8/layout/hierarchy1"/>
    <dgm:cxn modelId="{C274DD3E-8924-432C-A783-EC0A6D6E3420}" type="presParOf" srcId="{BDC671DB-1875-4640-ABDD-77032570AFF2}" destId="{0D90DB3B-6748-464C-A3A3-4D0E7FD50025}" srcOrd="0" destOrd="0" presId="urn:microsoft.com/office/officeart/2005/8/layout/hierarchy1"/>
    <dgm:cxn modelId="{7149F02D-043A-4E05-BE0A-FDA9C11B3F09}" type="presParOf" srcId="{BDC671DB-1875-4640-ABDD-77032570AFF2}" destId="{A1116CAF-B194-4A18-B897-0284F676C459}" srcOrd="1" destOrd="0" presId="urn:microsoft.com/office/officeart/2005/8/layout/hierarchy1"/>
    <dgm:cxn modelId="{08009243-B281-4FAA-86E9-35F7F7923F9F}" type="presParOf" srcId="{1F85FA91-6455-4226-968C-13E5A471FDEE}" destId="{D859D69F-43F0-46BE-B633-A2C86809F3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F76875-90A1-4D30-9CA9-D01AE82963A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73AB24-C843-451B-B2F4-F2A435719FE1}">
      <dgm:prSet/>
      <dgm:spPr/>
      <dgm:t>
        <a:bodyPr/>
        <a:lstStyle/>
        <a:p>
          <a:r>
            <a:rPr lang="en-GB" b="1"/>
            <a:t>Setting Epochs and Batch Size</a:t>
          </a:r>
          <a:endParaRPr lang="en-US"/>
        </a:p>
      </dgm:t>
    </dgm:pt>
    <dgm:pt modelId="{DAB98F62-69EA-48E0-AEB3-F81ED52B0342}" type="parTrans" cxnId="{7A48DDEE-46A4-449C-B25B-2BBB396174ED}">
      <dgm:prSet/>
      <dgm:spPr/>
      <dgm:t>
        <a:bodyPr/>
        <a:lstStyle/>
        <a:p>
          <a:endParaRPr lang="en-US"/>
        </a:p>
      </dgm:t>
    </dgm:pt>
    <dgm:pt modelId="{48CCD6F8-21CF-4F0F-8129-64D2433F6DDD}" type="sibTrans" cxnId="{7A48DDEE-46A4-449C-B25B-2BBB396174ED}">
      <dgm:prSet/>
      <dgm:spPr/>
      <dgm:t>
        <a:bodyPr/>
        <a:lstStyle/>
        <a:p>
          <a:endParaRPr lang="en-US"/>
        </a:p>
      </dgm:t>
    </dgm:pt>
    <dgm:pt modelId="{832E9065-875A-4D6D-B29F-D48B85733D9C}">
      <dgm:prSet/>
      <dgm:spPr/>
      <dgm:t>
        <a:bodyPr/>
        <a:lstStyle/>
        <a:p>
          <a:r>
            <a:rPr lang="en-GB" b="1"/>
            <a:t>Epochs</a:t>
          </a:r>
          <a:r>
            <a:rPr lang="en-GB"/>
            <a:t>: Set to 100 with early stopping.</a:t>
          </a:r>
          <a:endParaRPr lang="en-US"/>
        </a:p>
      </dgm:t>
    </dgm:pt>
    <dgm:pt modelId="{D5CEC052-AE0F-42EB-AE00-5FEE8F297AE6}" type="parTrans" cxnId="{3CFAB2EE-A786-40DB-B9BB-1EA38416FD75}">
      <dgm:prSet/>
      <dgm:spPr/>
      <dgm:t>
        <a:bodyPr/>
        <a:lstStyle/>
        <a:p>
          <a:endParaRPr lang="en-US"/>
        </a:p>
      </dgm:t>
    </dgm:pt>
    <dgm:pt modelId="{7A5E24AF-72C9-4F33-A3E3-670E4ACD5867}" type="sibTrans" cxnId="{3CFAB2EE-A786-40DB-B9BB-1EA38416FD75}">
      <dgm:prSet/>
      <dgm:spPr/>
      <dgm:t>
        <a:bodyPr/>
        <a:lstStyle/>
        <a:p>
          <a:endParaRPr lang="en-US"/>
        </a:p>
      </dgm:t>
    </dgm:pt>
    <dgm:pt modelId="{83B2237A-E52A-436E-8EDD-B87EBBB406F0}">
      <dgm:prSet/>
      <dgm:spPr/>
      <dgm:t>
        <a:bodyPr/>
        <a:lstStyle/>
        <a:p>
          <a:r>
            <a:rPr lang="en-GB" b="1"/>
            <a:t>Batch Size</a:t>
          </a:r>
          <a:r>
            <a:rPr lang="en-GB"/>
            <a:t>: 64.</a:t>
          </a:r>
          <a:endParaRPr lang="en-US"/>
        </a:p>
      </dgm:t>
    </dgm:pt>
    <dgm:pt modelId="{1919491D-F5F3-42C1-BBCD-45B583345390}" type="parTrans" cxnId="{9805A2D5-BFF4-469A-9128-9039C42B2B89}">
      <dgm:prSet/>
      <dgm:spPr/>
      <dgm:t>
        <a:bodyPr/>
        <a:lstStyle/>
        <a:p>
          <a:endParaRPr lang="en-US"/>
        </a:p>
      </dgm:t>
    </dgm:pt>
    <dgm:pt modelId="{D91D584A-FBCA-4A9B-BAD0-00CE4F7AC084}" type="sibTrans" cxnId="{9805A2D5-BFF4-469A-9128-9039C42B2B89}">
      <dgm:prSet/>
      <dgm:spPr/>
      <dgm:t>
        <a:bodyPr/>
        <a:lstStyle/>
        <a:p>
          <a:endParaRPr lang="en-US"/>
        </a:p>
      </dgm:t>
    </dgm:pt>
    <dgm:pt modelId="{F1A47856-8679-4D84-BF94-E1CC8511C628}">
      <dgm:prSet/>
      <dgm:spPr/>
      <dgm:t>
        <a:bodyPr/>
        <a:lstStyle/>
        <a:p>
          <a:r>
            <a:rPr lang="en-GB" b="1"/>
            <a:t>Callbacks</a:t>
          </a:r>
          <a:r>
            <a:rPr lang="en-GB"/>
            <a:t>:</a:t>
          </a:r>
          <a:endParaRPr lang="en-US"/>
        </a:p>
      </dgm:t>
    </dgm:pt>
    <dgm:pt modelId="{DCCC09D4-F318-418C-BC4A-6555E23ADDD0}" type="parTrans" cxnId="{C2584A3C-ACCB-4A16-BF85-103AF90BAF79}">
      <dgm:prSet/>
      <dgm:spPr/>
      <dgm:t>
        <a:bodyPr/>
        <a:lstStyle/>
        <a:p>
          <a:endParaRPr lang="en-US"/>
        </a:p>
      </dgm:t>
    </dgm:pt>
    <dgm:pt modelId="{4A501EE3-1680-4037-85D6-15509A7BB31A}" type="sibTrans" cxnId="{C2584A3C-ACCB-4A16-BF85-103AF90BAF79}">
      <dgm:prSet/>
      <dgm:spPr/>
      <dgm:t>
        <a:bodyPr/>
        <a:lstStyle/>
        <a:p>
          <a:endParaRPr lang="en-US"/>
        </a:p>
      </dgm:t>
    </dgm:pt>
    <dgm:pt modelId="{37139315-2DD5-4010-BCF8-E69ED54CDAFA}">
      <dgm:prSet/>
      <dgm:spPr/>
      <dgm:t>
        <a:bodyPr/>
        <a:lstStyle/>
        <a:p>
          <a:r>
            <a:rPr lang="en-GB"/>
            <a:t>EarlyStopping to monitor validation loss.</a:t>
          </a:r>
          <a:endParaRPr lang="en-US"/>
        </a:p>
      </dgm:t>
    </dgm:pt>
    <dgm:pt modelId="{0F0823E1-1019-4927-89C7-94ADDF5F1BD7}" type="parTrans" cxnId="{38CD7969-73C1-41DC-B061-52F21D6F3DBC}">
      <dgm:prSet/>
      <dgm:spPr/>
      <dgm:t>
        <a:bodyPr/>
        <a:lstStyle/>
        <a:p>
          <a:endParaRPr lang="en-US"/>
        </a:p>
      </dgm:t>
    </dgm:pt>
    <dgm:pt modelId="{2A923EE5-71FC-45F9-B358-46336BCD6756}" type="sibTrans" cxnId="{38CD7969-73C1-41DC-B061-52F21D6F3DBC}">
      <dgm:prSet/>
      <dgm:spPr/>
      <dgm:t>
        <a:bodyPr/>
        <a:lstStyle/>
        <a:p>
          <a:endParaRPr lang="en-US"/>
        </a:p>
      </dgm:t>
    </dgm:pt>
    <dgm:pt modelId="{DF2966E5-DAEE-4386-922E-8F28F32F1E09}">
      <dgm:prSet/>
      <dgm:spPr/>
      <dgm:t>
        <a:bodyPr/>
        <a:lstStyle/>
        <a:p>
          <a:r>
            <a:rPr lang="en-GB"/>
            <a:t>Restoring best weights.</a:t>
          </a:r>
          <a:endParaRPr lang="en-US"/>
        </a:p>
      </dgm:t>
    </dgm:pt>
    <dgm:pt modelId="{31D642E6-8148-49B6-8CC8-6780D5840E5A}" type="parTrans" cxnId="{6B9CD1B8-0AAE-458B-88CE-48198568B0EC}">
      <dgm:prSet/>
      <dgm:spPr/>
      <dgm:t>
        <a:bodyPr/>
        <a:lstStyle/>
        <a:p>
          <a:endParaRPr lang="en-US"/>
        </a:p>
      </dgm:t>
    </dgm:pt>
    <dgm:pt modelId="{1A552FC4-DB26-4129-B069-278593E7DFB7}" type="sibTrans" cxnId="{6B9CD1B8-0AAE-458B-88CE-48198568B0EC}">
      <dgm:prSet/>
      <dgm:spPr/>
      <dgm:t>
        <a:bodyPr/>
        <a:lstStyle/>
        <a:p>
          <a:endParaRPr lang="en-US"/>
        </a:p>
      </dgm:t>
    </dgm:pt>
    <dgm:pt modelId="{6A044021-422A-4A9C-A6A1-50A17B646F45}" type="pres">
      <dgm:prSet presAssocID="{97F76875-90A1-4D30-9CA9-D01AE82963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DBF21C-2668-4717-A2A2-8F7019188EC8}" type="pres">
      <dgm:prSet presAssocID="{1E73AB24-C843-451B-B2F4-F2A435719FE1}" presName="hierRoot1" presStyleCnt="0"/>
      <dgm:spPr/>
    </dgm:pt>
    <dgm:pt modelId="{2F613B31-264C-4893-9207-4358743AD98F}" type="pres">
      <dgm:prSet presAssocID="{1E73AB24-C843-451B-B2F4-F2A435719FE1}" presName="composite" presStyleCnt="0"/>
      <dgm:spPr/>
    </dgm:pt>
    <dgm:pt modelId="{BB9E0DE7-F56C-4108-A0BD-5C6FFA37181F}" type="pres">
      <dgm:prSet presAssocID="{1E73AB24-C843-451B-B2F4-F2A435719FE1}" presName="background" presStyleLbl="node0" presStyleIdx="0" presStyleCnt="1"/>
      <dgm:spPr/>
    </dgm:pt>
    <dgm:pt modelId="{5C3C5AEA-2137-4D87-9FA0-82B425767B47}" type="pres">
      <dgm:prSet presAssocID="{1E73AB24-C843-451B-B2F4-F2A435719FE1}" presName="text" presStyleLbl="fgAcc0" presStyleIdx="0" presStyleCnt="1">
        <dgm:presLayoutVars>
          <dgm:chPref val="3"/>
        </dgm:presLayoutVars>
      </dgm:prSet>
      <dgm:spPr/>
    </dgm:pt>
    <dgm:pt modelId="{55BDD445-DC21-4BE2-BAD1-8855CC60B0DE}" type="pres">
      <dgm:prSet presAssocID="{1E73AB24-C843-451B-B2F4-F2A435719FE1}" presName="hierChild2" presStyleCnt="0"/>
      <dgm:spPr/>
    </dgm:pt>
    <dgm:pt modelId="{C9AF97AE-882C-4F5E-98DB-B2BA7EAB8774}" type="pres">
      <dgm:prSet presAssocID="{D5CEC052-AE0F-42EB-AE00-5FEE8F297AE6}" presName="Name10" presStyleLbl="parChTrans1D2" presStyleIdx="0" presStyleCnt="3"/>
      <dgm:spPr/>
    </dgm:pt>
    <dgm:pt modelId="{0C982E73-F17B-4C5D-B9C3-CC6001342156}" type="pres">
      <dgm:prSet presAssocID="{832E9065-875A-4D6D-B29F-D48B85733D9C}" presName="hierRoot2" presStyleCnt="0"/>
      <dgm:spPr/>
    </dgm:pt>
    <dgm:pt modelId="{3051E150-6100-4B85-994A-0812B235461A}" type="pres">
      <dgm:prSet presAssocID="{832E9065-875A-4D6D-B29F-D48B85733D9C}" presName="composite2" presStyleCnt="0"/>
      <dgm:spPr/>
    </dgm:pt>
    <dgm:pt modelId="{02E8C883-CE7B-4857-A738-50D82F485B58}" type="pres">
      <dgm:prSet presAssocID="{832E9065-875A-4D6D-B29F-D48B85733D9C}" presName="background2" presStyleLbl="node2" presStyleIdx="0" presStyleCnt="3"/>
      <dgm:spPr/>
    </dgm:pt>
    <dgm:pt modelId="{C7607C21-29F1-4448-90C9-989EE189853D}" type="pres">
      <dgm:prSet presAssocID="{832E9065-875A-4D6D-B29F-D48B85733D9C}" presName="text2" presStyleLbl="fgAcc2" presStyleIdx="0" presStyleCnt="3">
        <dgm:presLayoutVars>
          <dgm:chPref val="3"/>
        </dgm:presLayoutVars>
      </dgm:prSet>
      <dgm:spPr/>
    </dgm:pt>
    <dgm:pt modelId="{04329B05-21A3-4845-83B8-DCA18120DA87}" type="pres">
      <dgm:prSet presAssocID="{832E9065-875A-4D6D-B29F-D48B85733D9C}" presName="hierChild3" presStyleCnt="0"/>
      <dgm:spPr/>
    </dgm:pt>
    <dgm:pt modelId="{C595003E-A6AC-443F-B391-184743969412}" type="pres">
      <dgm:prSet presAssocID="{1919491D-F5F3-42C1-BBCD-45B583345390}" presName="Name10" presStyleLbl="parChTrans1D2" presStyleIdx="1" presStyleCnt="3"/>
      <dgm:spPr/>
    </dgm:pt>
    <dgm:pt modelId="{C839C8F9-0FDF-47B7-B928-D82412C62CC2}" type="pres">
      <dgm:prSet presAssocID="{83B2237A-E52A-436E-8EDD-B87EBBB406F0}" presName="hierRoot2" presStyleCnt="0"/>
      <dgm:spPr/>
    </dgm:pt>
    <dgm:pt modelId="{1E6FA7E8-738B-4F55-B1BD-3E577A32F095}" type="pres">
      <dgm:prSet presAssocID="{83B2237A-E52A-436E-8EDD-B87EBBB406F0}" presName="composite2" presStyleCnt="0"/>
      <dgm:spPr/>
    </dgm:pt>
    <dgm:pt modelId="{21F14BBA-DCEE-4AED-9F7B-5C27DBC63F49}" type="pres">
      <dgm:prSet presAssocID="{83B2237A-E52A-436E-8EDD-B87EBBB406F0}" presName="background2" presStyleLbl="node2" presStyleIdx="1" presStyleCnt="3"/>
      <dgm:spPr/>
    </dgm:pt>
    <dgm:pt modelId="{A4C5BBE6-41AA-4005-97F8-72848E65CE57}" type="pres">
      <dgm:prSet presAssocID="{83B2237A-E52A-436E-8EDD-B87EBBB406F0}" presName="text2" presStyleLbl="fgAcc2" presStyleIdx="1" presStyleCnt="3">
        <dgm:presLayoutVars>
          <dgm:chPref val="3"/>
        </dgm:presLayoutVars>
      </dgm:prSet>
      <dgm:spPr/>
    </dgm:pt>
    <dgm:pt modelId="{A9090248-FFC6-4902-BCDA-27C7272DEBE9}" type="pres">
      <dgm:prSet presAssocID="{83B2237A-E52A-436E-8EDD-B87EBBB406F0}" presName="hierChild3" presStyleCnt="0"/>
      <dgm:spPr/>
    </dgm:pt>
    <dgm:pt modelId="{6A2A522D-071E-4592-B4AC-3370AA4F3B78}" type="pres">
      <dgm:prSet presAssocID="{DCCC09D4-F318-418C-BC4A-6555E23ADDD0}" presName="Name10" presStyleLbl="parChTrans1D2" presStyleIdx="2" presStyleCnt="3"/>
      <dgm:spPr/>
    </dgm:pt>
    <dgm:pt modelId="{5BC6C71E-1960-4E46-BC7A-C8CF76F6DD57}" type="pres">
      <dgm:prSet presAssocID="{F1A47856-8679-4D84-BF94-E1CC8511C628}" presName="hierRoot2" presStyleCnt="0"/>
      <dgm:spPr/>
    </dgm:pt>
    <dgm:pt modelId="{A13D04A5-459D-488F-A019-2514BB86AE1F}" type="pres">
      <dgm:prSet presAssocID="{F1A47856-8679-4D84-BF94-E1CC8511C628}" presName="composite2" presStyleCnt="0"/>
      <dgm:spPr/>
    </dgm:pt>
    <dgm:pt modelId="{911EBDEC-BFE4-4BB2-BF74-A014C42CDFC6}" type="pres">
      <dgm:prSet presAssocID="{F1A47856-8679-4D84-BF94-E1CC8511C628}" presName="background2" presStyleLbl="node2" presStyleIdx="2" presStyleCnt="3"/>
      <dgm:spPr/>
    </dgm:pt>
    <dgm:pt modelId="{46E0C741-B36F-42E2-8C51-77AA582B00F7}" type="pres">
      <dgm:prSet presAssocID="{F1A47856-8679-4D84-BF94-E1CC8511C628}" presName="text2" presStyleLbl="fgAcc2" presStyleIdx="2" presStyleCnt="3">
        <dgm:presLayoutVars>
          <dgm:chPref val="3"/>
        </dgm:presLayoutVars>
      </dgm:prSet>
      <dgm:spPr/>
    </dgm:pt>
    <dgm:pt modelId="{17C5F261-7988-4C49-9C4A-8600997495F0}" type="pres">
      <dgm:prSet presAssocID="{F1A47856-8679-4D84-BF94-E1CC8511C628}" presName="hierChild3" presStyleCnt="0"/>
      <dgm:spPr/>
    </dgm:pt>
    <dgm:pt modelId="{E459F051-135F-4162-A701-453EB758C7EC}" type="pres">
      <dgm:prSet presAssocID="{0F0823E1-1019-4927-89C7-94ADDF5F1BD7}" presName="Name17" presStyleLbl="parChTrans1D3" presStyleIdx="0" presStyleCnt="2"/>
      <dgm:spPr/>
    </dgm:pt>
    <dgm:pt modelId="{77615277-AD80-42B8-BB06-2EC5B29987BF}" type="pres">
      <dgm:prSet presAssocID="{37139315-2DD5-4010-BCF8-E69ED54CDAFA}" presName="hierRoot3" presStyleCnt="0"/>
      <dgm:spPr/>
    </dgm:pt>
    <dgm:pt modelId="{CB5EEA6B-4B1D-4BCA-A5A9-B3BCD4DEB8DE}" type="pres">
      <dgm:prSet presAssocID="{37139315-2DD5-4010-BCF8-E69ED54CDAFA}" presName="composite3" presStyleCnt="0"/>
      <dgm:spPr/>
    </dgm:pt>
    <dgm:pt modelId="{7C3E2152-33DC-40BA-8812-94367CFF58A7}" type="pres">
      <dgm:prSet presAssocID="{37139315-2DD5-4010-BCF8-E69ED54CDAFA}" presName="background3" presStyleLbl="node3" presStyleIdx="0" presStyleCnt="2"/>
      <dgm:spPr/>
    </dgm:pt>
    <dgm:pt modelId="{466D1CFF-3147-417D-B781-892DBB77FD93}" type="pres">
      <dgm:prSet presAssocID="{37139315-2DD5-4010-BCF8-E69ED54CDAFA}" presName="text3" presStyleLbl="fgAcc3" presStyleIdx="0" presStyleCnt="2">
        <dgm:presLayoutVars>
          <dgm:chPref val="3"/>
        </dgm:presLayoutVars>
      </dgm:prSet>
      <dgm:spPr/>
    </dgm:pt>
    <dgm:pt modelId="{D0F91EDC-5BC8-474C-82E3-6CEAE102A7E5}" type="pres">
      <dgm:prSet presAssocID="{37139315-2DD5-4010-BCF8-E69ED54CDAFA}" presName="hierChild4" presStyleCnt="0"/>
      <dgm:spPr/>
    </dgm:pt>
    <dgm:pt modelId="{0907DF92-C6BE-4285-9675-F143678F5525}" type="pres">
      <dgm:prSet presAssocID="{31D642E6-8148-49B6-8CC8-6780D5840E5A}" presName="Name17" presStyleLbl="parChTrans1D3" presStyleIdx="1" presStyleCnt="2"/>
      <dgm:spPr/>
    </dgm:pt>
    <dgm:pt modelId="{23FDD92B-269A-4CB1-A522-1373F5E49DE4}" type="pres">
      <dgm:prSet presAssocID="{DF2966E5-DAEE-4386-922E-8F28F32F1E09}" presName="hierRoot3" presStyleCnt="0"/>
      <dgm:spPr/>
    </dgm:pt>
    <dgm:pt modelId="{F3C745AF-202D-4E78-B000-63C28502C6BA}" type="pres">
      <dgm:prSet presAssocID="{DF2966E5-DAEE-4386-922E-8F28F32F1E09}" presName="composite3" presStyleCnt="0"/>
      <dgm:spPr/>
    </dgm:pt>
    <dgm:pt modelId="{0F68354B-C872-4A69-8217-74B9C60B2AFC}" type="pres">
      <dgm:prSet presAssocID="{DF2966E5-DAEE-4386-922E-8F28F32F1E09}" presName="background3" presStyleLbl="node3" presStyleIdx="1" presStyleCnt="2"/>
      <dgm:spPr/>
    </dgm:pt>
    <dgm:pt modelId="{890EA3D1-7C3E-4A06-9807-EEB981C7495C}" type="pres">
      <dgm:prSet presAssocID="{DF2966E5-DAEE-4386-922E-8F28F32F1E09}" presName="text3" presStyleLbl="fgAcc3" presStyleIdx="1" presStyleCnt="2">
        <dgm:presLayoutVars>
          <dgm:chPref val="3"/>
        </dgm:presLayoutVars>
      </dgm:prSet>
      <dgm:spPr/>
    </dgm:pt>
    <dgm:pt modelId="{D9DDB0E8-51AB-4A38-A4F1-C9D958626623}" type="pres">
      <dgm:prSet presAssocID="{DF2966E5-DAEE-4386-922E-8F28F32F1E09}" presName="hierChild4" presStyleCnt="0"/>
      <dgm:spPr/>
    </dgm:pt>
  </dgm:ptLst>
  <dgm:cxnLst>
    <dgm:cxn modelId="{C2584A3C-ACCB-4A16-BF85-103AF90BAF79}" srcId="{1E73AB24-C843-451B-B2F4-F2A435719FE1}" destId="{F1A47856-8679-4D84-BF94-E1CC8511C628}" srcOrd="2" destOrd="0" parTransId="{DCCC09D4-F318-418C-BC4A-6555E23ADDD0}" sibTransId="{4A501EE3-1680-4037-85D6-15509A7BB31A}"/>
    <dgm:cxn modelId="{EEA2C43F-57B5-427C-BA95-E497B88E2EA6}" type="presOf" srcId="{37139315-2DD5-4010-BCF8-E69ED54CDAFA}" destId="{466D1CFF-3147-417D-B781-892DBB77FD93}" srcOrd="0" destOrd="0" presId="urn:microsoft.com/office/officeart/2005/8/layout/hierarchy1"/>
    <dgm:cxn modelId="{79E83A5C-0670-4961-9EAB-E834318837A6}" type="presOf" srcId="{D5CEC052-AE0F-42EB-AE00-5FEE8F297AE6}" destId="{C9AF97AE-882C-4F5E-98DB-B2BA7EAB8774}" srcOrd="0" destOrd="0" presId="urn:microsoft.com/office/officeart/2005/8/layout/hierarchy1"/>
    <dgm:cxn modelId="{38CD7969-73C1-41DC-B061-52F21D6F3DBC}" srcId="{F1A47856-8679-4D84-BF94-E1CC8511C628}" destId="{37139315-2DD5-4010-BCF8-E69ED54CDAFA}" srcOrd="0" destOrd="0" parTransId="{0F0823E1-1019-4927-89C7-94ADDF5F1BD7}" sibTransId="{2A923EE5-71FC-45F9-B358-46336BCD6756}"/>
    <dgm:cxn modelId="{B078F77F-710A-49C4-8077-0D03A2100FF5}" type="presOf" srcId="{0F0823E1-1019-4927-89C7-94ADDF5F1BD7}" destId="{E459F051-135F-4162-A701-453EB758C7EC}" srcOrd="0" destOrd="0" presId="urn:microsoft.com/office/officeart/2005/8/layout/hierarchy1"/>
    <dgm:cxn modelId="{889D8181-3799-464B-8359-BB5BA60A2FE3}" type="presOf" srcId="{97F76875-90A1-4D30-9CA9-D01AE82963AD}" destId="{6A044021-422A-4A9C-A6A1-50A17B646F45}" srcOrd="0" destOrd="0" presId="urn:microsoft.com/office/officeart/2005/8/layout/hierarchy1"/>
    <dgm:cxn modelId="{F521AE94-B038-47E8-AC09-DBFE7453D476}" type="presOf" srcId="{83B2237A-E52A-436E-8EDD-B87EBBB406F0}" destId="{A4C5BBE6-41AA-4005-97F8-72848E65CE57}" srcOrd="0" destOrd="0" presId="urn:microsoft.com/office/officeart/2005/8/layout/hierarchy1"/>
    <dgm:cxn modelId="{54335C98-2C95-4207-AAA6-A542248E4027}" type="presOf" srcId="{31D642E6-8148-49B6-8CC8-6780D5840E5A}" destId="{0907DF92-C6BE-4285-9675-F143678F5525}" srcOrd="0" destOrd="0" presId="urn:microsoft.com/office/officeart/2005/8/layout/hierarchy1"/>
    <dgm:cxn modelId="{2D34CFAA-FA02-42A6-BEC3-EC464156936D}" type="presOf" srcId="{1919491D-F5F3-42C1-BBCD-45B583345390}" destId="{C595003E-A6AC-443F-B391-184743969412}" srcOrd="0" destOrd="0" presId="urn:microsoft.com/office/officeart/2005/8/layout/hierarchy1"/>
    <dgm:cxn modelId="{6B9CD1B8-0AAE-458B-88CE-48198568B0EC}" srcId="{F1A47856-8679-4D84-BF94-E1CC8511C628}" destId="{DF2966E5-DAEE-4386-922E-8F28F32F1E09}" srcOrd="1" destOrd="0" parTransId="{31D642E6-8148-49B6-8CC8-6780D5840E5A}" sibTransId="{1A552FC4-DB26-4129-B069-278593E7DFB7}"/>
    <dgm:cxn modelId="{043D88BA-E349-4372-B26C-8DF4747C46D3}" type="presOf" srcId="{1E73AB24-C843-451B-B2F4-F2A435719FE1}" destId="{5C3C5AEA-2137-4D87-9FA0-82B425767B47}" srcOrd="0" destOrd="0" presId="urn:microsoft.com/office/officeart/2005/8/layout/hierarchy1"/>
    <dgm:cxn modelId="{C36D89D2-7D58-4559-8219-5823524F7C07}" type="presOf" srcId="{DF2966E5-DAEE-4386-922E-8F28F32F1E09}" destId="{890EA3D1-7C3E-4A06-9807-EEB981C7495C}" srcOrd="0" destOrd="0" presId="urn:microsoft.com/office/officeart/2005/8/layout/hierarchy1"/>
    <dgm:cxn modelId="{D1D478D3-DFE4-4A8B-941F-BEE20EDFB70F}" type="presOf" srcId="{832E9065-875A-4D6D-B29F-D48B85733D9C}" destId="{C7607C21-29F1-4448-90C9-989EE189853D}" srcOrd="0" destOrd="0" presId="urn:microsoft.com/office/officeart/2005/8/layout/hierarchy1"/>
    <dgm:cxn modelId="{9805A2D5-BFF4-469A-9128-9039C42B2B89}" srcId="{1E73AB24-C843-451B-B2F4-F2A435719FE1}" destId="{83B2237A-E52A-436E-8EDD-B87EBBB406F0}" srcOrd="1" destOrd="0" parTransId="{1919491D-F5F3-42C1-BBCD-45B583345390}" sibTransId="{D91D584A-FBCA-4A9B-BAD0-00CE4F7AC084}"/>
    <dgm:cxn modelId="{4E3E41DB-2963-4B43-92E8-6A9347C2494B}" type="presOf" srcId="{F1A47856-8679-4D84-BF94-E1CC8511C628}" destId="{46E0C741-B36F-42E2-8C51-77AA582B00F7}" srcOrd="0" destOrd="0" presId="urn:microsoft.com/office/officeart/2005/8/layout/hierarchy1"/>
    <dgm:cxn modelId="{62BB47E8-0D17-4D42-BA69-3B91ACE0DEBF}" type="presOf" srcId="{DCCC09D4-F318-418C-BC4A-6555E23ADDD0}" destId="{6A2A522D-071E-4592-B4AC-3370AA4F3B78}" srcOrd="0" destOrd="0" presId="urn:microsoft.com/office/officeart/2005/8/layout/hierarchy1"/>
    <dgm:cxn modelId="{3CFAB2EE-A786-40DB-B9BB-1EA38416FD75}" srcId="{1E73AB24-C843-451B-B2F4-F2A435719FE1}" destId="{832E9065-875A-4D6D-B29F-D48B85733D9C}" srcOrd="0" destOrd="0" parTransId="{D5CEC052-AE0F-42EB-AE00-5FEE8F297AE6}" sibTransId="{7A5E24AF-72C9-4F33-A3E3-670E4ACD5867}"/>
    <dgm:cxn modelId="{7A48DDEE-46A4-449C-B25B-2BBB396174ED}" srcId="{97F76875-90A1-4D30-9CA9-D01AE82963AD}" destId="{1E73AB24-C843-451B-B2F4-F2A435719FE1}" srcOrd="0" destOrd="0" parTransId="{DAB98F62-69EA-48E0-AEB3-F81ED52B0342}" sibTransId="{48CCD6F8-21CF-4F0F-8129-64D2433F6DDD}"/>
    <dgm:cxn modelId="{DFD804EA-4AF0-40CD-85AC-9415D1621B8C}" type="presParOf" srcId="{6A044021-422A-4A9C-A6A1-50A17B646F45}" destId="{97DBF21C-2668-4717-A2A2-8F7019188EC8}" srcOrd="0" destOrd="0" presId="urn:microsoft.com/office/officeart/2005/8/layout/hierarchy1"/>
    <dgm:cxn modelId="{A974F858-5110-4B83-93AE-B4501CA50ED4}" type="presParOf" srcId="{97DBF21C-2668-4717-A2A2-8F7019188EC8}" destId="{2F613B31-264C-4893-9207-4358743AD98F}" srcOrd="0" destOrd="0" presId="urn:microsoft.com/office/officeart/2005/8/layout/hierarchy1"/>
    <dgm:cxn modelId="{9122F781-E526-43B2-98A1-E54C416C2C84}" type="presParOf" srcId="{2F613B31-264C-4893-9207-4358743AD98F}" destId="{BB9E0DE7-F56C-4108-A0BD-5C6FFA37181F}" srcOrd="0" destOrd="0" presId="urn:microsoft.com/office/officeart/2005/8/layout/hierarchy1"/>
    <dgm:cxn modelId="{09215272-E532-461D-BA02-6BDDB7D8D3D2}" type="presParOf" srcId="{2F613B31-264C-4893-9207-4358743AD98F}" destId="{5C3C5AEA-2137-4D87-9FA0-82B425767B47}" srcOrd="1" destOrd="0" presId="urn:microsoft.com/office/officeart/2005/8/layout/hierarchy1"/>
    <dgm:cxn modelId="{312D1978-984E-4ED6-92DB-0F12F1F3BD27}" type="presParOf" srcId="{97DBF21C-2668-4717-A2A2-8F7019188EC8}" destId="{55BDD445-DC21-4BE2-BAD1-8855CC60B0DE}" srcOrd="1" destOrd="0" presId="urn:microsoft.com/office/officeart/2005/8/layout/hierarchy1"/>
    <dgm:cxn modelId="{DA66AD34-319C-4A0B-9E52-5C52AAA59502}" type="presParOf" srcId="{55BDD445-DC21-4BE2-BAD1-8855CC60B0DE}" destId="{C9AF97AE-882C-4F5E-98DB-B2BA7EAB8774}" srcOrd="0" destOrd="0" presId="urn:microsoft.com/office/officeart/2005/8/layout/hierarchy1"/>
    <dgm:cxn modelId="{A364DE7C-55EA-4165-AD26-0743750C064F}" type="presParOf" srcId="{55BDD445-DC21-4BE2-BAD1-8855CC60B0DE}" destId="{0C982E73-F17B-4C5D-B9C3-CC6001342156}" srcOrd="1" destOrd="0" presId="urn:microsoft.com/office/officeart/2005/8/layout/hierarchy1"/>
    <dgm:cxn modelId="{338A3272-4725-4D19-8100-6FE69FE4ACBA}" type="presParOf" srcId="{0C982E73-F17B-4C5D-B9C3-CC6001342156}" destId="{3051E150-6100-4B85-994A-0812B235461A}" srcOrd="0" destOrd="0" presId="urn:microsoft.com/office/officeart/2005/8/layout/hierarchy1"/>
    <dgm:cxn modelId="{3B44EC1F-66BA-45CB-AEDE-CDC5991BD7DF}" type="presParOf" srcId="{3051E150-6100-4B85-994A-0812B235461A}" destId="{02E8C883-CE7B-4857-A738-50D82F485B58}" srcOrd="0" destOrd="0" presId="urn:microsoft.com/office/officeart/2005/8/layout/hierarchy1"/>
    <dgm:cxn modelId="{F9BED2D4-E86D-4752-A542-0CF30057B56B}" type="presParOf" srcId="{3051E150-6100-4B85-994A-0812B235461A}" destId="{C7607C21-29F1-4448-90C9-989EE189853D}" srcOrd="1" destOrd="0" presId="urn:microsoft.com/office/officeart/2005/8/layout/hierarchy1"/>
    <dgm:cxn modelId="{A875F61C-76A5-4AB2-B5B0-4AE77F6D62A2}" type="presParOf" srcId="{0C982E73-F17B-4C5D-B9C3-CC6001342156}" destId="{04329B05-21A3-4845-83B8-DCA18120DA87}" srcOrd="1" destOrd="0" presId="urn:microsoft.com/office/officeart/2005/8/layout/hierarchy1"/>
    <dgm:cxn modelId="{FA8A3B16-47FB-4AC3-B895-7808172EC1C5}" type="presParOf" srcId="{55BDD445-DC21-4BE2-BAD1-8855CC60B0DE}" destId="{C595003E-A6AC-443F-B391-184743969412}" srcOrd="2" destOrd="0" presId="urn:microsoft.com/office/officeart/2005/8/layout/hierarchy1"/>
    <dgm:cxn modelId="{9677E63C-3DDE-4A1F-940F-8C4ED23F1246}" type="presParOf" srcId="{55BDD445-DC21-4BE2-BAD1-8855CC60B0DE}" destId="{C839C8F9-0FDF-47B7-B928-D82412C62CC2}" srcOrd="3" destOrd="0" presId="urn:microsoft.com/office/officeart/2005/8/layout/hierarchy1"/>
    <dgm:cxn modelId="{564663DA-74BA-47FE-995C-CB660F37CAF1}" type="presParOf" srcId="{C839C8F9-0FDF-47B7-B928-D82412C62CC2}" destId="{1E6FA7E8-738B-4F55-B1BD-3E577A32F095}" srcOrd="0" destOrd="0" presId="urn:microsoft.com/office/officeart/2005/8/layout/hierarchy1"/>
    <dgm:cxn modelId="{EF4C442F-384C-437A-A823-4AE9626CFE31}" type="presParOf" srcId="{1E6FA7E8-738B-4F55-B1BD-3E577A32F095}" destId="{21F14BBA-DCEE-4AED-9F7B-5C27DBC63F49}" srcOrd="0" destOrd="0" presId="urn:microsoft.com/office/officeart/2005/8/layout/hierarchy1"/>
    <dgm:cxn modelId="{E8BC15B1-02FC-4DBD-A73A-4AC9136FAA06}" type="presParOf" srcId="{1E6FA7E8-738B-4F55-B1BD-3E577A32F095}" destId="{A4C5BBE6-41AA-4005-97F8-72848E65CE57}" srcOrd="1" destOrd="0" presId="urn:microsoft.com/office/officeart/2005/8/layout/hierarchy1"/>
    <dgm:cxn modelId="{106872E3-FBA7-4572-B055-36A300ED846A}" type="presParOf" srcId="{C839C8F9-0FDF-47B7-B928-D82412C62CC2}" destId="{A9090248-FFC6-4902-BCDA-27C7272DEBE9}" srcOrd="1" destOrd="0" presId="urn:microsoft.com/office/officeart/2005/8/layout/hierarchy1"/>
    <dgm:cxn modelId="{6465813E-ABE6-47E7-88CE-88EC01127D03}" type="presParOf" srcId="{55BDD445-DC21-4BE2-BAD1-8855CC60B0DE}" destId="{6A2A522D-071E-4592-B4AC-3370AA4F3B78}" srcOrd="4" destOrd="0" presId="urn:microsoft.com/office/officeart/2005/8/layout/hierarchy1"/>
    <dgm:cxn modelId="{9B824B8A-2289-47A4-9213-26A075F86889}" type="presParOf" srcId="{55BDD445-DC21-4BE2-BAD1-8855CC60B0DE}" destId="{5BC6C71E-1960-4E46-BC7A-C8CF76F6DD57}" srcOrd="5" destOrd="0" presId="urn:microsoft.com/office/officeart/2005/8/layout/hierarchy1"/>
    <dgm:cxn modelId="{3992620A-54DE-4ABF-90D4-403C4FDACB45}" type="presParOf" srcId="{5BC6C71E-1960-4E46-BC7A-C8CF76F6DD57}" destId="{A13D04A5-459D-488F-A019-2514BB86AE1F}" srcOrd="0" destOrd="0" presId="urn:microsoft.com/office/officeart/2005/8/layout/hierarchy1"/>
    <dgm:cxn modelId="{EA36D488-58EA-40D6-A695-771BF6C46DA0}" type="presParOf" srcId="{A13D04A5-459D-488F-A019-2514BB86AE1F}" destId="{911EBDEC-BFE4-4BB2-BF74-A014C42CDFC6}" srcOrd="0" destOrd="0" presId="urn:microsoft.com/office/officeart/2005/8/layout/hierarchy1"/>
    <dgm:cxn modelId="{AF23B139-2AAF-418C-9488-ABD826181942}" type="presParOf" srcId="{A13D04A5-459D-488F-A019-2514BB86AE1F}" destId="{46E0C741-B36F-42E2-8C51-77AA582B00F7}" srcOrd="1" destOrd="0" presId="urn:microsoft.com/office/officeart/2005/8/layout/hierarchy1"/>
    <dgm:cxn modelId="{2DDF3F57-1584-41D3-92F3-D00277828E6F}" type="presParOf" srcId="{5BC6C71E-1960-4E46-BC7A-C8CF76F6DD57}" destId="{17C5F261-7988-4C49-9C4A-8600997495F0}" srcOrd="1" destOrd="0" presId="urn:microsoft.com/office/officeart/2005/8/layout/hierarchy1"/>
    <dgm:cxn modelId="{A922DE98-3CB0-442B-A33E-5A178D4FBE0A}" type="presParOf" srcId="{17C5F261-7988-4C49-9C4A-8600997495F0}" destId="{E459F051-135F-4162-A701-453EB758C7EC}" srcOrd="0" destOrd="0" presId="urn:microsoft.com/office/officeart/2005/8/layout/hierarchy1"/>
    <dgm:cxn modelId="{F36DA465-9753-4E35-A8D0-52CCDF99F02D}" type="presParOf" srcId="{17C5F261-7988-4C49-9C4A-8600997495F0}" destId="{77615277-AD80-42B8-BB06-2EC5B29987BF}" srcOrd="1" destOrd="0" presId="urn:microsoft.com/office/officeart/2005/8/layout/hierarchy1"/>
    <dgm:cxn modelId="{667A46F6-78D7-433E-B74A-F38097FA1FAD}" type="presParOf" srcId="{77615277-AD80-42B8-BB06-2EC5B29987BF}" destId="{CB5EEA6B-4B1D-4BCA-A5A9-B3BCD4DEB8DE}" srcOrd="0" destOrd="0" presId="urn:microsoft.com/office/officeart/2005/8/layout/hierarchy1"/>
    <dgm:cxn modelId="{405152D9-23F8-40F8-BC9E-A91A6D1761C1}" type="presParOf" srcId="{CB5EEA6B-4B1D-4BCA-A5A9-B3BCD4DEB8DE}" destId="{7C3E2152-33DC-40BA-8812-94367CFF58A7}" srcOrd="0" destOrd="0" presId="urn:microsoft.com/office/officeart/2005/8/layout/hierarchy1"/>
    <dgm:cxn modelId="{6626BB1E-4B7B-4477-B19B-E075D6007555}" type="presParOf" srcId="{CB5EEA6B-4B1D-4BCA-A5A9-B3BCD4DEB8DE}" destId="{466D1CFF-3147-417D-B781-892DBB77FD93}" srcOrd="1" destOrd="0" presId="urn:microsoft.com/office/officeart/2005/8/layout/hierarchy1"/>
    <dgm:cxn modelId="{5010FB7F-3868-4C01-A71D-B1357CFC91B2}" type="presParOf" srcId="{77615277-AD80-42B8-BB06-2EC5B29987BF}" destId="{D0F91EDC-5BC8-474C-82E3-6CEAE102A7E5}" srcOrd="1" destOrd="0" presId="urn:microsoft.com/office/officeart/2005/8/layout/hierarchy1"/>
    <dgm:cxn modelId="{157B8F59-B6AD-4992-BB3B-88F357FC9E58}" type="presParOf" srcId="{17C5F261-7988-4C49-9C4A-8600997495F0}" destId="{0907DF92-C6BE-4285-9675-F143678F5525}" srcOrd="2" destOrd="0" presId="urn:microsoft.com/office/officeart/2005/8/layout/hierarchy1"/>
    <dgm:cxn modelId="{6BDF5A0D-1534-4FC5-86F1-74D39BCB2740}" type="presParOf" srcId="{17C5F261-7988-4C49-9C4A-8600997495F0}" destId="{23FDD92B-269A-4CB1-A522-1373F5E49DE4}" srcOrd="3" destOrd="0" presId="urn:microsoft.com/office/officeart/2005/8/layout/hierarchy1"/>
    <dgm:cxn modelId="{EE675990-0B7B-4EB3-85CB-63747C43DED1}" type="presParOf" srcId="{23FDD92B-269A-4CB1-A522-1373F5E49DE4}" destId="{F3C745AF-202D-4E78-B000-63C28502C6BA}" srcOrd="0" destOrd="0" presId="urn:microsoft.com/office/officeart/2005/8/layout/hierarchy1"/>
    <dgm:cxn modelId="{004898E2-511C-497C-84FA-ED3657F91816}" type="presParOf" srcId="{F3C745AF-202D-4E78-B000-63C28502C6BA}" destId="{0F68354B-C872-4A69-8217-74B9C60B2AFC}" srcOrd="0" destOrd="0" presId="urn:microsoft.com/office/officeart/2005/8/layout/hierarchy1"/>
    <dgm:cxn modelId="{2A7761B8-BA94-4B9A-B777-AD931FD6C269}" type="presParOf" srcId="{F3C745AF-202D-4E78-B000-63C28502C6BA}" destId="{890EA3D1-7C3E-4A06-9807-EEB981C7495C}" srcOrd="1" destOrd="0" presId="urn:microsoft.com/office/officeart/2005/8/layout/hierarchy1"/>
    <dgm:cxn modelId="{10CA182C-7EE9-4C9A-B17E-91EC34E638AA}" type="presParOf" srcId="{23FDD92B-269A-4CB1-A522-1373F5E49DE4}" destId="{D9DDB0E8-51AB-4A38-A4F1-C9D9586266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2B39E4-B563-41C5-90F5-954CEAEFCB3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48DD6FA-BCFE-4961-97D8-12745845956A}">
      <dgm:prSet/>
      <dgm:spPr/>
      <dgm:t>
        <a:bodyPr/>
        <a:lstStyle/>
        <a:p>
          <a:pPr>
            <a:defRPr b="1"/>
          </a:pPr>
          <a:r>
            <a:rPr lang="en-GB" b="1"/>
            <a:t>Potential Improvements</a:t>
          </a:r>
          <a:endParaRPr lang="en-US"/>
        </a:p>
      </dgm:t>
    </dgm:pt>
    <dgm:pt modelId="{CC48AC9E-72BE-4E45-B8B7-D9FCCCC81FF0}" type="parTrans" cxnId="{60F68C62-476F-430B-B3A9-1F76E1E9E7F1}">
      <dgm:prSet/>
      <dgm:spPr/>
      <dgm:t>
        <a:bodyPr/>
        <a:lstStyle/>
        <a:p>
          <a:endParaRPr lang="en-US"/>
        </a:p>
      </dgm:t>
    </dgm:pt>
    <dgm:pt modelId="{2966D395-4D9F-47F9-9037-49BA9D05AC85}" type="sibTrans" cxnId="{60F68C62-476F-430B-B3A9-1F76E1E9E7F1}">
      <dgm:prSet/>
      <dgm:spPr/>
      <dgm:t>
        <a:bodyPr/>
        <a:lstStyle/>
        <a:p>
          <a:endParaRPr lang="en-US"/>
        </a:p>
      </dgm:t>
    </dgm:pt>
    <dgm:pt modelId="{421D6E89-ACD8-4165-82CA-E6D5D7154E66}">
      <dgm:prSet/>
      <dgm:spPr/>
      <dgm:t>
        <a:bodyPr/>
        <a:lstStyle/>
        <a:p>
          <a:pPr>
            <a:defRPr b="1"/>
          </a:pPr>
          <a:r>
            <a:rPr lang="en-GB" b="1" dirty="0"/>
            <a:t>Future Work</a:t>
          </a:r>
          <a:endParaRPr lang="en-US" dirty="0"/>
        </a:p>
      </dgm:t>
    </dgm:pt>
    <dgm:pt modelId="{9FE3E9B5-E6BD-4593-993A-79DC6764AFDC}" type="parTrans" cxnId="{BB9D90F3-BC49-49E5-9100-8C7D425C9762}">
      <dgm:prSet/>
      <dgm:spPr/>
      <dgm:t>
        <a:bodyPr/>
        <a:lstStyle/>
        <a:p>
          <a:endParaRPr lang="en-US"/>
        </a:p>
      </dgm:t>
    </dgm:pt>
    <dgm:pt modelId="{6627EEED-AA43-4BF2-950C-33551ED3D488}" type="sibTrans" cxnId="{BB9D90F3-BC49-49E5-9100-8C7D425C9762}">
      <dgm:prSet/>
      <dgm:spPr/>
      <dgm:t>
        <a:bodyPr/>
        <a:lstStyle/>
        <a:p>
          <a:endParaRPr lang="en-US"/>
        </a:p>
      </dgm:t>
    </dgm:pt>
    <dgm:pt modelId="{C4DE64C6-4CEA-49C4-A635-289AE1331D4B}">
      <dgm:prSet/>
      <dgm:spPr/>
      <dgm:t>
        <a:bodyPr/>
        <a:lstStyle/>
        <a:p>
          <a:r>
            <a:rPr lang="en-GB" b="1"/>
            <a:t>Data Augmentation</a:t>
          </a:r>
          <a:r>
            <a:rPr lang="en-GB"/>
            <a:t>:</a:t>
          </a:r>
          <a:endParaRPr lang="en-US"/>
        </a:p>
      </dgm:t>
    </dgm:pt>
    <dgm:pt modelId="{7F41DE41-7D39-467F-AC42-B83B81B635CC}" type="parTrans" cxnId="{1666A492-4C04-494E-B24F-8CB4788B29E0}">
      <dgm:prSet/>
      <dgm:spPr/>
      <dgm:t>
        <a:bodyPr/>
        <a:lstStyle/>
        <a:p>
          <a:endParaRPr lang="en-US"/>
        </a:p>
      </dgm:t>
    </dgm:pt>
    <dgm:pt modelId="{751B7401-B9F1-4B75-B521-958B214A190A}" type="sibTrans" cxnId="{1666A492-4C04-494E-B24F-8CB4788B29E0}">
      <dgm:prSet/>
      <dgm:spPr/>
      <dgm:t>
        <a:bodyPr/>
        <a:lstStyle/>
        <a:p>
          <a:endParaRPr lang="en-US"/>
        </a:p>
      </dgm:t>
    </dgm:pt>
    <dgm:pt modelId="{D5CD9DFA-4A3C-4451-9971-CF698812CD42}">
      <dgm:prSet/>
      <dgm:spPr/>
      <dgm:t>
        <a:bodyPr/>
        <a:lstStyle/>
        <a:p>
          <a:r>
            <a:rPr lang="en-GB"/>
            <a:t>Techniques like rotation, flipping, and zooming.</a:t>
          </a:r>
          <a:endParaRPr lang="en-US"/>
        </a:p>
      </dgm:t>
    </dgm:pt>
    <dgm:pt modelId="{EC4A5979-98E8-48CC-8838-7F91405EAEC7}" type="parTrans" cxnId="{16267EA4-3934-458A-AD6F-59F92F248C73}">
      <dgm:prSet/>
      <dgm:spPr/>
      <dgm:t>
        <a:bodyPr/>
        <a:lstStyle/>
        <a:p>
          <a:endParaRPr lang="en-US"/>
        </a:p>
      </dgm:t>
    </dgm:pt>
    <dgm:pt modelId="{2315CA0B-9415-43D1-A1A0-5B5ED952A593}" type="sibTrans" cxnId="{16267EA4-3934-458A-AD6F-59F92F248C73}">
      <dgm:prSet/>
      <dgm:spPr/>
      <dgm:t>
        <a:bodyPr/>
        <a:lstStyle/>
        <a:p>
          <a:endParaRPr lang="en-US"/>
        </a:p>
      </dgm:t>
    </dgm:pt>
    <dgm:pt modelId="{A28BE5D3-278C-40B4-8E86-8E7F9C47FA88}">
      <dgm:prSet/>
      <dgm:spPr/>
      <dgm:t>
        <a:bodyPr/>
        <a:lstStyle/>
        <a:p>
          <a:r>
            <a:rPr lang="en-GB" b="1" dirty="0"/>
            <a:t>Advanced Architectures</a:t>
          </a:r>
          <a:r>
            <a:rPr lang="en-GB" dirty="0"/>
            <a:t>:</a:t>
          </a:r>
          <a:endParaRPr lang="en-US" dirty="0"/>
        </a:p>
      </dgm:t>
    </dgm:pt>
    <dgm:pt modelId="{63E8EB12-248F-4A79-9BF6-BD476BBA6873}" type="parTrans" cxnId="{C332B0EC-7EA3-4944-B43E-1F9F4C376BEC}">
      <dgm:prSet/>
      <dgm:spPr/>
      <dgm:t>
        <a:bodyPr/>
        <a:lstStyle/>
        <a:p>
          <a:endParaRPr lang="en-US"/>
        </a:p>
      </dgm:t>
    </dgm:pt>
    <dgm:pt modelId="{71742988-713D-4155-9F82-C2518A3D5A31}" type="sibTrans" cxnId="{C332B0EC-7EA3-4944-B43E-1F9F4C376BEC}">
      <dgm:prSet/>
      <dgm:spPr/>
      <dgm:t>
        <a:bodyPr/>
        <a:lstStyle/>
        <a:p>
          <a:endParaRPr lang="en-US"/>
        </a:p>
      </dgm:t>
    </dgm:pt>
    <dgm:pt modelId="{CF08E75B-C85D-4136-906A-18AEC7555F20}">
      <dgm:prSet/>
      <dgm:spPr/>
      <dgm:t>
        <a:bodyPr/>
        <a:lstStyle/>
        <a:p>
          <a:r>
            <a:rPr lang="en-GB" dirty="0"/>
            <a:t>Exploring </a:t>
          </a:r>
          <a:r>
            <a:rPr lang="en-GB" dirty="0" err="1"/>
            <a:t>ResNet</a:t>
          </a:r>
          <a:r>
            <a:rPr lang="en-GB" dirty="0"/>
            <a:t>, </a:t>
          </a:r>
          <a:r>
            <a:rPr lang="en-GB" dirty="0" err="1"/>
            <a:t>DenseNet</a:t>
          </a:r>
          <a:r>
            <a:rPr lang="en-GB" dirty="0"/>
            <a:t> models.</a:t>
          </a:r>
          <a:endParaRPr lang="en-US" dirty="0"/>
        </a:p>
      </dgm:t>
    </dgm:pt>
    <dgm:pt modelId="{CA5A03ED-39C6-4257-8907-17417F0F2ACA}" type="parTrans" cxnId="{F76631BF-0B73-41D9-9B93-1C8A67280D6F}">
      <dgm:prSet/>
      <dgm:spPr/>
      <dgm:t>
        <a:bodyPr/>
        <a:lstStyle/>
        <a:p>
          <a:endParaRPr lang="en-US"/>
        </a:p>
      </dgm:t>
    </dgm:pt>
    <dgm:pt modelId="{3CF91873-DFA9-4226-811F-92F870BCE236}" type="sibTrans" cxnId="{F76631BF-0B73-41D9-9B93-1C8A67280D6F}">
      <dgm:prSet/>
      <dgm:spPr/>
      <dgm:t>
        <a:bodyPr/>
        <a:lstStyle/>
        <a:p>
          <a:endParaRPr lang="en-US"/>
        </a:p>
      </dgm:t>
    </dgm:pt>
    <dgm:pt modelId="{005A58CC-38E1-44D5-B4B0-5F548B96DA9D}">
      <dgm:prSet/>
      <dgm:spPr/>
      <dgm:t>
        <a:bodyPr/>
        <a:lstStyle/>
        <a:p>
          <a:r>
            <a:rPr lang="en-GB" b="1" dirty="0"/>
            <a:t>Hyperparameter Optimization</a:t>
          </a:r>
          <a:r>
            <a:rPr lang="en-GB" dirty="0"/>
            <a:t>:</a:t>
          </a:r>
          <a:endParaRPr lang="en-US" dirty="0"/>
        </a:p>
      </dgm:t>
    </dgm:pt>
    <dgm:pt modelId="{57814296-0427-4E9B-ABA6-F1F05FA6307F}" type="parTrans" cxnId="{2B68890D-2214-4A5F-AE47-807EEC0B0299}">
      <dgm:prSet/>
      <dgm:spPr/>
      <dgm:t>
        <a:bodyPr/>
        <a:lstStyle/>
        <a:p>
          <a:endParaRPr lang="en-US"/>
        </a:p>
      </dgm:t>
    </dgm:pt>
    <dgm:pt modelId="{28D91999-6919-4593-B694-41E6395AF93D}" type="sibTrans" cxnId="{2B68890D-2214-4A5F-AE47-807EEC0B0299}">
      <dgm:prSet/>
      <dgm:spPr/>
      <dgm:t>
        <a:bodyPr/>
        <a:lstStyle/>
        <a:p>
          <a:endParaRPr lang="en-US"/>
        </a:p>
      </dgm:t>
    </dgm:pt>
    <dgm:pt modelId="{4F91E3D9-81B1-4682-873C-226EA753B9DD}">
      <dgm:prSet/>
      <dgm:spPr/>
      <dgm:t>
        <a:bodyPr/>
        <a:lstStyle/>
        <a:p>
          <a:r>
            <a:rPr lang="en-GB"/>
            <a:t>Using tools like Grid Search or Random Search.</a:t>
          </a:r>
          <a:endParaRPr lang="en-US"/>
        </a:p>
      </dgm:t>
    </dgm:pt>
    <dgm:pt modelId="{492833A6-5DEF-436E-99E8-FF8131936FA4}" type="parTrans" cxnId="{0B9FA60A-BE26-4F96-AE26-22679D76C258}">
      <dgm:prSet/>
      <dgm:spPr/>
      <dgm:t>
        <a:bodyPr/>
        <a:lstStyle/>
        <a:p>
          <a:endParaRPr lang="en-US"/>
        </a:p>
      </dgm:t>
    </dgm:pt>
    <dgm:pt modelId="{AF7A337A-B327-4631-89A5-2575DB3A232A}" type="sibTrans" cxnId="{0B9FA60A-BE26-4F96-AE26-22679D76C258}">
      <dgm:prSet/>
      <dgm:spPr/>
      <dgm:t>
        <a:bodyPr/>
        <a:lstStyle/>
        <a:p>
          <a:endParaRPr lang="en-US"/>
        </a:p>
      </dgm:t>
    </dgm:pt>
    <dgm:pt modelId="{765652B3-6F85-46DB-A189-70E87718F78D}">
      <dgm:prSet/>
      <dgm:spPr/>
      <dgm:t>
        <a:bodyPr/>
        <a:lstStyle/>
        <a:p>
          <a:r>
            <a:rPr lang="en-GB" b="1"/>
            <a:t>Ensemble Methods</a:t>
          </a:r>
          <a:r>
            <a:rPr lang="en-GB"/>
            <a:t>:</a:t>
          </a:r>
          <a:endParaRPr lang="en-US"/>
        </a:p>
      </dgm:t>
    </dgm:pt>
    <dgm:pt modelId="{6A0BC459-C912-4DA6-A96B-FEB82E5DE15C}" type="parTrans" cxnId="{D5BBD91F-4C8C-454E-BC5C-88F9C8DDCBD6}">
      <dgm:prSet/>
      <dgm:spPr/>
      <dgm:t>
        <a:bodyPr/>
        <a:lstStyle/>
        <a:p>
          <a:endParaRPr lang="en-US"/>
        </a:p>
      </dgm:t>
    </dgm:pt>
    <dgm:pt modelId="{77F732CA-0540-4249-9B29-0C6AE1B7BCBD}" type="sibTrans" cxnId="{D5BBD91F-4C8C-454E-BC5C-88F9C8DDCBD6}">
      <dgm:prSet/>
      <dgm:spPr/>
      <dgm:t>
        <a:bodyPr/>
        <a:lstStyle/>
        <a:p>
          <a:endParaRPr lang="en-US"/>
        </a:p>
      </dgm:t>
    </dgm:pt>
    <dgm:pt modelId="{5B06B6B6-02C3-4F45-84D0-2CF2E0F8966F}">
      <dgm:prSet/>
      <dgm:spPr/>
      <dgm:t>
        <a:bodyPr/>
        <a:lstStyle/>
        <a:p>
          <a:r>
            <a:rPr lang="en-GB"/>
            <a:t>Combining multiple models for better performance.</a:t>
          </a:r>
          <a:endParaRPr lang="en-US"/>
        </a:p>
      </dgm:t>
    </dgm:pt>
    <dgm:pt modelId="{4972BCE9-D3AD-439E-9698-C460E57C3283}" type="parTrans" cxnId="{B0BFF46B-ED09-4E7F-9A87-1F5CFBD4F6B7}">
      <dgm:prSet/>
      <dgm:spPr/>
      <dgm:t>
        <a:bodyPr/>
        <a:lstStyle/>
        <a:p>
          <a:endParaRPr lang="en-US"/>
        </a:p>
      </dgm:t>
    </dgm:pt>
    <dgm:pt modelId="{B62CD60D-B1F2-4842-BA31-572983093896}" type="sibTrans" cxnId="{B0BFF46B-ED09-4E7F-9A87-1F5CFBD4F6B7}">
      <dgm:prSet/>
      <dgm:spPr/>
      <dgm:t>
        <a:bodyPr/>
        <a:lstStyle/>
        <a:p>
          <a:endParaRPr lang="en-US"/>
        </a:p>
      </dgm:t>
    </dgm:pt>
    <dgm:pt modelId="{01860416-E173-4405-AC5F-8B91BDDB74B9}" type="pres">
      <dgm:prSet presAssocID="{8D2B39E4-B563-41C5-90F5-954CEAEFCB37}" presName="root" presStyleCnt="0">
        <dgm:presLayoutVars>
          <dgm:dir/>
          <dgm:resizeHandles val="exact"/>
        </dgm:presLayoutVars>
      </dgm:prSet>
      <dgm:spPr/>
    </dgm:pt>
    <dgm:pt modelId="{81F9A49A-B78B-4C5F-8299-3CED5F3CBEB0}" type="pres">
      <dgm:prSet presAssocID="{048DD6FA-BCFE-4961-97D8-12745845956A}" presName="compNode" presStyleCnt="0"/>
      <dgm:spPr/>
    </dgm:pt>
    <dgm:pt modelId="{238E1D49-5D56-4AC1-BA51-4AEA046BBBC2}" type="pres">
      <dgm:prSet presAssocID="{048DD6FA-BCFE-4961-97D8-1274584595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4CD5DA-A1AD-4F72-85C2-BD5090A7A59B}" type="pres">
      <dgm:prSet presAssocID="{048DD6FA-BCFE-4961-97D8-12745845956A}" presName="iconSpace" presStyleCnt="0"/>
      <dgm:spPr/>
    </dgm:pt>
    <dgm:pt modelId="{78BC6B87-7697-442A-9EC2-7E976C395405}" type="pres">
      <dgm:prSet presAssocID="{048DD6FA-BCFE-4961-97D8-12745845956A}" presName="parTx" presStyleLbl="revTx" presStyleIdx="0" presStyleCnt="4">
        <dgm:presLayoutVars>
          <dgm:chMax val="0"/>
          <dgm:chPref val="0"/>
        </dgm:presLayoutVars>
      </dgm:prSet>
      <dgm:spPr/>
    </dgm:pt>
    <dgm:pt modelId="{9B34C6B4-3E22-4A11-A5F1-B07C9AC309FE}" type="pres">
      <dgm:prSet presAssocID="{048DD6FA-BCFE-4961-97D8-12745845956A}" presName="txSpace" presStyleCnt="0"/>
      <dgm:spPr/>
    </dgm:pt>
    <dgm:pt modelId="{C63CC5BE-E3E5-4411-9453-DC388BCA9779}" type="pres">
      <dgm:prSet presAssocID="{048DD6FA-BCFE-4961-97D8-12745845956A}" presName="desTx" presStyleLbl="revTx" presStyleIdx="1" presStyleCnt="4">
        <dgm:presLayoutVars/>
      </dgm:prSet>
      <dgm:spPr/>
    </dgm:pt>
    <dgm:pt modelId="{361C3CD1-4AB4-4E63-B083-F27B38498B8F}" type="pres">
      <dgm:prSet presAssocID="{2966D395-4D9F-47F9-9037-49BA9D05AC85}" presName="sibTrans" presStyleCnt="0"/>
      <dgm:spPr/>
    </dgm:pt>
    <dgm:pt modelId="{042F2145-8266-49DD-839A-2874DCE56905}" type="pres">
      <dgm:prSet presAssocID="{421D6E89-ACD8-4165-82CA-E6D5D7154E66}" presName="compNode" presStyleCnt="0"/>
      <dgm:spPr/>
    </dgm:pt>
    <dgm:pt modelId="{4F7E80F9-B44D-40B4-9C23-EA5E431B05E6}" type="pres">
      <dgm:prSet presAssocID="{421D6E89-ACD8-4165-82CA-E6D5D7154E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2ED04537-D4E2-425B-8A9A-985B326541E0}" type="pres">
      <dgm:prSet presAssocID="{421D6E89-ACD8-4165-82CA-E6D5D7154E66}" presName="iconSpace" presStyleCnt="0"/>
      <dgm:spPr/>
    </dgm:pt>
    <dgm:pt modelId="{8CF6A850-5DC0-48A7-8FD2-F1F68D07C5F8}" type="pres">
      <dgm:prSet presAssocID="{421D6E89-ACD8-4165-82CA-E6D5D7154E66}" presName="parTx" presStyleLbl="revTx" presStyleIdx="2" presStyleCnt="4" custLinFactNeighborX="2425" custLinFactNeighborY="-47037">
        <dgm:presLayoutVars>
          <dgm:chMax val="0"/>
          <dgm:chPref val="0"/>
        </dgm:presLayoutVars>
      </dgm:prSet>
      <dgm:spPr/>
    </dgm:pt>
    <dgm:pt modelId="{2DBA5B3E-A00F-47AB-B5DC-4415055531C0}" type="pres">
      <dgm:prSet presAssocID="{421D6E89-ACD8-4165-82CA-E6D5D7154E66}" presName="txSpace" presStyleCnt="0"/>
      <dgm:spPr/>
    </dgm:pt>
    <dgm:pt modelId="{8B38B164-8EFC-491C-A900-973B7001CC2F}" type="pres">
      <dgm:prSet presAssocID="{421D6E89-ACD8-4165-82CA-E6D5D7154E66}" presName="desTx" presStyleLbl="revTx" presStyleIdx="3" presStyleCnt="4" custLinFactNeighborX="4426" custLinFactNeighborY="-17306">
        <dgm:presLayoutVars/>
      </dgm:prSet>
      <dgm:spPr/>
    </dgm:pt>
  </dgm:ptLst>
  <dgm:cxnLst>
    <dgm:cxn modelId="{0B9FA60A-BE26-4F96-AE26-22679D76C258}" srcId="{005A58CC-38E1-44D5-B4B0-5F548B96DA9D}" destId="{4F91E3D9-81B1-4682-873C-226EA753B9DD}" srcOrd="0" destOrd="0" parTransId="{492833A6-5DEF-436E-99E8-FF8131936FA4}" sibTransId="{AF7A337A-B327-4631-89A5-2575DB3A232A}"/>
    <dgm:cxn modelId="{2B68890D-2214-4A5F-AE47-807EEC0B0299}" srcId="{421D6E89-ACD8-4165-82CA-E6D5D7154E66}" destId="{005A58CC-38E1-44D5-B4B0-5F548B96DA9D}" srcOrd="2" destOrd="0" parTransId="{57814296-0427-4E9B-ABA6-F1F05FA6307F}" sibTransId="{28D91999-6919-4593-B694-41E6395AF93D}"/>
    <dgm:cxn modelId="{D5BBD91F-4C8C-454E-BC5C-88F9C8DDCBD6}" srcId="{421D6E89-ACD8-4165-82CA-E6D5D7154E66}" destId="{765652B3-6F85-46DB-A189-70E87718F78D}" srcOrd="3" destOrd="0" parTransId="{6A0BC459-C912-4DA6-A96B-FEB82E5DE15C}" sibTransId="{77F732CA-0540-4249-9B29-0C6AE1B7BCBD}"/>
    <dgm:cxn modelId="{F1C0F42E-E06D-4579-8741-C2B0081C0F7C}" type="presOf" srcId="{005A58CC-38E1-44D5-B4B0-5F548B96DA9D}" destId="{8B38B164-8EFC-491C-A900-973B7001CC2F}" srcOrd="0" destOrd="4" presId="urn:microsoft.com/office/officeart/2018/5/layout/CenteredIconLabelDescriptionList"/>
    <dgm:cxn modelId="{FA3E0035-140A-42E8-962D-10139B7E6EE0}" type="presOf" srcId="{048DD6FA-BCFE-4961-97D8-12745845956A}" destId="{78BC6B87-7697-442A-9EC2-7E976C395405}" srcOrd="0" destOrd="0" presId="urn:microsoft.com/office/officeart/2018/5/layout/CenteredIconLabelDescriptionList"/>
    <dgm:cxn modelId="{EA9B7C40-9876-4C7E-8187-510F31636ED8}" type="presOf" srcId="{765652B3-6F85-46DB-A189-70E87718F78D}" destId="{8B38B164-8EFC-491C-A900-973B7001CC2F}" srcOrd="0" destOrd="6" presId="urn:microsoft.com/office/officeart/2018/5/layout/CenteredIconLabelDescriptionList"/>
    <dgm:cxn modelId="{60F68C62-476F-430B-B3A9-1F76E1E9E7F1}" srcId="{8D2B39E4-B563-41C5-90F5-954CEAEFCB37}" destId="{048DD6FA-BCFE-4961-97D8-12745845956A}" srcOrd="0" destOrd="0" parTransId="{CC48AC9E-72BE-4E45-B8B7-D9FCCCC81FF0}" sibTransId="{2966D395-4D9F-47F9-9037-49BA9D05AC85}"/>
    <dgm:cxn modelId="{15676A63-493D-4E4A-BAC5-9587E58A5263}" type="presOf" srcId="{CF08E75B-C85D-4136-906A-18AEC7555F20}" destId="{8B38B164-8EFC-491C-A900-973B7001CC2F}" srcOrd="0" destOrd="3" presId="urn:microsoft.com/office/officeart/2018/5/layout/CenteredIconLabelDescriptionList"/>
    <dgm:cxn modelId="{794FB343-516D-42B1-972B-850B05AA3C31}" type="presOf" srcId="{8D2B39E4-B563-41C5-90F5-954CEAEFCB37}" destId="{01860416-E173-4405-AC5F-8B91BDDB74B9}" srcOrd="0" destOrd="0" presId="urn:microsoft.com/office/officeart/2018/5/layout/CenteredIconLabelDescriptionList"/>
    <dgm:cxn modelId="{B0BFF46B-ED09-4E7F-9A87-1F5CFBD4F6B7}" srcId="{765652B3-6F85-46DB-A189-70E87718F78D}" destId="{5B06B6B6-02C3-4F45-84D0-2CF2E0F8966F}" srcOrd="0" destOrd="0" parTransId="{4972BCE9-D3AD-439E-9698-C460E57C3283}" sibTransId="{B62CD60D-B1F2-4842-BA31-572983093896}"/>
    <dgm:cxn modelId="{06C44A53-7919-4078-B356-2BC59FB4EBF3}" type="presOf" srcId="{421D6E89-ACD8-4165-82CA-E6D5D7154E66}" destId="{8CF6A850-5DC0-48A7-8FD2-F1F68D07C5F8}" srcOrd="0" destOrd="0" presId="urn:microsoft.com/office/officeart/2018/5/layout/CenteredIconLabelDescriptionList"/>
    <dgm:cxn modelId="{3E158078-DF6C-48D4-AA87-230702EBCD5F}" type="presOf" srcId="{C4DE64C6-4CEA-49C4-A635-289AE1331D4B}" destId="{8B38B164-8EFC-491C-A900-973B7001CC2F}" srcOrd="0" destOrd="0" presId="urn:microsoft.com/office/officeart/2018/5/layout/CenteredIconLabelDescriptionList"/>
    <dgm:cxn modelId="{30F77986-50DA-426B-9279-0EB61176C4FD}" type="presOf" srcId="{5B06B6B6-02C3-4F45-84D0-2CF2E0F8966F}" destId="{8B38B164-8EFC-491C-A900-973B7001CC2F}" srcOrd="0" destOrd="7" presId="urn:microsoft.com/office/officeart/2018/5/layout/CenteredIconLabelDescriptionList"/>
    <dgm:cxn modelId="{1666A492-4C04-494E-B24F-8CB4788B29E0}" srcId="{421D6E89-ACD8-4165-82CA-E6D5D7154E66}" destId="{C4DE64C6-4CEA-49C4-A635-289AE1331D4B}" srcOrd="0" destOrd="0" parTransId="{7F41DE41-7D39-467F-AC42-B83B81B635CC}" sibTransId="{751B7401-B9F1-4B75-B521-958B214A190A}"/>
    <dgm:cxn modelId="{16267EA4-3934-458A-AD6F-59F92F248C73}" srcId="{C4DE64C6-4CEA-49C4-A635-289AE1331D4B}" destId="{D5CD9DFA-4A3C-4451-9971-CF698812CD42}" srcOrd="0" destOrd="0" parTransId="{EC4A5979-98E8-48CC-8838-7F91405EAEC7}" sibTransId="{2315CA0B-9415-43D1-A1A0-5B5ED952A593}"/>
    <dgm:cxn modelId="{F76631BF-0B73-41D9-9B93-1C8A67280D6F}" srcId="{A28BE5D3-278C-40B4-8E86-8E7F9C47FA88}" destId="{CF08E75B-C85D-4136-906A-18AEC7555F20}" srcOrd="0" destOrd="0" parTransId="{CA5A03ED-39C6-4257-8907-17417F0F2ACA}" sibTransId="{3CF91873-DFA9-4226-811F-92F870BCE236}"/>
    <dgm:cxn modelId="{E7FC89CA-99E6-43DD-AE15-A6004D4CD72C}" type="presOf" srcId="{D5CD9DFA-4A3C-4451-9971-CF698812CD42}" destId="{8B38B164-8EFC-491C-A900-973B7001CC2F}" srcOrd="0" destOrd="1" presId="urn:microsoft.com/office/officeart/2018/5/layout/CenteredIconLabelDescriptionList"/>
    <dgm:cxn modelId="{C332B0EC-7EA3-4944-B43E-1F9F4C376BEC}" srcId="{421D6E89-ACD8-4165-82CA-E6D5D7154E66}" destId="{A28BE5D3-278C-40B4-8E86-8E7F9C47FA88}" srcOrd="1" destOrd="0" parTransId="{63E8EB12-248F-4A79-9BF6-BD476BBA6873}" sibTransId="{71742988-713D-4155-9F82-C2518A3D5A31}"/>
    <dgm:cxn modelId="{BB9D90F3-BC49-49E5-9100-8C7D425C9762}" srcId="{8D2B39E4-B563-41C5-90F5-954CEAEFCB37}" destId="{421D6E89-ACD8-4165-82CA-E6D5D7154E66}" srcOrd="1" destOrd="0" parTransId="{9FE3E9B5-E6BD-4593-993A-79DC6764AFDC}" sibTransId="{6627EEED-AA43-4BF2-950C-33551ED3D488}"/>
    <dgm:cxn modelId="{F5372AF6-11E8-41E1-A8DE-32284F5B3E8C}" type="presOf" srcId="{A28BE5D3-278C-40B4-8E86-8E7F9C47FA88}" destId="{8B38B164-8EFC-491C-A900-973B7001CC2F}" srcOrd="0" destOrd="2" presId="urn:microsoft.com/office/officeart/2018/5/layout/CenteredIconLabelDescriptionList"/>
    <dgm:cxn modelId="{19822BF9-83A7-4E3D-AC8E-A24A7DE17A91}" type="presOf" srcId="{4F91E3D9-81B1-4682-873C-226EA753B9DD}" destId="{8B38B164-8EFC-491C-A900-973B7001CC2F}" srcOrd="0" destOrd="5" presId="urn:microsoft.com/office/officeart/2018/5/layout/CenteredIconLabelDescriptionList"/>
    <dgm:cxn modelId="{90B4EBE0-B57D-4AEB-BB19-8FC385584890}" type="presParOf" srcId="{01860416-E173-4405-AC5F-8B91BDDB74B9}" destId="{81F9A49A-B78B-4C5F-8299-3CED5F3CBEB0}" srcOrd="0" destOrd="0" presId="urn:microsoft.com/office/officeart/2018/5/layout/CenteredIconLabelDescriptionList"/>
    <dgm:cxn modelId="{4A32A337-FAD4-47E8-AFE1-9439ED23C284}" type="presParOf" srcId="{81F9A49A-B78B-4C5F-8299-3CED5F3CBEB0}" destId="{238E1D49-5D56-4AC1-BA51-4AEA046BBBC2}" srcOrd="0" destOrd="0" presId="urn:microsoft.com/office/officeart/2018/5/layout/CenteredIconLabelDescriptionList"/>
    <dgm:cxn modelId="{B784FE74-77E2-46C8-98CF-EFE366609B35}" type="presParOf" srcId="{81F9A49A-B78B-4C5F-8299-3CED5F3CBEB0}" destId="{5E4CD5DA-A1AD-4F72-85C2-BD5090A7A59B}" srcOrd="1" destOrd="0" presId="urn:microsoft.com/office/officeart/2018/5/layout/CenteredIconLabelDescriptionList"/>
    <dgm:cxn modelId="{4F3B4696-5EBC-4D91-A090-7C7AB812AE91}" type="presParOf" srcId="{81F9A49A-B78B-4C5F-8299-3CED5F3CBEB0}" destId="{78BC6B87-7697-442A-9EC2-7E976C395405}" srcOrd="2" destOrd="0" presId="urn:microsoft.com/office/officeart/2018/5/layout/CenteredIconLabelDescriptionList"/>
    <dgm:cxn modelId="{3ECA3EC5-663F-4F65-8288-F5FF2095B5D3}" type="presParOf" srcId="{81F9A49A-B78B-4C5F-8299-3CED5F3CBEB0}" destId="{9B34C6B4-3E22-4A11-A5F1-B07C9AC309FE}" srcOrd="3" destOrd="0" presId="urn:microsoft.com/office/officeart/2018/5/layout/CenteredIconLabelDescriptionList"/>
    <dgm:cxn modelId="{55AA78DF-75A2-44E0-9EB1-317F281CE00B}" type="presParOf" srcId="{81F9A49A-B78B-4C5F-8299-3CED5F3CBEB0}" destId="{C63CC5BE-E3E5-4411-9453-DC388BCA9779}" srcOrd="4" destOrd="0" presId="urn:microsoft.com/office/officeart/2018/5/layout/CenteredIconLabelDescriptionList"/>
    <dgm:cxn modelId="{C956C146-AA1C-4C42-B893-64173D2321C2}" type="presParOf" srcId="{01860416-E173-4405-AC5F-8B91BDDB74B9}" destId="{361C3CD1-4AB4-4E63-B083-F27B38498B8F}" srcOrd="1" destOrd="0" presId="urn:microsoft.com/office/officeart/2018/5/layout/CenteredIconLabelDescriptionList"/>
    <dgm:cxn modelId="{A926BA09-00D7-4425-A79A-8345EBCD98E1}" type="presParOf" srcId="{01860416-E173-4405-AC5F-8B91BDDB74B9}" destId="{042F2145-8266-49DD-839A-2874DCE56905}" srcOrd="2" destOrd="0" presId="urn:microsoft.com/office/officeart/2018/5/layout/CenteredIconLabelDescriptionList"/>
    <dgm:cxn modelId="{E87D8CEC-CE4B-404A-A1A6-7FD4DFBAB4CD}" type="presParOf" srcId="{042F2145-8266-49DD-839A-2874DCE56905}" destId="{4F7E80F9-B44D-40B4-9C23-EA5E431B05E6}" srcOrd="0" destOrd="0" presId="urn:microsoft.com/office/officeart/2018/5/layout/CenteredIconLabelDescriptionList"/>
    <dgm:cxn modelId="{A6383036-30F7-4C1B-BEC1-AA73F46E9C0E}" type="presParOf" srcId="{042F2145-8266-49DD-839A-2874DCE56905}" destId="{2ED04537-D4E2-425B-8A9A-985B326541E0}" srcOrd="1" destOrd="0" presId="urn:microsoft.com/office/officeart/2018/5/layout/CenteredIconLabelDescriptionList"/>
    <dgm:cxn modelId="{C1CD91C2-EB16-4CF4-AEE8-B98B64191070}" type="presParOf" srcId="{042F2145-8266-49DD-839A-2874DCE56905}" destId="{8CF6A850-5DC0-48A7-8FD2-F1F68D07C5F8}" srcOrd="2" destOrd="0" presId="urn:microsoft.com/office/officeart/2018/5/layout/CenteredIconLabelDescriptionList"/>
    <dgm:cxn modelId="{DF95F549-9128-4310-8AE8-FE552549AB78}" type="presParOf" srcId="{042F2145-8266-49DD-839A-2874DCE56905}" destId="{2DBA5B3E-A00F-47AB-B5DC-4415055531C0}" srcOrd="3" destOrd="0" presId="urn:microsoft.com/office/officeart/2018/5/layout/CenteredIconLabelDescriptionList"/>
    <dgm:cxn modelId="{18AE0A65-2140-42BB-9632-C2FF7433E16B}" type="presParOf" srcId="{042F2145-8266-49DD-839A-2874DCE56905}" destId="{8B38B164-8EFC-491C-A900-973B7001CC2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C56211-6C5B-42A2-89E3-F2A56A30F7B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C08A3FB-0E89-4AD6-B38D-7F0B397DF707}">
      <dgm:prSet/>
      <dgm:spPr/>
      <dgm:t>
        <a:bodyPr/>
        <a:lstStyle/>
        <a:p>
          <a:pPr>
            <a:defRPr b="1"/>
          </a:pPr>
          <a:r>
            <a:rPr lang="en-GB" b="1"/>
            <a:t>Conclusion</a:t>
          </a:r>
          <a:endParaRPr lang="en-US"/>
        </a:p>
      </dgm:t>
    </dgm:pt>
    <dgm:pt modelId="{BFA4A0FF-18BA-40FB-A2E5-D04C3099C978}" type="parTrans" cxnId="{DA651070-96D1-4866-B748-68F6798BC500}">
      <dgm:prSet/>
      <dgm:spPr/>
      <dgm:t>
        <a:bodyPr/>
        <a:lstStyle/>
        <a:p>
          <a:endParaRPr lang="en-US"/>
        </a:p>
      </dgm:t>
    </dgm:pt>
    <dgm:pt modelId="{BCE2F826-3E38-458B-B7F8-980C8040D364}" type="sibTrans" cxnId="{DA651070-96D1-4866-B748-68F6798BC500}">
      <dgm:prSet/>
      <dgm:spPr/>
      <dgm:t>
        <a:bodyPr/>
        <a:lstStyle/>
        <a:p>
          <a:endParaRPr lang="en-US"/>
        </a:p>
      </dgm:t>
    </dgm:pt>
    <dgm:pt modelId="{B558BA00-79CB-48C6-8C42-ACE13BAF9EF2}">
      <dgm:prSet/>
      <dgm:spPr/>
      <dgm:t>
        <a:bodyPr/>
        <a:lstStyle/>
        <a:p>
          <a:pPr>
            <a:defRPr b="1"/>
          </a:pPr>
          <a:r>
            <a:rPr lang="en-GB" b="1"/>
            <a:t>Key Takeaways</a:t>
          </a:r>
          <a:endParaRPr lang="en-US"/>
        </a:p>
      </dgm:t>
    </dgm:pt>
    <dgm:pt modelId="{9A9FCD75-56EF-4C07-923A-00CF3B4DD49F}" type="parTrans" cxnId="{11CE1334-8457-4D48-ABB2-40FE6D22755E}">
      <dgm:prSet/>
      <dgm:spPr/>
      <dgm:t>
        <a:bodyPr/>
        <a:lstStyle/>
        <a:p>
          <a:endParaRPr lang="en-US"/>
        </a:p>
      </dgm:t>
    </dgm:pt>
    <dgm:pt modelId="{9656757C-BF33-4670-97C8-5B9E7076DEFC}" type="sibTrans" cxnId="{11CE1334-8457-4D48-ABB2-40FE6D22755E}">
      <dgm:prSet/>
      <dgm:spPr/>
      <dgm:t>
        <a:bodyPr/>
        <a:lstStyle/>
        <a:p>
          <a:endParaRPr lang="en-US"/>
        </a:p>
      </dgm:t>
    </dgm:pt>
    <dgm:pt modelId="{CE2422A4-C619-45A9-9080-7551B70E4FE5}">
      <dgm:prSet/>
      <dgm:spPr/>
      <dgm:t>
        <a:bodyPr/>
        <a:lstStyle/>
        <a:p>
          <a:r>
            <a:rPr lang="en-GB"/>
            <a:t>Successfully built a CNN for object recognition with CIFAR-10.</a:t>
          </a:r>
          <a:endParaRPr lang="en-US"/>
        </a:p>
      </dgm:t>
    </dgm:pt>
    <dgm:pt modelId="{779EE071-173B-4894-BC37-A6C546A83206}" type="parTrans" cxnId="{607EDE51-6004-4A0E-80E2-0ACF21FF8A83}">
      <dgm:prSet/>
      <dgm:spPr/>
      <dgm:t>
        <a:bodyPr/>
        <a:lstStyle/>
        <a:p>
          <a:endParaRPr lang="en-US"/>
        </a:p>
      </dgm:t>
    </dgm:pt>
    <dgm:pt modelId="{252B4E8C-58A6-4F34-920C-D66065E84CFC}" type="sibTrans" cxnId="{607EDE51-6004-4A0E-80E2-0ACF21FF8A83}">
      <dgm:prSet/>
      <dgm:spPr/>
      <dgm:t>
        <a:bodyPr/>
        <a:lstStyle/>
        <a:p>
          <a:endParaRPr lang="en-US"/>
        </a:p>
      </dgm:t>
    </dgm:pt>
    <dgm:pt modelId="{85F888FA-3153-4C20-8925-64B4BB916D71}">
      <dgm:prSet/>
      <dgm:spPr/>
      <dgm:t>
        <a:bodyPr/>
        <a:lstStyle/>
        <a:p>
          <a:r>
            <a:rPr lang="en-GB"/>
            <a:t>Achieved a test accuracy of ~80%.</a:t>
          </a:r>
          <a:endParaRPr lang="en-US"/>
        </a:p>
      </dgm:t>
    </dgm:pt>
    <dgm:pt modelId="{9319A245-6EA9-47E3-A57E-BB9F1740D7CC}" type="parTrans" cxnId="{49D7847A-2390-41CC-9E5E-358B422350BC}">
      <dgm:prSet/>
      <dgm:spPr/>
      <dgm:t>
        <a:bodyPr/>
        <a:lstStyle/>
        <a:p>
          <a:endParaRPr lang="en-US"/>
        </a:p>
      </dgm:t>
    </dgm:pt>
    <dgm:pt modelId="{38E50692-FF73-498E-A4C8-D68C4013E2C2}" type="sibTrans" cxnId="{49D7847A-2390-41CC-9E5E-358B422350BC}">
      <dgm:prSet/>
      <dgm:spPr/>
      <dgm:t>
        <a:bodyPr/>
        <a:lstStyle/>
        <a:p>
          <a:endParaRPr lang="en-US"/>
        </a:p>
      </dgm:t>
    </dgm:pt>
    <dgm:pt modelId="{99C96B6C-03B4-4E16-8C92-D367FABBC6B7}">
      <dgm:prSet/>
      <dgm:spPr/>
      <dgm:t>
        <a:bodyPr/>
        <a:lstStyle/>
        <a:p>
          <a:r>
            <a:rPr lang="en-GB"/>
            <a:t>Gained practical experience in deep learning and model evaluation.</a:t>
          </a:r>
          <a:endParaRPr lang="en-US"/>
        </a:p>
      </dgm:t>
    </dgm:pt>
    <dgm:pt modelId="{3496A10A-2E31-4ED7-A7E0-873BAB27B8B1}" type="parTrans" cxnId="{6A34DB9D-6C81-4430-B744-03077569302C}">
      <dgm:prSet/>
      <dgm:spPr/>
      <dgm:t>
        <a:bodyPr/>
        <a:lstStyle/>
        <a:p>
          <a:endParaRPr lang="en-US"/>
        </a:p>
      </dgm:t>
    </dgm:pt>
    <dgm:pt modelId="{DEA1A18D-8602-4232-939C-942816593093}" type="sibTrans" cxnId="{6A34DB9D-6C81-4430-B744-03077569302C}">
      <dgm:prSet/>
      <dgm:spPr/>
      <dgm:t>
        <a:bodyPr/>
        <a:lstStyle/>
        <a:p>
          <a:endParaRPr lang="en-US"/>
        </a:p>
      </dgm:t>
    </dgm:pt>
    <dgm:pt modelId="{3E0C8AF6-7DE3-46AA-9573-3C48E33D9294}">
      <dgm:prSet/>
      <dgm:spPr/>
      <dgm:t>
        <a:bodyPr/>
        <a:lstStyle/>
        <a:p>
          <a:r>
            <a:rPr lang="en-GB"/>
            <a:t>Recognized the importance of proper data handling and model tuning.</a:t>
          </a:r>
          <a:endParaRPr lang="en-US"/>
        </a:p>
      </dgm:t>
    </dgm:pt>
    <dgm:pt modelId="{5A5ADC6E-34C5-4960-A9E1-5D8CAF20DD31}" type="parTrans" cxnId="{C1B3543D-3B45-4A98-8B2E-46CE48E5BE19}">
      <dgm:prSet/>
      <dgm:spPr/>
      <dgm:t>
        <a:bodyPr/>
        <a:lstStyle/>
        <a:p>
          <a:endParaRPr lang="en-US"/>
        </a:p>
      </dgm:t>
    </dgm:pt>
    <dgm:pt modelId="{BBB9C084-74EE-46BB-86E8-7BC47A652AA5}" type="sibTrans" cxnId="{C1B3543D-3B45-4A98-8B2E-46CE48E5BE19}">
      <dgm:prSet/>
      <dgm:spPr/>
      <dgm:t>
        <a:bodyPr/>
        <a:lstStyle/>
        <a:p>
          <a:endParaRPr lang="en-US"/>
        </a:p>
      </dgm:t>
    </dgm:pt>
    <dgm:pt modelId="{FC6AE796-C6DF-4A77-B1CA-F5D54C8AA64C}" type="pres">
      <dgm:prSet presAssocID="{75C56211-6C5B-42A2-89E3-F2A56A30F7B5}" presName="root" presStyleCnt="0">
        <dgm:presLayoutVars>
          <dgm:dir/>
          <dgm:resizeHandles val="exact"/>
        </dgm:presLayoutVars>
      </dgm:prSet>
      <dgm:spPr/>
    </dgm:pt>
    <dgm:pt modelId="{F25860D1-12F4-4BD1-87A0-3D434F0F26AA}" type="pres">
      <dgm:prSet presAssocID="{7C08A3FB-0E89-4AD6-B38D-7F0B397DF707}" presName="compNode" presStyleCnt="0"/>
      <dgm:spPr/>
    </dgm:pt>
    <dgm:pt modelId="{DF3753D5-2728-4494-8591-3925DDB8C37D}" type="pres">
      <dgm:prSet presAssocID="{7C08A3FB-0E89-4AD6-B38D-7F0B397DF7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0125CBF-4267-4355-B335-AED844467B10}" type="pres">
      <dgm:prSet presAssocID="{7C08A3FB-0E89-4AD6-B38D-7F0B397DF707}" presName="iconSpace" presStyleCnt="0"/>
      <dgm:spPr/>
    </dgm:pt>
    <dgm:pt modelId="{9EC56B6D-D2CB-4820-9A47-8ED39F5ED9F0}" type="pres">
      <dgm:prSet presAssocID="{7C08A3FB-0E89-4AD6-B38D-7F0B397DF707}" presName="parTx" presStyleLbl="revTx" presStyleIdx="0" presStyleCnt="4">
        <dgm:presLayoutVars>
          <dgm:chMax val="0"/>
          <dgm:chPref val="0"/>
        </dgm:presLayoutVars>
      </dgm:prSet>
      <dgm:spPr/>
    </dgm:pt>
    <dgm:pt modelId="{46EC98F8-445C-449D-A759-07FF1AAD2281}" type="pres">
      <dgm:prSet presAssocID="{7C08A3FB-0E89-4AD6-B38D-7F0B397DF707}" presName="txSpace" presStyleCnt="0"/>
      <dgm:spPr/>
    </dgm:pt>
    <dgm:pt modelId="{7079F7FA-0526-49C9-92BF-914B987343B6}" type="pres">
      <dgm:prSet presAssocID="{7C08A3FB-0E89-4AD6-B38D-7F0B397DF707}" presName="desTx" presStyleLbl="revTx" presStyleIdx="1" presStyleCnt="4">
        <dgm:presLayoutVars/>
      </dgm:prSet>
      <dgm:spPr/>
    </dgm:pt>
    <dgm:pt modelId="{117754C2-0FC3-411E-A71B-6997F50D0E4D}" type="pres">
      <dgm:prSet presAssocID="{BCE2F826-3E38-458B-B7F8-980C8040D364}" presName="sibTrans" presStyleCnt="0"/>
      <dgm:spPr/>
    </dgm:pt>
    <dgm:pt modelId="{D58635F6-5B02-4FA9-9D55-7BD6133235E8}" type="pres">
      <dgm:prSet presAssocID="{B558BA00-79CB-48C6-8C42-ACE13BAF9EF2}" presName="compNode" presStyleCnt="0"/>
      <dgm:spPr/>
    </dgm:pt>
    <dgm:pt modelId="{B622FBFF-BA04-4EF8-B1D3-5A440FC50E2A}" type="pres">
      <dgm:prSet presAssocID="{B558BA00-79CB-48C6-8C42-ACE13BAF9E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70E8ACA-D918-4B4E-97B4-EFE4F460C8AF}" type="pres">
      <dgm:prSet presAssocID="{B558BA00-79CB-48C6-8C42-ACE13BAF9EF2}" presName="iconSpace" presStyleCnt="0"/>
      <dgm:spPr/>
    </dgm:pt>
    <dgm:pt modelId="{D0DB3E45-EE16-446A-9172-276CB6AA0160}" type="pres">
      <dgm:prSet presAssocID="{B558BA00-79CB-48C6-8C42-ACE13BAF9EF2}" presName="parTx" presStyleLbl="revTx" presStyleIdx="2" presStyleCnt="4">
        <dgm:presLayoutVars>
          <dgm:chMax val="0"/>
          <dgm:chPref val="0"/>
        </dgm:presLayoutVars>
      </dgm:prSet>
      <dgm:spPr/>
    </dgm:pt>
    <dgm:pt modelId="{DA94B642-3E0C-4E96-B661-DFF132EEECE4}" type="pres">
      <dgm:prSet presAssocID="{B558BA00-79CB-48C6-8C42-ACE13BAF9EF2}" presName="txSpace" presStyleCnt="0"/>
      <dgm:spPr/>
    </dgm:pt>
    <dgm:pt modelId="{1E23793F-B9E2-4FB6-A6EE-4A46F340FBBC}" type="pres">
      <dgm:prSet presAssocID="{B558BA00-79CB-48C6-8C42-ACE13BAF9EF2}" presName="desTx" presStyleLbl="revTx" presStyleIdx="3" presStyleCnt="4">
        <dgm:presLayoutVars/>
      </dgm:prSet>
      <dgm:spPr/>
    </dgm:pt>
  </dgm:ptLst>
  <dgm:cxnLst>
    <dgm:cxn modelId="{00FA3C09-757E-4B9B-9CAF-D36C7DC6AFE1}" type="presOf" srcId="{B558BA00-79CB-48C6-8C42-ACE13BAF9EF2}" destId="{D0DB3E45-EE16-446A-9172-276CB6AA0160}" srcOrd="0" destOrd="0" presId="urn:microsoft.com/office/officeart/2018/2/layout/IconLabelDescriptionList"/>
    <dgm:cxn modelId="{11CE1334-8457-4D48-ABB2-40FE6D22755E}" srcId="{75C56211-6C5B-42A2-89E3-F2A56A30F7B5}" destId="{B558BA00-79CB-48C6-8C42-ACE13BAF9EF2}" srcOrd="1" destOrd="0" parTransId="{9A9FCD75-56EF-4C07-923A-00CF3B4DD49F}" sibTransId="{9656757C-BF33-4670-97C8-5B9E7076DEFC}"/>
    <dgm:cxn modelId="{B0E0123D-EAA1-4BFD-9B50-D6F03B273A3C}" type="presOf" srcId="{85F888FA-3153-4C20-8925-64B4BB916D71}" destId="{1E23793F-B9E2-4FB6-A6EE-4A46F340FBBC}" srcOrd="0" destOrd="1" presId="urn:microsoft.com/office/officeart/2018/2/layout/IconLabelDescriptionList"/>
    <dgm:cxn modelId="{C1B3543D-3B45-4A98-8B2E-46CE48E5BE19}" srcId="{B558BA00-79CB-48C6-8C42-ACE13BAF9EF2}" destId="{3E0C8AF6-7DE3-46AA-9573-3C48E33D9294}" srcOrd="3" destOrd="0" parTransId="{5A5ADC6E-34C5-4960-A9E1-5D8CAF20DD31}" sibTransId="{BBB9C084-74EE-46BB-86E8-7BC47A652AA5}"/>
    <dgm:cxn modelId="{DA651070-96D1-4866-B748-68F6798BC500}" srcId="{75C56211-6C5B-42A2-89E3-F2A56A30F7B5}" destId="{7C08A3FB-0E89-4AD6-B38D-7F0B397DF707}" srcOrd="0" destOrd="0" parTransId="{BFA4A0FF-18BA-40FB-A2E5-D04C3099C978}" sibTransId="{BCE2F826-3E38-458B-B7F8-980C8040D364}"/>
    <dgm:cxn modelId="{607EDE51-6004-4A0E-80E2-0ACF21FF8A83}" srcId="{B558BA00-79CB-48C6-8C42-ACE13BAF9EF2}" destId="{CE2422A4-C619-45A9-9080-7551B70E4FE5}" srcOrd="0" destOrd="0" parTransId="{779EE071-173B-4894-BC37-A6C546A83206}" sibTransId="{252B4E8C-58A6-4F34-920C-D66065E84CFC}"/>
    <dgm:cxn modelId="{961E9B74-F690-42F8-BCAB-53C2526C3390}" type="presOf" srcId="{75C56211-6C5B-42A2-89E3-F2A56A30F7B5}" destId="{FC6AE796-C6DF-4A77-B1CA-F5D54C8AA64C}" srcOrd="0" destOrd="0" presId="urn:microsoft.com/office/officeart/2018/2/layout/IconLabelDescriptionList"/>
    <dgm:cxn modelId="{49D7847A-2390-41CC-9E5E-358B422350BC}" srcId="{B558BA00-79CB-48C6-8C42-ACE13BAF9EF2}" destId="{85F888FA-3153-4C20-8925-64B4BB916D71}" srcOrd="1" destOrd="0" parTransId="{9319A245-6EA9-47E3-A57E-BB9F1740D7CC}" sibTransId="{38E50692-FF73-498E-A4C8-D68C4013E2C2}"/>
    <dgm:cxn modelId="{8CFE5485-0D03-4FAC-BF12-3C7B04FFA0BC}" type="presOf" srcId="{CE2422A4-C619-45A9-9080-7551B70E4FE5}" destId="{1E23793F-B9E2-4FB6-A6EE-4A46F340FBBC}" srcOrd="0" destOrd="0" presId="urn:microsoft.com/office/officeart/2018/2/layout/IconLabelDescriptionList"/>
    <dgm:cxn modelId="{98B43B91-5417-4960-B4BF-4D650DFCFA3A}" type="presOf" srcId="{3E0C8AF6-7DE3-46AA-9573-3C48E33D9294}" destId="{1E23793F-B9E2-4FB6-A6EE-4A46F340FBBC}" srcOrd="0" destOrd="3" presId="urn:microsoft.com/office/officeart/2018/2/layout/IconLabelDescriptionList"/>
    <dgm:cxn modelId="{4B842593-A66E-40FB-A142-1E70D191B77A}" type="presOf" srcId="{99C96B6C-03B4-4E16-8C92-D367FABBC6B7}" destId="{1E23793F-B9E2-4FB6-A6EE-4A46F340FBBC}" srcOrd="0" destOrd="2" presId="urn:microsoft.com/office/officeart/2018/2/layout/IconLabelDescriptionList"/>
    <dgm:cxn modelId="{6A34DB9D-6C81-4430-B744-03077569302C}" srcId="{B558BA00-79CB-48C6-8C42-ACE13BAF9EF2}" destId="{99C96B6C-03B4-4E16-8C92-D367FABBC6B7}" srcOrd="2" destOrd="0" parTransId="{3496A10A-2E31-4ED7-A7E0-873BAB27B8B1}" sibTransId="{DEA1A18D-8602-4232-939C-942816593093}"/>
    <dgm:cxn modelId="{911AF0B4-AE93-4F16-B332-0385427D5510}" type="presOf" srcId="{7C08A3FB-0E89-4AD6-B38D-7F0B397DF707}" destId="{9EC56B6D-D2CB-4820-9A47-8ED39F5ED9F0}" srcOrd="0" destOrd="0" presId="urn:microsoft.com/office/officeart/2018/2/layout/IconLabelDescriptionList"/>
    <dgm:cxn modelId="{97416F7F-77F0-418E-9C80-3E90C12D6652}" type="presParOf" srcId="{FC6AE796-C6DF-4A77-B1CA-F5D54C8AA64C}" destId="{F25860D1-12F4-4BD1-87A0-3D434F0F26AA}" srcOrd="0" destOrd="0" presId="urn:microsoft.com/office/officeart/2018/2/layout/IconLabelDescriptionList"/>
    <dgm:cxn modelId="{14B86971-B94B-409E-B845-3E840ABDB876}" type="presParOf" srcId="{F25860D1-12F4-4BD1-87A0-3D434F0F26AA}" destId="{DF3753D5-2728-4494-8591-3925DDB8C37D}" srcOrd="0" destOrd="0" presId="urn:microsoft.com/office/officeart/2018/2/layout/IconLabelDescriptionList"/>
    <dgm:cxn modelId="{E710ADB3-B8F8-4173-A0DC-981B9100195D}" type="presParOf" srcId="{F25860D1-12F4-4BD1-87A0-3D434F0F26AA}" destId="{40125CBF-4267-4355-B335-AED844467B10}" srcOrd="1" destOrd="0" presId="urn:microsoft.com/office/officeart/2018/2/layout/IconLabelDescriptionList"/>
    <dgm:cxn modelId="{CD37EEB2-D9D7-420B-BA4C-05DC887D6E71}" type="presParOf" srcId="{F25860D1-12F4-4BD1-87A0-3D434F0F26AA}" destId="{9EC56B6D-D2CB-4820-9A47-8ED39F5ED9F0}" srcOrd="2" destOrd="0" presId="urn:microsoft.com/office/officeart/2018/2/layout/IconLabelDescriptionList"/>
    <dgm:cxn modelId="{39A1626C-7337-4499-912E-96FFE21D2E90}" type="presParOf" srcId="{F25860D1-12F4-4BD1-87A0-3D434F0F26AA}" destId="{46EC98F8-445C-449D-A759-07FF1AAD2281}" srcOrd="3" destOrd="0" presId="urn:microsoft.com/office/officeart/2018/2/layout/IconLabelDescriptionList"/>
    <dgm:cxn modelId="{CA21DC3A-F32A-4D60-A6C3-7220E6D675AE}" type="presParOf" srcId="{F25860D1-12F4-4BD1-87A0-3D434F0F26AA}" destId="{7079F7FA-0526-49C9-92BF-914B987343B6}" srcOrd="4" destOrd="0" presId="urn:microsoft.com/office/officeart/2018/2/layout/IconLabelDescriptionList"/>
    <dgm:cxn modelId="{1F480660-F184-43C7-A1F4-60BBE9A68E6D}" type="presParOf" srcId="{FC6AE796-C6DF-4A77-B1CA-F5D54C8AA64C}" destId="{117754C2-0FC3-411E-A71B-6997F50D0E4D}" srcOrd="1" destOrd="0" presId="urn:microsoft.com/office/officeart/2018/2/layout/IconLabelDescriptionList"/>
    <dgm:cxn modelId="{E4C57376-745E-44B5-BE59-47E09E97A964}" type="presParOf" srcId="{FC6AE796-C6DF-4A77-B1CA-F5D54C8AA64C}" destId="{D58635F6-5B02-4FA9-9D55-7BD6133235E8}" srcOrd="2" destOrd="0" presId="urn:microsoft.com/office/officeart/2018/2/layout/IconLabelDescriptionList"/>
    <dgm:cxn modelId="{3E26F80C-2236-4D4B-8C07-F1F1047D1FA2}" type="presParOf" srcId="{D58635F6-5B02-4FA9-9D55-7BD6133235E8}" destId="{B622FBFF-BA04-4EF8-B1D3-5A440FC50E2A}" srcOrd="0" destOrd="0" presId="urn:microsoft.com/office/officeart/2018/2/layout/IconLabelDescriptionList"/>
    <dgm:cxn modelId="{45EEE19F-91BD-4A1C-8D5A-0C526A762301}" type="presParOf" srcId="{D58635F6-5B02-4FA9-9D55-7BD6133235E8}" destId="{D70E8ACA-D918-4B4E-97B4-EFE4F460C8AF}" srcOrd="1" destOrd="0" presId="urn:microsoft.com/office/officeart/2018/2/layout/IconLabelDescriptionList"/>
    <dgm:cxn modelId="{94D2A072-5CBF-44CC-896E-DA64F7C22113}" type="presParOf" srcId="{D58635F6-5B02-4FA9-9D55-7BD6133235E8}" destId="{D0DB3E45-EE16-446A-9172-276CB6AA0160}" srcOrd="2" destOrd="0" presId="urn:microsoft.com/office/officeart/2018/2/layout/IconLabelDescriptionList"/>
    <dgm:cxn modelId="{5D5A2D33-C452-4CA9-86A1-D152CFCACF21}" type="presParOf" srcId="{D58635F6-5B02-4FA9-9D55-7BD6133235E8}" destId="{DA94B642-3E0C-4E96-B661-DFF132EEECE4}" srcOrd="3" destOrd="0" presId="urn:microsoft.com/office/officeart/2018/2/layout/IconLabelDescriptionList"/>
    <dgm:cxn modelId="{83F18AC3-3C7E-4D8F-8246-8153D51A9079}" type="presParOf" srcId="{D58635F6-5B02-4FA9-9D55-7BD6133235E8}" destId="{1E23793F-B9E2-4FB6-A6EE-4A46F340FBB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6617B-08ED-437A-86D5-DC67181FA4F8}">
      <dsp:nvSpPr>
        <dsp:cNvPr id="0" name=""/>
        <dsp:cNvSpPr/>
      </dsp:nvSpPr>
      <dsp:spPr>
        <a:xfrm>
          <a:off x="0" y="682"/>
          <a:ext cx="6245265" cy="573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5A8B9-72F8-4626-93E3-F219BBA37538}">
      <dsp:nvSpPr>
        <dsp:cNvPr id="0" name=""/>
        <dsp:cNvSpPr/>
      </dsp:nvSpPr>
      <dsp:spPr>
        <a:xfrm>
          <a:off x="173370" y="129635"/>
          <a:ext cx="315219" cy="3152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B9362-804A-46AC-AC51-0F5183AB9414}">
      <dsp:nvSpPr>
        <dsp:cNvPr id="0" name=""/>
        <dsp:cNvSpPr/>
      </dsp:nvSpPr>
      <dsp:spPr>
        <a:xfrm>
          <a:off x="661960" y="682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We will:</a:t>
          </a:r>
          <a:endParaRPr lang="en-US" sz="1600" kern="1200" dirty="0"/>
        </a:p>
      </dsp:txBody>
      <dsp:txXfrm>
        <a:off x="661960" y="682"/>
        <a:ext cx="5583304" cy="573126"/>
      </dsp:txXfrm>
    </dsp:sp>
    <dsp:sp modelId="{7CF0D801-0D79-4AF4-AC18-1BA914A0B837}">
      <dsp:nvSpPr>
        <dsp:cNvPr id="0" name=""/>
        <dsp:cNvSpPr/>
      </dsp:nvSpPr>
      <dsp:spPr>
        <a:xfrm>
          <a:off x="0" y="717090"/>
          <a:ext cx="6245265" cy="573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68A56-7BDD-4879-AA12-BC8EDEE170E5}">
      <dsp:nvSpPr>
        <dsp:cNvPr id="0" name=""/>
        <dsp:cNvSpPr/>
      </dsp:nvSpPr>
      <dsp:spPr>
        <a:xfrm>
          <a:off x="173370" y="846043"/>
          <a:ext cx="315219" cy="3152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E2AC1-E789-4802-B5B2-27D4C4A50556}">
      <dsp:nvSpPr>
        <dsp:cNvPr id="0" name=""/>
        <dsp:cNvSpPr/>
      </dsp:nvSpPr>
      <dsp:spPr>
        <a:xfrm>
          <a:off x="661960" y="717090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Load and preprocess the CIFAR-10 dataset.</a:t>
          </a:r>
          <a:endParaRPr lang="en-US" sz="1600" kern="1200"/>
        </a:p>
      </dsp:txBody>
      <dsp:txXfrm>
        <a:off x="661960" y="717090"/>
        <a:ext cx="5583304" cy="573126"/>
      </dsp:txXfrm>
    </dsp:sp>
    <dsp:sp modelId="{0E24D1F3-0B63-4885-9EFD-457F8B890C69}">
      <dsp:nvSpPr>
        <dsp:cNvPr id="0" name=""/>
        <dsp:cNvSpPr/>
      </dsp:nvSpPr>
      <dsp:spPr>
        <a:xfrm>
          <a:off x="0" y="1433498"/>
          <a:ext cx="6245265" cy="573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867FC-28D5-4CE1-B659-463BE37A78AB}">
      <dsp:nvSpPr>
        <dsp:cNvPr id="0" name=""/>
        <dsp:cNvSpPr/>
      </dsp:nvSpPr>
      <dsp:spPr>
        <a:xfrm>
          <a:off x="173370" y="1562451"/>
          <a:ext cx="315219" cy="3152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4AD46-2B95-4B84-ADB9-297E45226272}">
      <dsp:nvSpPr>
        <dsp:cNvPr id="0" name=""/>
        <dsp:cNvSpPr/>
      </dsp:nvSpPr>
      <dsp:spPr>
        <a:xfrm>
          <a:off x="661960" y="1433498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Partition the dataset into training, validation, and test sets.</a:t>
          </a:r>
          <a:endParaRPr lang="en-US" sz="1600" kern="1200"/>
        </a:p>
      </dsp:txBody>
      <dsp:txXfrm>
        <a:off x="661960" y="1433498"/>
        <a:ext cx="5583304" cy="573126"/>
      </dsp:txXfrm>
    </dsp:sp>
    <dsp:sp modelId="{D0B9B996-61AD-4799-BF53-D1F635EF1F00}">
      <dsp:nvSpPr>
        <dsp:cNvPr id="0" name=""/>
        <dsp:cNvSpPr/>
      </dsp:nvSpPr>
      <dsp:spPr>
        <a:xfrm>
          <a:off x="0" y="2149906"/>
          <a:ext cx="6245265" cy="573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CEBEF-FB89-4633-8258-7F2024FD729A}">
      <dsp:nvSpPr>
        <dsp:cNvPr id="0" name=""/>
        <dsp:cNvSpPr/>
      </dsp:nvSpPr>
      <dsp:spPr>
        <a:xfrm>
          <a:off x="173370" y="2278859"/>
          <a:ext cx="315219" cy="3152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E1106-46C9-4C1A-8A38-681B7A1D17C0}">
      <dsp:nvSpPr>
        <dsp:cNvPr id="0" name=""/>
        <dsp:cNvSpPr/>
      </dsp:nvSpPr>
      <dsp:spPr>
        <a:xfrm>
          <a:off x="661960" y="2149906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Build a CNN model architecture.</a:t>
          </a:r>
          <a:endParaRPr lang="en-US" sz="1600" kern="1200"/>
        </a:p>
      </dsp:txBody>
      <dsp:txXfrm>
        <a:off x="661960" y="2149906"/>
        <a:ext cx="5583304" cy="573126"/>
      </dsp:txXfrm>
    </dsp:sp>
    <dsp:sp modelId="{11F5D557-358F-4BD0-98D4-6CC425ED3839}">
      <dsp:nvSpPr>
        <dsp:cNvPr id="0" name=""/>
        <dsp:cNvSpPr/>
      </dsp:nvSpPr>
      <dsp:spPr>
        <a:xfrm>
          <a:off x="0" y="2866314"/>
          <a:ext cx="6245265" cy="573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75B6E-2FF5-4C45-BFB9-3A792E46A66F}">
      <dsp:nvSpPr>
        <dsp:cNvPr id="0" name=""/>
        <dsp:cNvSpPr/>
      </dsp:nvSpPr>
      <dsp:spPr>
        <a:xfrm>
          <a:off x="173370" y="2995267"/>
          <a:ext cx="315219" cy="3152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D2EAF-47E7-4B7E-8100-5277FB91C73B}">
      <dsp:nvSpPr>
        <dsp:cNvPr id="0" name=""/>
        <dsp:cNvSpPr/>
      </dsp:nvSpPr>
      <dsp:spPr>
        <a:xfrm>
          <a:off x="661960" y="2866314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Compile the model with appropriate loss function and optimizer.</a:t>
          </a:r>
          <a:endParaRPr lang="en-US" sz="1600" kern="1200"/>
        </a:p>
      </dsp:txBody>
      <dsp:txXfrm>
        <a:off x="661960" y="2866314"/>
        <a:ext cx="5583304" cy="573126"/>
      </dsp:txXfrm>
    </dsp:sp>
    <dsp:sp modelId="{B0BEB833-9A30-4C55-B018-7A5DC6624F7A}">
      <dsp:nvSpPr>
        <dsp:cNvPr id="0" name=""/>
        <dsp:cNvSpPr/>
      </dsp:nvSpPr>
      <dsp:spPr>
        <a:xfrm>
          <a:off x="0" y="3582722"/>
          <a:ext cx="6245265" cy="573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E5A02-AD6E-4E82-8D99-C47CD899B55A}">
      <dsp:nvSpPr>
        <dsp:cNvPr id="0" name=""/>
        <dsp:cNvSpPr/>
      </dsp:nvSpPr>
      <dsp:spPr>
        <a:xfrm>
          <a:off x="173370" y="3711675"/>
          <a:ext cx="315219" cy="3152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FD2D1-41D8-4EA1-9394-E305078E2925}">
      <dsp:nvSpPr>
        <dsp:cNvPr id="0" name=""/>
        <dsp:cNvSpPr/>
      </dsp:nvSpPr>
      <dsp:spPr>
        <a:xfrm>
          <a:off x="661960" y="3582722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Train the model with training and validation data.</a:t>
          </a:r>
          <a:endParaRPr lang="en-US" sz="1600" kern="1200"/>
        </a:p>
      </dsp:txBody>
      <dsp:txXfrm>
        <a:off x="661960" y="3582722"/>
        <a:ext cx="5583304" cy="573126"/>
      </dsp:txXfrm>
    </dsp:sp>
    <dsp:sp modelId="{8FDEF197-65AC-4CAC-8E5F-382BAFB08D57}">
      <dsp:nvSpPr>
        <dsp:cNvPr id="0" name=""/>
        <dsp:cNvSpPr/>
      </dsp:nvSpPr>
      <dsp:spPr>
        <a:xfrm>
          <a:off x="0" y="4299130"/>
          <a:ext cx="6245265" cy="573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CAF6B-9A9E-48D9-9C9F-E9685E3186C1}">
      <dsp:nvSpPr>
        <dsp:cNvPr id="0" name=""/>
        <dsp:cNvSpPr/>
      </dsp:nvSpPr>
      <dsp:spPr>
        <a:xfrm>
          <a:off x="173370" y="4428083"/>
          <a:ext cx="315219" cy="31521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204C3-BE12-484F-B7DE-D0F5588B7DD5}">
      <dsp:nvSpPr>
        <dsp:cNvPr id="0" name=""/>
        <dsp:cNvSpPr/>
      </dsp:nvSpPr>
      <dsp:spPr>
        <a:xfrm>
          <a:off x="661960" y="4299130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Evaluate the model on the test data.</a:t>
          </a:r>
          <a:endParaRPr lang="en-US" sz="1600" kern="1200"/>
        </a:p>
      </dsp:txBody>
      <dsp:txXfrm>
        <a:off x="661960" y="4299130"/>
        <a:ext cx="5583304" cy="573126"/>
      </dsp:txXfrm>
    </dsp:sp>
    <dsp:sp modelId="{916C6C8F-B26A-4B38-B296-D22BB97A920D}">
      <dsp:nvSpPr>
        <dsp:cNvPr id="0" name=""/>
        <dsp:cNvSpPr/>
      </dsp:nvSpPr>
      <dsp:spPr>
        <a:xfrm>
          <a:off x="0" y="5015538"/>
          <a:ext cx="6245265" cy="573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5FB18-C71F-471D-BE03-6309B68B8071}">
      <dsp:nvSpPr>
        <dsp:cNvPr id="0" name=""/>
        <dsp:cNvSpPr/>
      </dsp:nvSpPr>
      <dsp:spPr>
        <a:xfrm>
          <a:off x="173370" y="5144491"/>
          <a:ext cx="315219" cy="31521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B0A67-8612-4FFF-94AF-B897405F937B}">
      <dsp:nvSpPr>
        <dsp:cNvPr id="0" name=""/>
        <dsp:cNvSpPr/>
      </dsp:nvSpPr>
      <dsp:spPr>
        <a:xfrm>
          <a:off x="661960" y="5015538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Visualize the results and reflect on the learnings.</a:t>
          </a:r>
          <a:endParaRPr lang="en-US" sz="1600" kern="1200"/>
        </a:p>
      </dsp:txBody>
      <dsp:txXfrm>
        <a:off x="661960" y="5015538"/>
        <a:ext cx="5583304" cy="573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33E5D-0E6F-460F-9A01-CC1C4C59787D}">
      <dsp:nvSpPr>
        <dsp:cNvPr id="0" name=""/>
        <dsp:cNvSpPr/>
      </dsp:nvSpPr>
      <dsp:spPr>
        <a:xfrm>
          <a:off x="765914" y="18271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FF8BC-4795-49F1-A361-3B9F085F6748}">
      <dsp:nvSpPr>
        <dsp:cNvPr id="0" name=""/>
        <dsp:cNvSpPr/>
      </dsp:nvSpPr>
      <dsp:spPr>
        <a:xfrm>
          <a:off x="765914" y="185929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1" kern="1200"/>
            <a:t>Understanding Object Recognition</a:t>
          </a:r>
          <a:endParaRPr lang="en-US" sz="2000" kern="1200"/>
        </a:p>
      </dsp:txBody>
      <dsp:txXfrm>
        <a:off x="765914" y="1859290"/>
        <a:ext cx="4320000" cy="648000"/>
      </dsp:txXfrm>
    </dsp:sp>
    <dsp:sp modelId="{FB11B9B1-9DEC-4E50-9674-C3F667E0F6A2}">
      <dsp:nvSpPr>
        <dsp:cNvPr id="0" name=""/>
        <dsp:cNvSpPr/>
      </dsp:nvSpPr>
      <dsp:spPr>
        <a:xfrm>
          <a:off x="765914" y="2583837"/>
          <a:ext cx="4320000" cy="1426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10050-4684-4EF3-A9B1-155B521C1ECF}">
      <dsp:nvSpPr>
        <dsp:cNvPr id="0" name=""/>
        <dsp:cNvSpPr/>
      </dsp:nvSpPr>
      <dsp:spPr>
        <a:xfrm>
          <a:off x="5841914" y="18271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F593F-1008-4037-AB49-11DD38604403}">
      <dsp:nvSpPr>
        <dsp:cNvPr id="0" name=""/>
        <dsp:cNvSpPr/>
      </dsp:nvSpPr>
      <dsp:spPr>
        <a:xfrm>
          <a:off x="5841914" y="185929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/>
            <a:t>Significance in AI and real-world applications.</a:t>
          </a:r>
          <a:endParaRPr lang="en-US" sz="2000" kern="1200"/>
        </a:p>
      </dsp:txBody>
      <dsp:txXfrm>
        <a:off x="5841914" y="1859290"/>
        <a:ext cx="4320000" cy="648000"/>
      </dsp:txXfrm>
    </dsp:sp>
    <dsp:sp modelId="{6333A294-8F78-465B-AEFD-4809D4C69B17}">
      <dsp:nvSpPr>
        <dsp:cNvPr id="0" name=""/>
        <dsp:cNvSpPr/>
      </dsp:nvSpPr>
      <dsp:spPr>
        <a:xfrm>
          <a:off x="5841914" y="2583837"/>
          <a:ext cx="4320000" cy="1426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Autonomous vehicles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Facial recognition (e.g., smartphones)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Security surveillance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Challenges due to variations in scale, lighting, and orientation.</a:t>
          </a:r>
          <a:endParaRPr lang="en-US" sz="1500" kern="1200"/>
        </a:p>
      </dsp:txBody>
      <dsp:txXfrm>
        <a:off x="5841914" y="2583837"/>
        <a:ext cx="4320000" cy="1426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DA793-D105-4923-B043-15F7A46727A5}">
      <dsp:nvSpPr>
        <dsp:cNvPr id="0" name=""/>
        <dsp:cNvSpPr/>
      </dsp:nvSpPr>
      <dsp:spPr>
        <a:xfrm>
          <a:off x="0" y="16259"/>
          <a:ext cx="5291663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/>
            <a:t>CIFAR-10 Dataset Overview</a:t>
          </a:r>
          <a:endParaRPr lang="en-US" sz="2700" kern="1200"/>
        </a:p>
      </dsp:txBody>
      <dsp:txXfrm>
        <a:off x="31613" y="47872"/>
        <a:ext cx="5228437" cy="584369"/>
      </dsp:txXfrm>
    </dsp:sp>
    <dsp:sp modelId="{615D9476-11DD-449F-BDF2-6AEACABA22BB}">
      <dsp:nvSpPr>
        <dsp:cNvPr id="0" name=""/>
        <dsp:cNvSpPr/>
      </dsp:nvSpPr>
      <dsp:spPr>
        <a:xfrm>
          <a:off x="0" y="741614"/>
          <a:ext cx="5291663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/>
            <a:t>About CIFAR-10</a:t>
          </a:r>
          <a:endParaRPr lang="en-US" sz="2700" kern="1200"/>
        </a:p>
      </dsp:txBody>
      <dsp:txXfrm>
        <a:off x="31613" y="773227"/>
        <a:ext cx="5228437" cy="584369"/>
      </dsp:txXfrm>
    </dsp:sp>
    <dsp:sp modelId="{D6E5F464-4389-4F77-B24F-1624D8AEE2B6}">
      <dsp:nvSpPr>
        <dsp:cNvPr id="0" name=""/>
        <dsp:cNvSpPr/>
      </dsp:nvSpPr>
      <dsp:spPr>
        <a:xfrm>
          <a:off x="0" y="1389209"/>
          <a:ext cx="5291663" cy="234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01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Composed of 60,000 color images (32x32 pixels).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10 classes with 6,000 images each.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Airplane, Automobile, Bird, Cat, Deer, Dog, Frog, Horse, Ship, Truck.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Created by Alex Krizhevsky, Vinod Nair, and Geoffrey Hinton.</a:t>
          </a:r>
          <a:endParaRPr lang="en-US" sz="2100" kern="1200"/>
        </a:p>
      </dsp:txBody>
      <dsp:txXfrm>
        <a:off x="0" y="1389209"/>
        <a:ext cx="5291663" cy="2347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5F9B6-CD50-4C87-9F5D-432C002BE5C7}">
      <dsp:nvSpPr>
        <dsp:cNvPr id="0" name=""/>
        <dsp:cNvSpPr/>
      </dsp:nvSpPr>
      <dsp:spPr>
        <a:xfrm>
          <a:off x="0" y="42430"/>
          <a:ext cx="7452360" cy="12162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/>
            <a:t>Importance of a Validation Set</a:t>
          </a:r>
          <a:endParaRPr lang="en-US" sz="2800" kern="1200" dirty="0"/>
        </a:p>
      </dsp:txBody>
      <dsp:txXfrm>
        <a:off x="59371" y="101801"/>
        <a:ext cx="7333618" cy="1097473"/>
      </dsp:txXfrm>
    </dsp:sp>
    <dsp:sp modelId="{8728544D-E86F-4500-8E50-91C363AC0D81}">
      <dsp:nvSpPr>
        <dsp:cNvPr id="0" name=""/>
        <dsp:cNvSpPr/>
      </dsp:nvSpPr>
      <dsp:spPr>
        <a:xfrm>
          <a:off x="0" y="1339286"/>
          <a:ext cx="7452360" cy="12162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/>
            <a:t>Preventing Overfitting</a:t>
          </a:r>
          <a:endParaRPr lang="en-US" sz="2800" kern="1200"/>
        </a:p>
      </dsp:txBody>
      <dsp:txXfrm>
        <a:off x="59371" y="1398657"/>
        <a:ext cx="7333618" cy="1097473"/>
      </dsp:txXfrm>
    </dsp:sp>
    <dsp:sp modelId="{15EB63CC-5A6E-489C-9E74-6F5F5C8C49BF}">
      <dsp:nvSpPr>
        <dsp:cNvPr id="0" name=""/>
        <dsp:cNvSpPr/>
      </dsp:nvSpPr>
      <dsp:spPr>
        <a:xfrm>
          <a:off x="0" y="2636140"/>
          <a:ext cx="7452360" cy="12162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/>
            <a:t>Overfitting</a:t>
          </a:r>
          <a:r>
            <a:rPr lang="en-GB" sz="2800" kern="1200"/>
            <a:t>: Model performs well on training data but poorly on new data.</a:t>
          </a:r>
          <a:endParaRPr lang="en-US" sz="2800" kern="1200"/>
        </a:p>
      </dsp:txBody>
      <dsp:txXfrm>
        <a:off x="59371" y="2695511"/>
        <a:ext cx="7333618" cy="1097473"/>
      </dsp:txXfrm>
    </dsp:sp>
    <dsp:sp modelId="{D83E2928-45B9-40A3-B4FA-6CFEF0E0BB22}">
      <dsp:nvSpPr>
        <dsp:cNvPr id="0" name=""/>
        <dsp:cNvSpPr/>
      </dsp:nvSpPr>
      <dsp:spPr>
        <a:xfrm>
          <a:off x="0" y="3852356"/>
          <a:ext cx="7452360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1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/>
            <a:t>Validation set aids in: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/>
            <a:t>Hyperparameter tuning.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/>
            <a:t>Early stopping decisions.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/>
            <a:t>Model selection.</a:t>
          </a:r>
          <a:endParaRPr lang="en-US" sz="2200" kern="1200"/>
        </a:p>
      </dsp:txBody>
      <dsp:txXfrm>
        <a:off x="0" y="3852356"/>
        <a:ext cx="7452360" cy="1564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1A8CE-A42B-4A3D-BFE3-08F6CF833850}">
      <dsp:nvSpPr>
        <dsp:cNvPr id="0" name=""/>
        <dsp:cNvSpPr/>
      </dsp:nvSpPr>
      <dsp:spPr>
        <a:xfrm>
          <a:off x="3953" y="590816"/>
          <a:ext cx="2377306" cy="8337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Convolutional Layers</a:t>
          </a:r>
          <a:r>
            <a:rPr lang="en-GB" sz="2300" kern="1200"/>
            <a:t>:</a:t>
          </a:r>
          <a:endParaRPr lang="en-US" sz="2300" kern="1200"/>
        </a:p>
      </dsp:txBody>
      <dsp:txXfrm>
        <a:off x="3953" y="590816"/>
        <a:ext cx="2377306" cy="833710"/>
      </dsp:txXfrm>
    </dsp:sp>
    <dsp:sp modelId="{B67054E6-13A4-4913-B275-98DECA22A311}">
      <dsp:nvSpPr>
        <dsp:cNvPr id="0" name=""/>
        <dsp:cNvSpPr/>
      </dsp:nvSpPr>
      <dsp:spPr>
        <a:xfrm>
          <a:off x="3953" y="1424527"/>
          <a:ext cx="2377306" cy="23359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Extract spatial features.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Three blocks with increasing filters (32, 64, 128).</a:t>
          </a:r>
          <a:endParaRPr lang="en-US" sz="2300" kern="1200"/>
        </a:p>
      </dsp:txBody>
      <dsp:txXfrm>
        <a:off x="3953" y="1424527"/>
        <a:ext cx="2377306" cy="2335994"/>
      </dsp:txXfrm>
    </dsp:sp>
    <dsp:sp modelId="{09505775-326F-4419-A5CB-FF32AE1D5297}">
      <dsp:nvSpPr>
        <dsp:cNvPr id="0" name=""/>
        <dsp:cNvSpPr/>
      </dsp:nvSpPr>
      <dsp:spPr>
        <a:xfrm>
          <a:off x="2714082" y="590816"/>
          <a:ext cx="2377306" cy="833710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Pooling Layers</a:t>
          </a:r>
          <a:r>
            <a:rPr lang="en-GB" sz="2300" kern="1200"/>
            <a:t>:</a:t>
          </a:r>
          <a:endParaRPr lang="en-US" sz="2300" kern="1200"/>
        </a:p>
      </dsp:txBody>
      <dsp:txXfrm>
        <a:off x="2714082" y="590816"/>
        <a:ext cx="2377306" cy="833710"/>
      </dsp:txXfrm>
    </dsp:sp>
    <dsp:sp modelId="{88E8AC47-7C73-4B84-9D40-52DB1C4809EC}">
      <dsp:nvSpPr>
        <dsp:cNvPr id="0" name=""/>
        <dsp:cNvSpPr/>
      </dsp:nvSpPr>
      <dsp:spPr>
        <a:xfrm>
          <a:off x="2714082" y="1424527"/>
          <a:ext cx="2377306" cy="2335994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Max Pooling to reduce dimensionality.</a:t>
          </a:r>
          <a:endParaRPr lang="en-US" sz="2300" kern="1200"/>
        </a:p>
      </dsp:txBody>
      <dsp:txXfrm>
        <a:off x="2714082" y="1424527"/>
        <a:ext cx="2377306" cy="2335994"/>
      </dsp:txXfrm>
    </dsp:sp>
    <dsp:sp modelId="{D31D85EA-3966-461F-A0EF-CCB404D0CBD7}">
      <dsp:nvSpPr>
        <dsp:cNvPr id="0" name=""/>
        <dsp:cNvSpPr/>
      </dsp:nvSpPr>
      <dsp:spPr>
        <a:xfrm>
          <a:off x="5424211" y="590816"/>
          <a:ext cx="2377306" cy="833710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Fully Connected Layers</a:t>
          </a:r>
          <a:r>
            <a:rPr lang="en-GB" sz="2300" kern="1200"/>
            <a:t>:</a:t>
          </a:r>
          <a:endParaRPr lang="en-US" sz="2300" kern="1200"/>
        </a:p>
      </dsp:txBody>
      <dsp:txXfrm>
        <a:off x="5424211" y="590816"/>
        <a:ext cx="2377306" cy="833710"/>
      </dsp:txXfrm>
    </dsp:sp>
    <dsp:sp modelId="{D717F49F-707E-4560-B240-D18C8328041E}">
      <dsp:nvSpPr>
        <dsp:cNvPr id="0" name=""/>
        <dsp:cNvSpPr/>
      </dsp:nvSpPr>
      <dsp:spPr>
        <a:xfrm>
          <a:off x="5424211" y="1424527"/>
          <a:ext cx="2377306" cy="2335994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Flattening followed by dense layers.</a:t>
          </a:r>
          <a:endParaRPr lang="en-US" sz="2300" kern="1200"/>
        </a:p>
      </dsp:txBody>
      <dsp:txXfrm>
        <a:off x="5424211" y="1424527"/>
        <a:ext cx="2377306" cy="2335994"/>
      </dsp:txXfrm>
    </dsp:sp>
    <dsp:sp modelId="{7A122B00-BD00-4426-8A23-247A3E164CD3}">
      <dsp:nvSpPr>
        <dsp:cNvPr id="0" name=""/>
        <dsp:cNvSpPr/>
      </dsp:nvSpPr>
      <dsp:spPr>
        <a:xfrm>
          <a:off x="8134340" y="590816"/>
          <a:ext cx="2377306" cy="83371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Output Layer</a:t>
          </a:r>
          <a:r>
            <a:rPr lang="en-GB" sz="2300" kern="1200"/>
            <a:t>:</a:t>
          </a:r>
          <a:endParaRPr lang="en-US" sz="2300" kern="1200"/>
        </a:p>
      </dsp:txBody>
      <dsp:txXfrm>
        <a:off x="8134340" y="590816"/>
        <a:ext cx="2377306" cy="833710"/>
      </dsp:txXfrm>
    </dsp:sp>
    <dsp:sp modelId="{1D0AF4E3-296F-466B-942B-4A1B96B7857D}">
      <dsp:nvSpPr>
        <dsp:cNvPr id="0" name=""/>
        <dsp:cNvSpPr/>
      </dsp:nvSpPr>
      <dsp:spPr>
        <a:xfrm>
          <a:off x="8134340" y="1424527"/>
          <a:ext cx="2377306" cy="233599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Dense layer with Softmax activation for classification.</a:t>
          </a:r>
          <a:endParaRPr lang="en-US" sz="2300" kern="1200"/>
        </a:p>
      </dsp:txBody>
      <dsp:txXfrm>
        <a:off x="8134340" y="1424527"/>
        <a:ext cx="2377306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17D41-F3BC-4116-BFE9-C429CEBA5C91}">
      <dsp:nvSpPr>
        <dsp:cNvPr id="0" name=""/>
        <dsp:cNvSpPr/>
      </dsp:nvSpPr>
      <dsp:spPr>
        <a:xfrm>
          <a:off x="8614052" y="1509719"/>
          <a:ext cx="1101324" cy="524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79"/>
              </a:lnTo>
              <a:lnTo>
                <a:pt x="1101324" y="357179"/>
              </a:lnTo>
              <a:lnTo>
                <a:pt x="1101324" y="524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81CA4-930B-4A1D-BFC6-147386DFBC05}">
      <dsp:nvSpPr>
        <dsp:cNvPr id="0" name=""/>
        <dsp:cNvSpPr/>
      </dsp:nvSpPr>
      <dsp:spPr>
        <a:xfrm>
          <a:off x="7512728" y="1509719"/>
          <a:ext cx="1101324" cy="524130"/>
        </a:xfrm>
        <a:custGeom>
          <a:avLst/>
          <a:gdLst/>
          <a:ahLst/>
          <a:cxnLst/>
          <a:rect l="0" t="0" r="0" b="0"/>
          <a:pathLst>
            <a:path>
              <a:moveTo>
                <a:pt x="1101324" y="0"/>
              </a:moveTo>
              <a:lnTo>
                <a:pt x="1101324" y="357179"/>
              </a:lnTo>
              <a:lnTo>
                <a:pt x="0" y="357179"/>
              </a:lnTo>
              <a:lnTo>
                <a:pt x="0" y="524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69D5C-8861-4471-8195-6786F0A14E94}">
      <dsp:nvSpPr>
        <dsp:cNvPr id="0" name=""/>
        <dsp:cNvSpPr/>
      </dsp:nvSpPr>
      <dsp:spPr>
        <a:xfrm>
          <a:off x="3107430" y="1509719"/>
          <a:ext cx="2202648" cy="524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79"/>
              </a:lnTo>
              <a:lnTo>
                <a:pt x="2202648" y="357179"/>
              </a:lnTo>
              <a:lnTo>
                <a:pt x="2202648" y="524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0E7FF-B22D-463F-9C13-28E2A894C84A}">
      <dsp:nvSpPr>
        <dsp:cNvPr id="0" name=""/>
        <dsp:cNvSpPr/>
      </dsp:nvSpPr>
      <dsp:spPr>
        <a:xfrm>
          <a:off x="3061710" y="1509719"/>
          <a:ext cx="91440" cy="524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4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0A1FF-6225-4C8F-AA86-7F7916F9BB10}">
      <dsp:nvSpPr>
        <dsp:cNvPr id="0" name=""/>
        <dsp:cNvSpPr/>
      </dsp:nvSpPr>
      <dsp:spPr>
        <a:xfrm>
          <a:off x="904781" y="1509719"/>
          <a:ext cx="2202648" cy="524130"/>
        </a:xfrm>
        <a:custGeom>
          <a:avLst/>
          <a:gdLst/>
          <a:ahLst/>
          <a:cxnLst/>
          <a:rect l="0" t="0" r="0" b="0"/>
          <a:pathLst>
            <a:path>
              <a:moveTo>
                <a:pt x="2202648" y="0"/>
              </a:moveTo>
              <a:lnTo>
                <a:pt x="2202648" y="357179"/>
              </a:lnTo>
              <a:lnTo>
                <a:pt x="0" y="357179"/>
              </a:lnTo>
              <a:lnTo>
                <a:pt x="0" y="524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D4725-F5AB-4845-A08B-D3CDFC83B1FD}">
      <dsp:nvSpPr>
        <dsp:cNvPr id="0" name=""/>
        <dsp:cNvSpPr/>
      </dsp:nvSpPr>
      <dsp:spPr>
        <a:xfrm>
          <a:off x="2206347" y="365343"/>
          <a:ext cx="1802167" cy="1144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11AD9-DC22-4DF3-85D7-E1DED85CC1B2}">
      <dsp:nvSpPr>
        <dsp:cNvPr id="0" name=""/>
        <dsp:cNvSpPr/>
      </dsp:nvSpPr>
      <dsp:spPr>
        <a:xfrm>
          <a:off x="2406587" y="555572"/>
          <a:ext cx="1802167" cy="1144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ReLU (Rectified Linear Unit)</a:t>
          </a:r>
          <a:r>
            <a:rPr lang="en-GB" sz="1700" kern="1200"/>
            <a:t>:</a:t>
          </a:r>
          <a:endParaRPr lang="en-US" sz="1700" kern="1200"/>
        </a:p>
      </dsp:txBody>
      <dsp:txXfrm>
        <a:off x="2440105" y="589090"/>
        <a:ext cx="1735131" cy="1077340"/>
      </dsp:txXfrm>
    </dsp:sp>
    <dsp:sp modelId="{C11E08D2-9701-4CE3-BF60-21103F2455E4}">
      <dsp:nvSpPr>
        <dsp:cNvPr id="0" name=""/>
        <dsp:cNvSpPr/>
      </dsp:nvSpPr>
      <dsp:spPr>
        <a:xfrm>
          <a:off x="3698" y="2033850"/>
          <a:ext cx="1802167" cy="1144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13772-C357-4B96-922D-4F0A54DFDA93}">
      <dsp:nvSpPr>
        <dsp:cNvPr id="0" name=""/>
        <dsp:cNvSpPr/>
      </dsp:nvSpPr>
      <dsp:spPr>
        <a:xfrm>
          <a:off x="203939" y="2224079"/>
          <a:ext cx="1802167" cy="1144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Applied to hidden layers.</a:t>
          </a:r>
          <a:endParaRPr lang="en-US" sz="1700" kern="1200"/>
        </a:p>
      </dsp:txBody>
      <dsp:txXfrm>
        <a:off x="237457" y="2257597"/>
        <a:ext cx="1735131" cy="1077340"/>
      </dsp:txXfrm>
    </dsp:sp>
    <dsp:sp modelId="{B1B9705A-B1C1-4F40-AE48-6B7066E71FE7}">
      <dsp:nvSpPr>
        <dsp:cNvPr id="0" name=""/>
        <dsp:cNvSpPr/>
      </dsp:nvSpPr>
      <dsp:spPr>
        <a:xfrm>
          <a:off x="2206347" y="2033850"/>
          <a:ext cx="1802167" cy="1144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04FC2-7087-4299-9158-A6D92BCD39F1}">
      <dsp:nvSpPr>
        <dsp:cNvPr id="0" name=""/>
        <dsp:cNvSpPr/>
      </dsp:nvSpPr>
      <dsp:spPr>
        <a:xfrm>
          <a:off x="2406587" y="2224079"/>
          <a:ext cx="1802167" cy="1144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Introduces non-linearity.</a:t>
          </a:r>
          <a:endParaRPr lang="en-US" sz="1700" kern="1200"/>
        </a:p>
      </dsp:txBody>
      <dsp:txXfrm>
        <a:off x="2440105" y="2257597"/>
        <a:ext cx="1735131" cy="1077340"/>
      </dsp:txXfrm>
    </dsp:sp>
    <dsp:sp modelId="{9769D69E-365D-4BA2-9182-43B2E29356C2}">
      <dsp:nvSpPr>
        <dsp:cNvPr id="0" name=""/>
        <dsp:cNvSpPr/>
      </dsp:nvSpPr>
      <dsp:spPr>
        <a:xfrm>
          <a:off x="4408995" y="2033850"/>
          <a:ext cx="1802167" cy="1144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A233-F8B8-455F-A4B1-365C34F88369}">
      <dsp:nvSpPr>
        <dsp:cNvPr id="0" name=""/>
        <dsp:cNvSpPr/>
      </dsp:nvSpPr>
      <dsp:spPr>
        <a:xfrm>
          <a:off x="4609236" y="2224079"/>
          <a:ext cx="1802167" cy="1144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Prevents vanishing gradient problem.</a:t>
          </a:r>
          <a:endParaRPr lang="en-US" sz="1700" kern="1200"/>
        </a:p>
      </dsp:txBody>
      <dsp:txXfrm>
        <a:off x="4642754" y="2257597"/>
        <a:ext cx="1735131" cy="1077340"/>
      </dsp:txXfrm>
    </dsp:sp>
    <dsp:sp modelId="{728B035B-574F-46D2-9EAC-79349332942B}">
      <dsp:nvSpPr>
        <dsp:cNvPr id="0" name=""/>
        <dsp:cNvSpPr/>
      </dsp:nvSpPr>
      <dsp:spPr>
        <a:xfrm>
          <a:off x="7712969" y="365343"/>
          <a:ext cx="1802167" cy="1144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E7323-D381-481F-AC43-774EF7D78D97}">
      <dsp:nvSpPr>
        <dsp:cNvPr id="0" name=""/>
        <dsp:cNvSpPr/>
      </dsp:nvSpPr>
      <dsp:spPr>
        <a:xfrm>
          <a:off x="7913210" y="555572"/>
          <a:ext cx="1802167" cy="1144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Softmax</a:t>
          </a:r>
          <a:r>
            <a:rPr lang="en-GB" sz="1700" kern="1200"/>
            <a:t>:</a:t>
          </a:r>
          <a:endParaRPr lang="en-US" sz="1700" kern="1200"/>
        </a:p>
      </dsp:txBody>
      <dsp:txXfrm>
        <a:off x="7946728" y="589090"/>
        <a:ext cx="1735131" cy="1077340"/>
      </dsp:txXfrm>
    </dsp:sp>
    <dsp:sp modelId="{3253D8EB-CF05-4E09-BB55-86402FA4F7E0}">
      <dsp:nvSpPr>
        <dsp:cNvPr id="0" name=""/>
        <dsp:cNvSpPr/>
      </dsp:nvSpPr>
      <dsp:spPr>
        <a:xfrm>
          <a:off x="6611644" y="2033850"/>
          <a:ext cx="1802167" cy="1144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F032D-867C-4FC7-90CA-4709200CA85D}">
      <dsp:nvSpPr>
        <dsp:cNvPr id="0" name=""/>
        <dsp:cNvSpPr/>
      </dsp:nvSpPr>
      <dsp:spPr>
        <a:xfrm>
          <a:off x="6811885" y="2224079"/>
          <a:ext cx="1802167" cy="1144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Used in the output layer.</a:t>
          </a:r>
          <a:endParaRPr lang="en-US" sz="1700" kern="1200"/>
        </a:p>
      </dsp:txBody>
      <dsp:txXfrm>
        <a:off x="6845403" y="2257597"/>
        <a:ext cx="1735131" cy="1077340"/>
      </dsp:txXfrm>
    </dsp:sp>
    <dsp:sp modelId="{0D90DB3B-6748-464C-A3A3-4D0E7FD50025}">
      <dsp:nvSpPr>
        <dsp:cNvPr id="0" name=""/>
        <dsp:cNvSpPr/>
      </dsp:nvSpPr>
      <dsp:spPr>
        <a:xfrm>
          <a:off x="8814293" y="2033850"/>
          <a:ext cx="1802167" cy="1144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16CAF-B194-4A18-B897-0284F676C459}">
      <dsp:nvSpPr>
        <dsp:cNvPr id="0" name=""/>
        <dsp:cNvSpPr/>
      </dsp:nvSpPr>
      <dsp:spPr>
        <a:xfrm>
          <a:off x="9014534" y="2224079"/>
          <a:ext cx="1802167" cy="11443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Converts logits to probabilities.</a:t>
          </a:r>
          <a:endParaRPr lang="en-US" sz="1700" kern="1200"/>
        </a:p>
      </dsp:txBody>
      <dsp:txXfrm>
        <a:off x="9048052" y="2257597"/>
        <a:ext cx="1735131" cy="10773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7DF92-C6BE-4285-9675-F143678F5525}">
      <dsp:nvSpPr>
        <dsp:cNvPr id="0" name=""/>
        <dsp:cNvSpPr/>
      </dsp:nvSpPr>
      <dsp:spPr>
        <a:xfrm>
          <a:off x="6687959" y="2220997"/>
          <a:ext cx="868677" cy="413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727"/>
              </a:lnTo>
              <a:lnTo>
                <a:pt x="868677" y="281727"/>
              </a:lnTo>
              <a:lnTo>
                <a:pt x="868677" y="41341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9F051-135F-4162-A701-453EB758C7EC}">
      <dsp:nvSpPr>
        <dsp:cNvPr id="0" name=""/>
        <dsp:cNvSpPr/>
      </dsp:nvSpPr>
      <dsp:spPr>
        <a:xfrm>
          <a:off x="5819282" y="2220997"/>
          <a:ext cx="868677" cy="413411"/>
        </a:xfrm>
        <a:custGeom>
          <a:avLst/>
          <a:gdLst/>
          <a:ahLst/>
          <a:cxnLst/>
          <a:rect l="0" t="0" r="0" b="0"/>
          <a:pathLst>
            <a:path>
              <a:moveTo>
                <a:pt x="868677" y="0"/>
              </a:moveTo>
              <a:lnTo>
                <a:pt x="868677" y="281727"/>
              </a:lnTo>
              <a:lnTo>
                <a:pt x="0" y="281727"/>
              </a:lnTo>
              <a:lnTo>
                <a:pt x="0" y="41341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A522D-071E-4592-B4AC-3370AA4F3B78}">
      <dsp:nvSpPr>
        <dsp:cNvPr id="0" name=""/>
        <dsp:cNvSpPr/>
      </dsp:nvSpPr>
      <dsp:spPr>
        <a:xfrm>
          <a:off x="4950605" y="904951"/>
          <a:ext cx="1737354" cy="413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727"/>
              </a:lnTo>
              <a:lnTo>
                <a:pt x="1737354" y="281727"/>
              </a:lnTo>
              <a:lnTo>
                <a:pt x="1737354" y="4134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5003E-A6AC-443F-B391-184743969412}">
      <dsp:nvSpPr>
        <dsp:cNvPr id="0" name=""/>
        <dsp:cNvSpPr/>
      </dsp:nvSpPr>
      <dsp:spPr>
        <a:xfrm>
          <a:off x="4904885" y="904951"/>
          <a:ext cx="91440" cy="413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4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F97AE-882C-4F5E-98DB-B2BA7EAB8774}">
      <dsp:nvSpPr>
        <dsp:cNvPr id="0" name=""/>
        <dsp:cNvSpPr/>
      </dsp:nvSpPr>
      <dsp:spPr>
        <a:xfrm>
          <a:off x="3213251" y="904951"/>
          <a:ext cx="1737354" cy="413411"/>
        </a:xfrm>
        <a:custGeom>
          <a:avLst/>
          <a:gdLst/>
          <a:ahLst/>
          <a:cxnLst/>
          <a:rect l="0" t="0" r="0" b="0"/>
          <a:pathLst>
            <a:path>
              <a:moveTo>
                <a:pt x="1737354" y="0"/>
              </a:moveTo>
              <a:lnTo>
                <a:pt x="1737354" y="281727"/>
              </a:lnTo>
              <a:lnTo>
                <a:pt x="0" y="281727"/>
              </a:lnTo>
              <a:lnTo>
                <a:pt x="0" y="41341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E0DE7-F56C-4108-A0BD-5C6FFA37181F}">
      <dsp:nvSpPr>
        <dsp:cNvPr id="0" name=""/>
        <dsp:cNvSpPr/>
      </dsp:nvSpPr>
      <dsp:spPr>
        <a:xfrm>
          <a:off x="4239869" y="2317"/>
          <a:ext cx="1421471" cy="902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C5AEA-2137-4D87-9FA0-82B425767B47}">
      <dsp:nvSpPr>
        <dsp:cNvPr id="0" name=""/>
        <dsp:cNvSpPr/>
      </dsp:nvSpPr>
      <dsp:spPr>
        <a:xfrm>
          <a:off x="4397810" y="152361"/>
          <a:ext cx="1421471" cy="902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Setting Epochs and Batch Size</a:t>
          </a:r>
          <a:endParaRPr lang="en-US" sz="1600" kern="1200"/>
        </a:p>
      </dsp:txBody>
      <dsp:txXfrm>
        <a:off x="4424247" y="178798"/>
        <a:ext cx="1368597" cy="849760"/>
      </dsp:txXfrm>
    </dsp:sp>
    <dsp:sp modelId="{02E8C883-CE7B-4857-A738-50D82F485B58}">
      <dsp:nvSpPr>
        <dsp:cNvPr id="0" name=""/>
        <dsp:cNvSpPr/>
      </dsp:nvSpPr>
      <dsp:spPr>
        <a:xfrm>
          <a:off x="2502515" y="1318363"/>
          <a:ext cx="1421471" cy="902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07C21-29F1-4448-90C9-989EE189853D}">
      <dsp:nvSpPr>
        <dsp:cNvPr id="0" name=""/>
        <dsp:cNvSpPr/>
      </dsp:nvSpPr>
      <dsp:spPr>
        <a:xfrm>
          <a:off x="2660456" y="1468407"/>
          <a:ext cx="1421471" cy="902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Epochs</a:t>
          </a:r>
          <a:r>
            <a:rPr lang="en-GB" sz="1600" kern="1200"/>
            <a:t>: Set to 100 with early stopping.</a:t>
          </a:r>
          <a:endParaRPr lang="en-US" sz="1600" kern="1200"/>
        </a:p>
      </dsp:txBody>
      <dsp:txXfrm>
        <a:off x="2686893" y="1494844"/>
        <a:ext cx="1368597" cy="849760"/>
      </dsp:txXfrm>
    </dsp:sp>
    <dsp:sp modelId="{21F14BBA-DCEE-4AED-9F7B-5C27DBC63F49}">
      <dsp:nvSpPr>
        <dsp:cNvPr id="0" name=""/>
        <dsp:cNvSpPr/>
      </dsp:nvSpPr>
      <dsp:spPr>
        <a:xfrm>
          <a:off x="4239869" y="1318363"/>
          <a:ext cx="1421471" cy="902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5BBE6-41AA-4005-97F8-72848E65CE57}">
      <dsp:nvSpPr>
        <dsp:cNvPr id="0" name=""/>
        <dsp:cNvSpPr/>
      </dsp:nvSpPr>
      <dsp:spPr>
        <a:xfrm>
          <a:off x="4397810" y="1468407"/>
          <a:ext cx="1421471" cy="902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Batch Size</a:t>
          </a:r>
          <a:r>
            <a:rPr lang="en-GB" sz="1600" kern="1200"/>
            <a:t>: 64.</a:t>
          </a:r>
          <a:endParaRPr lang="en-US" sz="1600" kern="1200"/>
        </a:p>
      </dsp:txBody>
      <dsp:txXfrm>
        <a:off x="4424247" y="1494844"/>
        <a:ext cx="1368597" cy="849760"/>
      </dsp:txXfrm>
    </dsp:sp>
    <dsp:sp modelId="{911EBDEC-BFE4-4BB2-BF74-A014C42CDFC6}">
      <dsp:nvSpPr>
        <dsp:cNvPr id="0" name=""/>
        <dsp:cNvSpPr/>
      </dsp:nvSpPr>
      <dsp:spPr>
        <a:xfrm>
          <a:off x="5977223" y="1318363"/>
          <a:ext cx="1421471" cy="902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0C741-B36F-42E2-8C51-77AA582B00F7}">
      <dsp:nvSpPr>
        <dsp:cNvPr id="0" name=""/>
        <dsp:cNvSpPr/>
      </dsp:nvSpPr>
      <dsp:spPr>
        <a:xfrm>
          <a:off x="6135164" y="1468407"/>
          <a:ext cx="1421471" cy="902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Callbacks</a:t>
          </a:r>
          <a:r>
            <a:rPr lang="en-GB" sz="1600" kern="1200"/>
            <a:t>:</a:t>
          </a:r>
          <a:endParaRPr lang="en-US" sz="1600" kern="1200"/>
        </a:p>
      </dsp:txBody>
      <dsp:txXfrm>
        <a:off x="6161601" y="1494844"/>
        <a:ext cx="1368597" cy="849760"/>
      </dsp:txXfrm>
    </dsp:sp>
    <dsp:sp modelId="{7C3E2152-33DC-40BA-8812-94367CFF58A7}">
      <dsp:nvSpPr>
        <dsp:cNvPr id="0" name=""/>
        <dsp:cNvSpPr/>
      </dsp:nvSpPr>
      <dsp:spPr>
        <a:xfrm>
          <a:off x="5108546" y="2634408"/>
          <a:ext cx="1421471" cy="9026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D1CFF-3147-417D-B781-892DBB77FD93}">
      <dsp:nvSpPr>
        <dsp:cNvPr id="0" name=""/>
        <dsp:cNvSpPr/>
      </dsp:nvSpPr>
      <dsp:spPr>
        <a:xfrm>
          <a:off x="5266487" y="2784453"/>
          <a:ext cx="1421471" cy="902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EarlyStopping to monitor validation loss.</a:t>
          </a:r>
          <a:endParaRPr lang="en-US" sz="1600" kern="1200"/>
        </a:p>
      </dsp:txBody>
      <dsp:txXfrm>
        <a:off x="5292924" y="2810890"/>
        <a:ext cx="1368597" cy="849760"/>
      </dsp:txXfrm>
    </dsp:sp>
    <dsp:sp modelId="{0F68354B-C872-4A69-8217-74B9C60B2AFC}">
      <dsp:nvSpPr>
        <dsp:cNvPr id="0" name=""/>
        <dsp:cNvSpPr/>
      </dsp:nvSpPr>
      <dsp:spPr>
        <a:xfrm>
          <a:off x="6845900" y="2634408"/>
          <a:ext cx="1421471" cy="9026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EA3D1-7C3E-4A06-9807-EEB981C7495C}">
      <dsp:nvSpPr>
        <dsp:cNvPr id="0" name=""/>
        <dsp:cNvSpPr/>
      </dsp:nvSpPr>
      <dsp:spPr>
        <a:xfrm>
          <a:off x="7003841" y="2784453"/>
          <a:ext cx="1421471" cy="902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Restoring best weights.</a:t>
          </a:r>
          <a:endParaRPr lang="en-US" sz="1600" kern="1200"/>
        </a:p>
      </dsp:txBody>
      <dsp:txXfrm>
        <a:off x="7030278" y="2810890"/>
        <a:ext cx="1368597" cy="8497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E1D49-5D56-4AC1-BA51-4AEA046BBBC2}">
      <dsp:nvSpPr>
        <dsp:cNvPr id="0" name=""/>
        <dsp:cNvSpPr/>
      </dsp:nvSpPr>
      <dsp:spPr>
        <a:xfrm>
          <a:off x="1963800" y="570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C6B87-7697-442A-9EC2-7E976C395405}">
      <dsp:nvSpPr>
        <dsp:cNvPr id="0" name=""/>
        <dsp:cNvSpPr/>
      </dsp:nvSpPr>
      <dsp:spPr>
        <a:xfrm>
          <a:off x="559800" y="17894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b="1" kern="1200"/>
            <a:t>Potential Improvements</a:t>
          </a:r>
          <a:endParaRPr lang="en-US" sz="3300" kern="1200"/>
        </a:p>
      </dsp:txBody>
      <dsp:txXfrm>
        <a:off x="559800" y="1789403"/>
        <a:ext cx="4320000" cy="648000"/>
      </dsp:txXfrm>
    </dsp:sp>
    <dsp:sp modelId="{C63CC5BE-E3E5-4411-9453-DC388BCA9779}">
      <dsp:nvSpPr>
        <dsp:cNvPr id="0" name=""/>
        <dsp:cNvSpPr/>
      </dsp:nvSpPr>
      <dsp:spPr>
        <a:xfrm>
          <a:off x="559800" y="2539896"/>
          <a:ext cx="4320000" cy="2641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E80F9-B44D-40B4-9C23-EA5E431B05E6}">
      <dsp:nvSpPr>
        <dsp:cNvPr id="0" name=""/>
        <dsp:cNvSpPr/>
      </dsp:nvSpPr>
      <dsp:spPr>
        <a:xfrm>
          <a:off x="7039800" y="570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6A850-5DC0-48A7-8FD2-F1F68D07C5F8}">
      <dsp:nvSpPr>
        <dsp:cNvPr id="0" name=""/>
        <dsp:cNvSpPr/>
      </dsp:nvSpPr>
      <dsp:spPr>
        <a:xfrm>
          <a:off x="5740560" y="14846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b="1" kern="1200" dirty="0"/>
            <a:t>Future Work</a:t>
          </a:r>
          <a:endParaRPr lang="en-US" sz="3300" kern="1200" dirty="0"/>
        </a:p>
      </dsp:txBody>
      <dsp:txXfrm>
        <a:off x="5740560" y="1484603"/>
        <a:ext cx="4320000" cy="648000"/>
      </dsp:txXfrm>
    </dsp:sp>
    <dsp:sp modelId="{8B38B164-8EFC-491C-A900-973B7001CC2F}">
      <dsp:nvSpPr>
        <dsp:cNvPr id="0" name=""/>
        <dsp:cNvSpPr/>
      </dsp:nvSpPr>
      <dsp:spPr>
        <a:xfrm>
          <a:off x="5827003" y="2082705"/>
          <a:ext cx="4320000" cy="2641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Data Augmentation</a:t>
          </a:r>
          <a:r>
            <a:rPr lang="en-GB" sz="1700" kern="1200"/>
            <a:t>: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Techniques like rotation, flipping, and zooming.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Advanced Architectures</a:t>
          </a:r>
          <a:r>
            <a:rPr lang="en-GB" sz="1700" kern="1200" dirty="0"/>
            <a:t>: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Exploring </a:t>
          </a:r>
          <a:r>
            <a:rPr lang="en-GB" sz="1700" kern="1200" dirty="0" err="1"/>
            <a:t>ResNet</a:t>
          </a:r>
          <a:r>
            <a:rPr lang="en-GB" sz="1700" kern="1200" dirty="0"/>
            <a:t>, </a:t>
          </a:r>
          <a:r>
            <a:rPr lang="en-GB" sz="1700" kern="1200" dirty="0" err="1"/>
            <a:t>DenseNet</a:t>
          </a:r>
          <a:r>
            <a:rPr lang="en-GB" sz="1700" kern="1200" dirty="0"/>
            <a:t> models.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Hyperparameter Optimization</a:t>
          </a:r>
          <a:r>
            <a:rPr lang="en-GB" sz="1700" kern="1200" dirty="0"/>
            <a:t>: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Using tools like Grid Search or Random Search.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Ensemble Methods</a:t>
          </a:r>
          <a:r>
            <a:rPr lang="en-GB" sz="1700" kern="1200"/>
            <a:t>: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Combining multiple models for better performance.</a:t>
          </a:r>
          <a:endParaRPr lang="en-US" sz="1700" kern="1200"/>
        </a:p>
      </dsp:txBody>
      <dsp:txXfrm>
        <a:off x="5827003" y="2082705"/>
        <a:ext cx="4320000" cy="26418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753D5-2728-4494-8591-3925DDB8C37D}">
      <dsp:nvSpPr>
        <dsp:cNvPr id="0" name=""/>
        <dsp:cNvSpPr/>
      </dsp:nvSpPr>
      <dsp:spPr>
        <a:xfrm>
          <a:off x="564387" y="29581"/>
          <a:ext cx="1510523" cy="14899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56B6D-D2CB-4820-9A47-8ED39F5ED9F0}">
      <dsp:nvSpPr>
        <dsp:cNvPr id="0" name=""/>
        <dsp:cNvSpPr/>
      </dsp:nvSpPr>
      <dsp:spPr>
        <a:xfrm>
          <a:off x="564387" y="1704130"/>
          <a:ext cx="4315781" cy="63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kern="1200"/>
            <a:t>Conclusion</a:t>
          </a:r>
          <a:endParaRPr lang="en-US" sz="3600" kern="1200"/>
        </a:p>
      </dsp:txBody>
      <dsp:txXfrm>
        <a:off x="564387" y="1704130"/>
        <a:ext cx="4315781" cy="638565"/>
      </dsp:txXfrm>
    </dsp:sp>
    <dsp:sp modelId="{7079F7FA-0526-49C9-92BF-914B987343B6}">
      <dsp:nvSpPr>
        <dsp:cNvPr id="0" name=""/>
        <dsp:cNvSpPr/>
      </dsp:nvSpPr>
      <dsp:spPr>
        <a:xfrm>
          <a:off x="564387" y="2428539"/>
          <a:ext cx="4315781" cy="189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2FBFF-BA04-4EF8-B1D3-5A440FC50E2A}">
      <dsp:nvSpPr>
        <dsp:cNvPr id="0" name=""/>
        <dsp:cNvSpPr/>
      </dsp:nvSpPr>
      <dsp:spPr>
        <a:xfrm>
          <a:off x="5635430" y="29581"/>
          <a:ext cx="1510523" cy="14899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B3E45-EE16-446A-9172-276CB6AA0160}">
      <dsp:nvSpPr>
        <dsp:cNvPr id="0" name=""/>
        <dsp:cNvSpPr/>
      </dsp:nvSpPr>
      <dsp:spPr>
        <a:xfrm>
          <a:off x="5635430" y="1704130"/>
          <a:ext cx="4315781" cy="63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kern="1200"/>
            <a:t>Key Takeaways</a:t>
          </a:r>
          <a:endParaRPr lang="en-US" sz="3600" kern="1200"/>
        </a:p>
      </dsp:txBody>
      <dsp:txXfrm>
        <a:off x="5635430" y="1704130"/>
        <a:ext cx="4315781" cy="638565"/>
      </dsp:txXfrm>
    </dsp:sp>
    <dsp:sp modelId="{1E23793F-B9E2-4FB6-A6EE-4A46F340FBBC}">
      <dsp:nvSpPr>
        <dsp:cNvPr id="0" name=""/>
        <dsp:cNvSpPr/>
      </dsp:nvSpPr>
      <dsp:spPr>
        <a:xfrm>
          <a:off x="5635430" y="2428539"/>
          <a:ext cx="4315781" cy="189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Successfully built a CNN for object recognition with CIFAR-10.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Achieved a test accuracy of ~80%.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Gained practical experience in deep learning and model evaluation.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Recognized the importance of proper data handling and model tuning.</a:t>
          </a:r>
          <a:endParaRPr lang="en-US" sz="1700" kern="1200"/>
        </a:p>
      </dsp:txBody>
      <dsp:txXfrm>
        <a:off x="5635430" y="2428539"/>
        <a:ext cx="4315781" cy="1893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43EDD-4BD2-466C-94E1-4383CD69B2BE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D6818-8D48-4A18-865C-BACD4FA66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2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D6818-8D48-4A18-865C-BACD4FA6634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30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D6818-8D48-4A18-865C-BACD4FA663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03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D6818-8D48-4A18-865C-BACD4FA6634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87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9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1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2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1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9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12.6980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1612-28D3-2870-9C88-BB3BB573E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2" y="640080"/>
            <a:ext cx="6894575" cy="356616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7400" b="1" dirty="0"/>
              <a:t> Neural Network Models for Object Recognition Using CIFAR-10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3AED3-FD2D-C0A8-9A0B-8AEAC45B1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GB" sz="2600" dirty="0"/>
              <a:t>Developing a Convolutional Neural Network in Python</a:t>
            </a:r>
          </a:p>
          <a:p>
            <a:pPr>
              <a:lnSpc>
                <a:spcPct val="100000"/>
              </a:lnSpc>
            </a:pPr>
            <a:r>
              <a:rPr lang="en-GB" sz="2600" b="1" dirty="0"/>
              <a:t>Presented by</a:t>
            </a:r>
            <a:r>
              <a:rPr lang="en-GB" sz="2600" dirty="0"/>
              <a:t>: Md Aminur Rahman</a:t>
            </a:r>
          </a:p>
          <a:p>
            <a:pPr>
              <a:lnSpc>
                <a:spcPct val="100000"/>
              </a:lnSpc>
            </a:pPr>
            <a:r>
              <a:rPr lang="en-GB" sz="2600" b="1" dirty="0"/>
              <a:t>Date</a:t>
            </a:r>
            <a:r>
              <a:rPr lang="en-GB" sz="2600" dirty="0"/>
              <a:t>: 12/10/2024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DA6A0-B084-76D6-3A74-5FE5A5FD07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18" r="26395"/>
          <a:stretch/>
        </p:blipFill>
        <p:spPr>
          <a:xfrm>
            <a:off x="8139805" y="10"/>
            <a:ext cx="4052199" cy="6857991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630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CD107C-870E-CB48-1088-508D537B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88"/>
          <a:stretch/>
        </p:blipFill>
        <p:spPr>
          <a:xfrm>
            <a:off x="2522357" y="1"/>
            <a:ext cx="9669643" cy="68579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5EA77F-886F-90B9-F1C0-9F6CDB9DEF5A}"/>
              </a:ext>
            </a:extLst>
          </p:cNvPr>
          <p:cNvSpPr txBox="1"/>
          <p:nvPr/>
        </p:nvSpPr>
        <p:spPr>
          <a:xfrm>
            <a:off x="838200" y="2434201"/>
            <a:ext cx="3822189" cy="374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Training the Model</a:t>
            </a:r>
            <a:endParaRPr lang="en-US" sz="2000" dirty="0"/>
          </a:p>
          <a:p>
            <a:pPr marL="742932" lvl="1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Loss Function</a:t>
            </a:r>
            <a:r>
              <a:rPr lang="en-US" sz="2000" dirty="0"/>
              <a:t>: Categorical Cross-Entropy.</a:t>
            </a:r>
          </a:p>
          <a:p>
            <a:pPr marL="742932" lvl="1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Optimizer</a:t>
            </a:r>
            <a:r>
              <a:rPr lang="en-US" sz="2000" dirty="0"/>
              <a:t>: Adam optimizer with a learning rate of 0.001.</a:t>
            </a:r>
          </a:p>
          <a:p>
            <a:pPr marL="742932" lvl="1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Metrics</a:t>
            </a:r>
            <a:r>
              <a:rPr lang="en-US" sz="2000" dirty="0"/>
              <a:t>: Accuracy.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2DCB2-4125-C179-5EA6-9C7118D98AE5}"/>
              </a:ext>
            </a:extLst>
          </p:cNvPr>
          <p:cNvSpPr txBox="1"/>
          <p:nvPr/>
        </p:nvSpPr>
        <p:spPr>
          <a:xfrm>
            <a:off x="646439" y="875470"/>
            <a:ext cx="609738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Loss Function and Optimizer</a:t>
            </a:r>
          </a:p>
        </p:txBody>
      </p:sp>
    </p:spTree>
    <p:extLst>
      <p:ext uri="{BB962C8B-B14F-4D97-AF65-F5344CB8AC3E}">
        <p14:creationId xmlns:p14="http://schemas.microsoft.com/office/powerpoint/2010/main" val="311520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2"/>
            <a:ext cx="12191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20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TextBox 2">
            <a:extLst>
              <a:ext uri="{FF2B5EF4-FFF2-40B4-BE49-F238E27FC236}">
                <a16:creationId xmlns:a16="http://schemas.microsoft.com/office/drawing/2014/main" id="{2B871FB6-722F-3E09-A2C4-8ED4948E8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99966"/>
              </p:ext>
            </p:extLst>
          </p:nvPr>
        </p:nvGraphicFramePr>
        <p:xfrm>
          <a:off x="644056" y="2615980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EFC4311-3EF5-1388-9891-057DE31D3B89}"/>
              </a:ext>
            </a:extLst>
          </p:cNvPr>
          <p:cNvGrpSpPr/>
          <p:nvPr/>
        </p:nvGrpSpPr>
        <p:grpSpPr>
          <a:xfrm>
            <a:off x="2354775" y="649589"/>
            <a:ext cx="7506392" cy="1161851"/>
            <a:chOff x="2660456" y="152361"/>
            <a:chExt cx="1421471" cy="90263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2BE7A74-1589-9E0D-7290-4310E84908B2}"/>
                </a:ext>
              </a:extLst>
            </p:cNvPr>
            <p:cNvSpPr/>
            <p:nvPr/>
          </p:nvSpPr>
          <p:spPr>
            <a:xfrm>
              <a:off x="2660456" y="152361"/>
              <a:ext cx="1421471" cy="9026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4D6F78BB-57A9-8A46-267F-B08F12E0CF28}"/>
                </a:ext>
              </a:extLst>
            </p:cNvPr>
            <p:cNvSpPr txBox="1"/>
            <p:nvPr/>
          </p:nvSpPr>
          <p:spPr>
            <a:xfrm>
              <a:off x="2686893" y="178798"/>
              <a:ext cx="1368597" cy="849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18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4800" b="1" dirty="0"/>
                <a:t>Training Strategy</a:t>
              </a:r>
              <a:endParaRPr 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553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A384E-09F4-9556-BD7B-B1756DCAC629}"/>
              </a:ext>
            </a:extLst>
          </p:cNvPr>
          <p:cNvSpPr txBox="1"/>
          <p:nvPr/>
        </p:nvSpPr>
        <p:spPr>
          <a:xfrm>
            <a:off x="1255060" y="5279511"/>
            <a:ext cx="9681883" cy="73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 Training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FF968-3A0C-5795-ABC3-714AB71293FA}"/>
              </a:ext>
            </a:extLst>
          </p:cNvPr>
          <p:cNvSpPr txBox="1"/>
          <p:nvPr/>
        </p:nvSpPr>
        <p:spPr>
          <a:xfrm>
            <a:off x="2426449" y="6019393"/>
            <a:ext cx="7315199" cy="336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377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Accuracy and Loss Graphs</a:t>
            </a:r>
          </a:p>
        </p:txBody>
      </p:sp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749C0CBF-98E4-6992-F56F-1E1DFF95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9" r="1" b="7484"/>
          <a:stretch/>
        </p:blipFill>
        <p:spPr>
          <a:xfrm>
            <a:off x="623089" y="590766"/>
            <a:ext cx="10945825" cy="42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6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74719-4E26-FA45-DB85-0E7FE774DA17}"/>
              </a:ext>
            </a:extLst>
          </p:cNvPr>
          <p:cNvSpPr txBox="1"/>
          <p:nvPr/>
        </p:nvSpPr>
        <p:spPr>
          <a:xfrm>
            <a:off x="862368" y="2194101"/>
            <a:ext cx="3427001" cy="390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377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Test Set Performance</a:t>
            </a:r>
            <a:endParaRPr lang="en-US" sz="2000" dirty="0"/>
          </a:p>
          <a:p>
            <a:pPr marL="742932" lvl="1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Test Accuracy</a:t>
            </a:r>
            <a:r>
              <a:rPr lang="en-US" sz="2000" dirty="0"/>
              <a:t>: Approximately 80%.</a:t>
            </a:r>
          </a:p>
          <a:p>
            <a:pPr marL="742932" lvl="1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Confusion Matrix</a:t>
            </a:r>
            <a:r>
              <a:rPr lang="en-US" sz="2000" dirty="0"/>
              <a:t>:</a:t>
            </a:r>
          </a:p>
          <a:p>
            <a:pPr marL="1142971" lvl="2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Visual representation of true vs. predicted labels.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48C28-1CE5-B138-5410-49C4BDCB261F}"/>
              </a:ext>
            </a:extLst>
          </p:cNvPr>
          <p:cNvSpPr txBox="1"/>
          <p:nvPr/>
        </p:nvSpPr>
        <p:spPr>
          <a:xfrm>
            <a:off x="7720447" y="584604"/>
            <a:ext cx="435653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Model Evaluation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0D0AE1-9206-3C1E-1C4D-2F68C2BF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734" y="1190625"/>
            <a:ext cx="6706892" cy="55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0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9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9D19C-641F-EC3B-3FD2-3E9B3BEC2996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377"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Detailed Metrics</a:t>
            </a:r>
          </a:p>
          <a:p>
            <a:pPr marL="742932" lvl="1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Precision</a:t>
            </a:r>
            <a:r>
              <a:rPr lang="en-US" sz="2200" dirty="0"/>
              <a:t>, </a:t>
            </a:r>
            <a:r>
              <a:rPr lang="en-US" sz="2200" b="1" dirty="0"/>
              <a:t>Recall</a:t>
            </a:r>
            <a:r>
              <a:rPr lang="en-US" sz="2200" dirty="0"/>
              <a:t>, </a:t>
            </a:r>
            <a:r>
              <a:rPr lang="en-US" sz="2200" b="1" dirty="0"/>
              <a:t>F1-Score</a:t>
            </a:r>
            <a:r>
              <a:rPr lang="en-US" sz="2200" dirty="0"/>
              <a:t> for each class.</a:t>
            </a:r>
          </a:p>
          <a:p>
            <a:pPr marL="742932" lvl="1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Highlight classes with the highest and lowest scores.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CBF69D3-D22D-6549-2E95-0468414A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38059"/>
            <a:ext cx="5458968" cy="37818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122FA8-65DB-8098-FBDF-86D9A021AED4}"/>
              </a:ext>
            </a:extLst>
          </p:cNvPr>
          <p:cNvSpPr txBox="1"/>
          <p:nvPr/>
        </p:nvSpPr>
        <p:spPr>
          <a:xfrm>
            <a:off x="849681" y="718021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lnSpc>
                <a:spcPct val="90000"/>
              </a:lnSpc>
              <a:spcAft>
                <a:spcPts val="600"/>
              </a:spcAft>
            </a:pPr>
            <a:r>
              <a:rPr lang="en-US" sz="4000" b="1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54011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1A979-770E-B346-EC24-7FE361ABE95D}"/>
              </a:ext>
            </a:extLst>
          </p:cNvPr>
          <p:cNvSpPr txBox="1"/>
          <p:nvPr/>
        </p:nvSpPr>
        <p:spPr>
          <a:xfrm>
            <a:off x="838201" y="365125"/>
            <a:ext cx="5558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Reflections on the Process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2"/>
            <a:ext cx="1135067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08836-5464-5F94-FC5C-483B5CD4F8DD}"/>
              </a:ext>
            </a:extLst>
          </p:cNvPr>
          <p:cNvSpPr txBox="1"/>
          <p:nvPr/>
        </p:nvSpPr>
        <p:spPr>
          <a:xfrm>
            <a:off x="838201" y="1825625"/>
            <a:ext cx="555848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Challenges and Learnings</a:t>
            </a:r>
          </a:p>
          <a:p>
            <a:pPr marL="742932" lvl="1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marL="1142971" lvl="2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Dealing with low-resolution images.</a:t>
            </a:r>
          </a:p>
          <a:p>
            <a:pPr marL="1142971" lvl="2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Preventing overfitting.</a:t>
            </a:r>
          </a:p>
          <a:p>
            <a:pPr marL="742932" lvl="1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Learnings</a:t>
            </a:r>
            <a:r>
              <a:rPr lang="en-US" dirty="0"/>
              <a:t>:</a:t>
            </a:r>
          </a:p>
          <a:p>
            <a:pPr marL="1142971" lvl="2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Importance of data preprocessing.</a:t>
            </a:r>
          </a:p>
          <a:p>
            <a:pPr marL="1142971" lvl="2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Effectiveness of regularization techniques.</a:t>
            </a:r>
          </a:p>
          <a:p>
            <a:pPr marL="1142971" lvl="2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Impact of hyperparameter tuning.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1" y="2624480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9" y="133157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1" y="4112081"/>
            <a:ext cx="1186451" cy="1771651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1" y="414512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1" y="4962671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1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B73C5C22-E399-0472-945F-E6264564B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443243"/>
              </p:ext>
            </p:extLst>
          </p:nvPr>
        </p:nvGraphicFramePr>
        <p:xfrm>
          <a:off x="838200" y="1495426"/>
          <a:ext cx="10515600" cy="523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98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1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6F1B606E-283F-6CB2-F51A-444692BB9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211073"/>
              </p:ext>
            </p:extLst>
          </p:nvPr>
        </p:nvGraphicFramePr>
        <p:xfrm>
          <a:off x="838200" y="1800911"/>
          <a:ext cx="10515600" cy="435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62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CEA405C-DE40-4E28-0273-5EAC56D8C473}"/>
              </a:ext>
            </a:extLst>
          </p:cNvPr>
          <p:cNvSpPr txBox="1"/>
          <p:nvPr/>
        </p:nvSpPr>
        <p:spPr>
          <a:xfrm>
            <a:off x="326966" y="344209"/>
            <a:ext cx="1153806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References</a:t>
            </a:r>
          </a:p>
          <a:p>
            <a:endParaRPr lang="en-GB" b="1" dirty="0"/>
          </a:p>
          <a:p>
            <a:r>
              <a:rPr lang="en-GB" dirty="0" err="1"/>
              <a:t>Bergstra</a:t>
            </a:r>
            <a:r>
              <a:rPr lang="en-GB" dirty="0"/>
              <a:t>, J. and Bengio, Y., 2012. Random search for hyper-parameter optimization. </a:t>
            </a:r>
            <a:r>
              <a:rPr lang="en-GB" i="1" dirty="0"/>
              <a:t>Journal of Machine Learning Research</a:t>
            </a:r>
            <a:r>
              <a:rPr lang="en-GB" dirty="0"/>
              <a:t>, 13, pp.281-305.</a:t>
            </a:r>
          </a:p>
          <a:p>
            <a:endParaRPr lang="en-GB" dirty="0"/>
          </a:p>
          <a:p>
            <a:r>
              <a:rPr lang="en-GB" dirty="0"/>
              <a:t>Bishop, C.M., 2006. </a:t>
            </a:r>
            <a:r>
              <a:rPr lang="en-GB" i="1" dirty="0"/>
              <a:t>Pattern Recognition and Machine Learning</a:t>
            </a:r>
            <a:r>
              <a:rPr lang="en-GB" dirty="0"/>
              <a:t>. New York: Springer.</a:t>
            </a:r>
          </a:p>
          <a:p>
            <a:endParaRPr lang="en-GB" dirty="0"/>
          </a:p>
          <a:p>
            <a:r>
              <a:rPr lang="en-GB" dirty="0"/>
              <a:t>Chollet, F., 2015. </a:t>
            </a:r>
            <a:r>
              <a:rPr lang="en-GB" i="1" dirty="0" err="1"/>
              <a:t>Keras</a:t>
            </a:r>
            <a:r>
              <a:rPr lang="en-GB" i="1" dirty="0"/>
              <a:t> Documentation</a:t>
            </a:r>
            <a:r>
              <a:rPr lang="en-GB" dirty="0"/>
              <a:t>. [online] Available at: </a:t>
            </a:r>
            <a:r>
              <a:rPr lang="en-GB" dirty="0">
                <a:hlinkClick r:id="rId2"/>
              </a:rPr>
              <a:t>https://keras.io</a:t>
            </a:r>
            <a:r>
              <a:rPr lang="en-GB" dirty="0"/>
              <a:t> [Accessed 25 September 2024].</a:t>
            </a:r>
          </a:p>
          <a:p>
            <a:endParaRPr lang="en-GB" dirty="0"/>
          </a:p>
          <a:p>
            <a:r>
              <a:rPr lang="en-GB" dirty="0" err="1"/>
              <a:t>Dietterich</a:t>
            </a:r>
            <a:r>
              <a:rPr lang="en-GB" dirty="0"/>
              <a:t>, T.G., 2000. Ensemble methods in machine learning. In: </a:t>
            </a:r>
            <a:r>
              <a:rPr lang="en-GB" i="1" dirty="0"/>
              <a:t>International Workshop on Multiple Classifier Systems</a:t>
            </a:r>
            <a:r>
              <a:rPr lang="en-GB" dirty="0"/>
              <a:t>. Berlin, Heidelberg: Springer, pp.1-15.</a:t>
            </a:r>
          </a:p>
          <a:p>
            <a:endParaRPr lang="en-GB" dirty="0"/>
          </a:p>
          <a:p>
            <a:r>
              <a:rPr lang="en-GB" dirty="0"/>
              <a:t>Goodfellow, I., Bengio, Y. and Courville, A., 2016. </a:t>
            </a:r>
            <a:r>
              <a:rPr lang="en-GB" i="1" dirty="0"/>
              <a:t>Deep Learning</a:t>
            </a:r>
            <a:r>
              <a:rPr lang="en-GB" dirty="0"/>
              <a:t>. Cambridge, MA: MIT Press.</a:t>
            </a:r>
          </a:p>
          <a:p>
            <a:endParaRPr lang="en-GB" dirty="0"/>
          </a:p>
          <a:p>
            <a:r>
              <a:rPr lang="en-GB" dirty="0"/>
              <a:t>He, K., Zhang, X., Ren, S. and Sun, J., 2016. Deep residual learning for image recognition. In: </a:t>
            </a:r>
            <a:r>
              <a:rPr lang="en-GB" i="1" dirty="0"/>
              <a:t>Proceedings of the IEEE Conference on Computer Vision and Pattern Recognition (CVPR)</a:t>
            </a:r>
            <a:r>
              <a:rPr lang="en-GB" dirty="0"/>
              <a:t>, Las Vegas, NV, 27-30 June 2016, pp.770-778.</a:t>
            </a:r>
          </a:p>
          <a:p>
            <a:endParaRPr lang="en-GB" dirty="0"/>
          </a:p>
          <a:p>
            <a:r>
              <a:rPr lang="en-GB" dirty="0"/>
              <a:t>Huang, G., Liu, Z., Van Der </a:t>
            </a:r>
            <a:r>
              <a:rPr lang="en-GB" dirty="0" err="1"/>
              <a:t>Maaten</a:t>
            </a:r>
            <a:r>
              <a:rPr lang="en-GB" dirty="0"/>
              <a:t>, L. and Weinberger, K.Q., 2017. Densely connected convolutional networks. In: </a:t>
            </a:r>
            <a:r>
              <a:rPr lang="en-GB" i="1" dirty="0"/>
              <a:t>Proceedings of the IEEE Conference on Computer Vision and Pattern Recognition (CVPR)</a:t>
            </a:r>
            <a:r>
              <a:rPr lang="en-GB" dirty="0"/>
              <a:t>, Honolulu, HI, 21-26 July 2017, pp.4700-4708.</a:t>
            </a:r>
          </a:p>
          <a:p>
            <a:endParaRPr lang="en-GB" dirty="0"/>
          </a:p>
          <a:p>
            <a:r>
              <a:rPr lang="en-GB" dirty="0" err="1"/>
              <a:t>Kingma</a:t>
            </a:r>
            <a:r>
              <a:rPr lang="en-GB" dirty="0"/>
              <a:t>, D.P. and Ba, J., 2014. Adam: A method for stochastic optimization. </a:t>
            </a:r>
            <a:r>
              <a:rPr lang="en-GB" i="1" dirty="0" err="1"/>
              <a:t>arXiv</a:t>
            </a:r>
            <a:r>
              <a:rPr lang="en-GB" i="1" dirty="0"/>
              <a:t> preprint arXiv:1412.6980</a:t>
            </a:r>
            <a:r>
              <a:rPr lang="en-GB" dirty="0"/>
              <a:t>. [online] Available at: </a:t>
            </a:r>
            <a:r>
              <a:rPr lang="en-GB" dirty="0">
                <a:hlinkClick r:id="rId3"/>
              </a:rPr>
              <a:t>https://arxiv.org/abs/1412.6980</a:t>
            </a:r>
            <a:r>
              <a:rPr lang="en-GB" dirty="0"/>
              <a:t> [Accessed 25 September 2024].</a:t>
            </a:r>
          </a:p>
        </p:txBody>
      </p:sp>
    </p:spTree>
    <p:extLst>
      <p:ext uri="{BB962C8B-B14F-4D97-AF65-F5344CB8AC3E}">
        <p14:creationId xmlns:p14="http://schemas.microsoft.com/office/powerpoint/2010/main" val="363981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CCFC1-CBA5-2BEE-DF85-49F5DA27CA59}"/>
              </a:ext>
            </a:extLst>
          </p:cNvPr>
          <p:cNvSpPr txBox="1"/>
          <p:nvPr/>
        </p:nvSpPr>
        <p:spPr>
          <a:xfrm>
            <a:off x="161841" y="217132"/>
            <a:ext cx="1166062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Krizhevsky</a:t>
            </a:r>
            <a:r>
              <a:rPr lang="en-GB" dirty="0"/>
              <a:t>, A., </a:t>
            </a:r>
            <a:r>
              <a:rPr lang="en-GB" dirty="0" err="1"/>
              <a:t>Sutskever</a:t>
            </a:r>
            <a:r>
              <a:rPr lang="en-GB" dirty="0"/>
              <a:t>, I. and Hinton, G.E., 2012. ImageNet classification with deep convolutional neural networks. In: </a:t>
            </a:r>
            <a:r>
              <a:rPr lang="en-GB" i="1" dirty="0"/>
              <a:t>Advances in Neural Information Processing Systems (NIPS)</a:t>
            </a:r>
            <a:r>
              <a:rPr lang="en-GB" dirty="0"/>
              <a:t>, Lake Tahoe, NV, 3-8 December 2012, pp.1097-1105.</a:t>
            </a:r>
          </a:p>
          <a:p>
            <a:endParaRPr lang="en-GB" dirty="0"/>
          </a:p>
          <a:p>
            <a:r>
              <a:rPr lang="en-GB" dirty="0" err="1"/>
              <a:t>Krizhevsky</a:t>
            </a:r>
            <a:r>
              <a:rPr lang="en-GB" dirty="0"/>
              <a:t>, A., Nair, V. and Hinton, G., 2009. </a:t>
            </a:r>
            <a:r>
              <a:rPr lang="en-GB" i="1" dirty="0"/>
              <a:t>CIFAR-10 Dataset</a:t>
            </a:r>
            <a:r>
              <a:rPr lang="en-GB" dirty="0"/>
              <a:t>. [online] Available at: </a:t>
            </a:r>
            <a:r>
              <a:rPr lang="en-GB" dirty="0">
                <a:hlinkClick r:id="rId2"/>
              </a:rPr>
              <a:t>https://www.cs.toronto.edu/~kriz/cifar.html</a:t>
            </a:r>
            <a:r>
              <a:rPr lang="en-GB" dirty="0"/>
              <a:t> [Accessed 25 September 2024].</a:t>
            </a:r>
          </a:p>
          <a:p>
            <a:endParaRPr lang="en-GB" dirty="0"/>
          </a:p>
          <a:p>
            <a:r>
              <a:rPr lang="en-GB" dirty="0"/>
              <a:t>LeCun, Y., </a:t>
            </a:r>
            <a:r>
              <a:rPr lang="en-GB" dirty="0" err="1"/>
              <a:t>Bottou</a:t>
            </a:r>
            <a:r>
              <a:rPr lang="en-GB" dirty="0"/>
              <a:t>, L., Bengio, Y. and Haffner, P., 1998. Gradient-based learning applied to document recognition. </a:t>
            </a:r>
            <a:r>
              <a:rPr lang="en-GB" i="1" dirty="0"/>
              <a:t>Proceedings of the IEEE</a:t>
            </a:r>
            <a:r>
              <a:rPr lang="en-GB" dirty="0"/>
              <a:t>, 86(11), pp.2278-2324.</a:t>
            </a:r>
          </a:p>
          <a:p>
            <a:endParaRPr lang="en-GB" dirty="0"/>
          </a:p>
          <a:p>
            <a:r>
              <a:rPr lang="en-GB" dirty="0"/>
              <a:t>Murphy, K.P., 2012. </a:t>
            </a:r>
            <a:r>
              <a:rPr lang="en-GB" i="1" dirty="0"/>
              <a:t>Machine Learning: A Probabilistic Perspective</a:t>
            </a:r>
            <a:r>
              <a:rPr lang="en-GB" dirty="0"/>
              <a:t>. Cambridge, MA: MIT Press.</a:t>
            </a:r>
          </a:p>
          <a:p>
            <a:endParaRPr lang="en-GB" dirty="0"/>
          </a:p>
          <a:p>
            <a:r>
              <a:rPr lang="en-GB" dirty="0" err="1"/>
              <a:t>Prechelt</a:t>
            </a:r>
            <a:r>
              <a:rPr lang="en-GB" dirty="0"/>
              <a:t>, L., 1998. Early stopping—But when?. In: G. Orr and K.-R. Müller, eds. 1998. </a:t>
            </a:r>
            <a:r>
              <a:rPr lang="en-GB" i="1" dirty="0"/>
              <a:t>Neural Networks: Tricks of the Trade</a:t>
            </a:r>
            <a:r>
              <a:rPr lang="en-GB" dirty="0"/>
              <a:t>. Berlin: Springer, pp.55-69.</a:t>
            </a:r>
          </a:p>
          <a:p>
            <a:endParaRPr lang="en-GB" dirty="0"/>
          </a:p>
          <a:p>
            <a:r>
              <a:rPr lang="en-GB" dirty="0"/>
              <a:t>Sokolova, M. and Lapalme, G., 2009. A systematic analysis of performance measures for classification tasks. </a:t>
            </a:r>
            <a:r>
              <a:rPr lang="en-GB" i="1" dirty="0"/>
              <a:t>Information Processing &amp; Management</a:t>
            </a:r>
            <a:r>
              <a:rPr lang="en-GB" dirty="0"/>
              <a:t>, 45(4), pp.427-437.</a:t>
            </a:r>
          </a:p>
          <a:p>
            <a:endParaRPr lang="en-GB" dirty="0"/>
          </a:p>
          <a:p>
            <a:r>
              <a:rPr lang="en-GB" dirty="0"/>
              <a:t>Srivastava, N., Hinton, G., </a:t>
            </a:r>
            <a:r>
              <a:rPr lang="en-GB" dirty="0" err="1"/>
              <a:t>Krizhevsky</a:t>
            </a:r>
            <a:r>
              <a:rPr lang="en-GB" dirty="0"/>
              <a:t>, A., </a:t>
            </a:r>
            <a:r>
              <a:rPr lang="en-GB" dirty="0" err="1"/>
              <a:t>Sutskever</a:t>
            </a:r>
            <a:r>
              <a:rPr lang="en-GB" dirty="0"/>
              <a:t>, I. and </a:t>
            </a:r>
            <a:r>
              <a:rPr lang="en-GB" dirty="0" err="1"/>
              <a:t>Salakhutdinov</a:t>
            </a:r>
            <a:r>
              <a:rPr lang="en-GB" dirty="0"/>
              <a:t>, R., 2014. Dropout: A simple way to prevent neural networks from overfitting. </a:t>
            </a:r>
            <a:r>
              <a:rPr lang="en-GB" i="1" dirty="0"/>
              <a:t>Journal of Machine Learning Research</a:t>
            </a:r>
            <a:r>
              <a:rPr lang="en-GB" dirty="0"/>
              <a:t>, 15(1), pp.1929-1958.</a:t>
            </a:r>
          </a:p>
          <a:p>
            <a:endParaRPr lang="en-GB" dirty="0"/>
          </a:p>
          <a:p>
            <a:r>
              <a:rPr lang="en-GB" dirty="0"/>
              <a:t>Wilson, A.C., </a:t>
            </a:r>
            <a:r>
              <a:rPr lang="en-GB" dirty="0" err="1"/>
              <a:t>Roelofs</a:t>
            </a:r>
            <a:r>
              <a:rPr lang="en-GB" dirty="0"/>
              <a:t>, R., Stern, M., </a:t>
            </a:r>
            <a:r>
              <a:rPr lang="en-GB" dirty="0" err="1"/>
              <a:t>Srebro</a:t>
            </a:r>
            <a:r>
              <a:rPr lang="en-GB" dirty="0"/>
              <a:t>, N. and </a:t>
            </a:r>
            <a:r>
              <a:rPr lang="en-GB" dirty="0" err="1"/>
              <a:t>Recht</a:t>
            </a:r>
            <a:r>
              <a:rPr lang="en-GB" dirty="0"/>
              <a:t>, B., 2017. The marginal value of adaptive gradient methods in machine learning. In: </a:t>
            </a:r>
            <a:r>
              <a:rPr lang="en-GB" i="1" dirty="0"/>
              <a:t>Advances in Neural Information Processing Systems (NIPS)</a:t>
            </a:r>
            <a:r>
              <a:rPr lang="en-GB" dirty="0"/>
              <a:t>, Long Beach, CA, 4-9 December 2017, pp.4148-4158.</a:t>
            </a:r>
          </a:p>
        </p:txBody>
      </p:sp>
    </p:spTree>
    <p:extLst>
      <p:ext uri="{BB962C8B-B14F-4D97-AF65-F5344CB8AC3E}">
        <p14:creationId xmlns:p14="http://schemas.microsoft.com/office/powerpoint/2010/main" val="272916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5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E260E63-CB49-7E73-9CEB-0A256CFCB3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217666"/>
              </p:ext>
            </p:extLst>
          </p:nvPr>
        </p:nvGraphicFramePr>
        <p:xfrm>
          <a:off x="5074037" y="1132115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1D84EBA-5DD3-5852-A12B-8DC80CDDA4EE}"/>
              </a:ext>
            </a:extLst>
          </p:cNvPr>
          <p:cNvGrpSpPr/>
          <p:nvPr/>
        </p:nvGrpSpPr>
        <p:grpSpPr>
          <a:xfrm>
            <a:off x="872701" y="1869857"/>
            <a:ext cx="3474873" cy="2467475"/>
            <a:chOff x="0" y="0"/>
            <a:chExt cx="3474873" cy="43173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6BF33F-DD5E-9B0D-4AF3-4F529067C82E}"/>
                </a:ext>
              </a:extLst>
            </p:cNvPr>
            <p:cNvSpPr/>
            <p:nvPr/>
          </p:nvSpPr>
          <p:spPr>
            <a:xfrm>
              <a:off x="0" y="0"/>
              <a:ext cx="3363137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34C63B42-178C-F6E9-DB2E-40C268C4DCA3}"/>
                </a:ext>
              </a:extLst>
            </p:cNvPr>
            <p:cNvSpPr txBox="1"/>
            <p:nvPr/>
          </p:nvSpPr>
          <p:spPr>
            <a:xfrm>
              <a:off x="153886" y="21075"/>
              <a:ext cx="3320987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defTabSz="8000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200" b="1" dirty="0"/>
                <a:t>Project Overview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948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62F3B-E0CF-F49A-BC27-5B6C18966E9D}"/>
              </a:ext>
            </a:extLst>
          </p:cNvPr>
          <p:cNvSpPr txBox="1"/>
          <p:nvPr/>
        </p:nvSpPr>
        <p:spPr>
          <a:xfrm>
            <a:off x="364141" y="137564"/>
            <a:ext cx="1124792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Appendixes: </a:t>
            </a:r>
          </a:p>
          <a:p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/>
              <a:t>Import The Data Set and libraries </a:t>
            </a:r>
          </a:p>
          <a:p>
            <a:endParaRPr lang="en-GB" b="1" dirty="0"/>
          </a:p>
          <a:p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tensorflow.keras.datasets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cifar10</a:t>
            </a:r>
          </a:p>
          <a:p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tensorflow.keras.utils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to_categorical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tensorflow.keras.models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Sequential</a:t>
            </a:r>
          </a:p>
          <a:p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tensorflow.keras.layers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(Conv2D, MaxPooling2D, Flatten,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            Dense, Dropout,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tensorflow.keras.optimizers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Adam</a:t>
            </a:r>
          </a:p>
          <a:p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tensorflow.keras.callbacks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EarlyStopping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classification_report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endParaRPr lang="en-GB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4FD1C1-8CD5-4922-4A30-792698BCF764}"/>
              </a:ext>
            </a:extLst>
          </p:cNvPr>
          <p:cNvSpPr txBox="1"/>
          <p:nvPr/>
        </p:nvSpPr>
        <p:spPr>
          <a:xfrm>
            <a:off x="436970" y="4227446"/>
            <a:ext cx="650690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 Load and Process the CIFAR-10 Dataset</a:t>
            </a:r>
          </a:p>
          <a:p>
            <a:endParaRPr lang="en-GB" dirty="0"/>
          </a:p>
          <a:p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Load the CIFAR-10 dataset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x_train_full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y_train_full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= cifar10.load_data()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Normalize pixel values to be between 0 and 1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x_train_full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x_train_full.astype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'float32'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/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255.0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x_test.astype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'float32'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/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255.0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One-hot encode the labels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y_train_full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to_categorical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y_train_full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to_categorical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551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28F30-850A-AB69-5FEB-DBDCB9E1E2C8}"/>
              </a:ext>
            </a:extLst>
          </p:cNvPr>
          <p:cNvSpPr txBox="1"/>
          <p:nvPr/>
        </p:nvSpPr>
        <p:spPr>
          <a:xfrm>
            <a:off x="542166" y="161840"/>
            <a:ext cx="114259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 Partition Validation Set from Training Data</a:t>
            </a:r>
            <a:endParaRPr lang="en-GB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Split the training data to create a validation set (10% of training data)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x_train_full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y_train_full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'Training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set size: 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samples'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'Validation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set size: 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x_val.shape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samples'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'Test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set size: 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samples'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06C49-333E-EDAE-E96A-E48A10DEC421}"/>
              </a:ext>
            </a:extLst>
          </p:cNvPr>
          <p:cNvSpPr txBox="1"/>
          <p:nvPr/>
        </p:nvSpPr>
        <p:spPr>
          <a:xfrm>
            <a:off x="542166" y="2451887"/>
            <a:ext cx="6042039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4. Explore the Data</a:t>
            </a:r>
            <a:endParaRPr lang="en-GB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Define class names for CIFAR-10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class_names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'Airplane'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'Automobile'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'Bird'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'Cat'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'Deer'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'Dog'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'Frog'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'Horse'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'Ship'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'Truck'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sample images from the training set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 axes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axes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axes.ravel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axes[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imshow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axes[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set_title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class_names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])])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axes[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].axis(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'off'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plt.tight_layout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79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A5037-C1DC-0311-C857-D30A11215DD7}"/>
              </a:ext>
            </a:extLst>
          </p:cNvPr>
          <p:cNvSpPr txBox="1"/>
          <p:nvPr/>
        </p:nvSpPr>
        <p:spPr>
          <a:xfrm>
            <a:off x="388988" y="153749"/>
            <a:ext cx="5707012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5. Build the CNN Model</a:t>
            </a:r>
            <a:endParaRPr lang="en-GB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r>
              <a:rPr lang="en-GB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Convolutional Layer Block 1</a:t>
            </a:r>
            <a:endParaRPr lang="en-GB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padding=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activation=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padding=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(MaxPooling2D((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(Dropout(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Convolutional Layer Block 2</a:t>
            </a:r>
            <a:endParaRPr lang="en-GB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activation=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padding=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activation=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padding=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(MaxPooling2D((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(Dropout(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Convolutional Layer Block 3</a:t>
            </a:r>
            <a:endParaRPr lang="en-GB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activation=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padding=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activation=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padding=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(MaxPooling2D((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(Dropout(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Fully Connected Layers</a:t>
            </a:r>
            <a:endParaRPr lang="en-GB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(Flatten())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(Dropout(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GB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the model's architecture</a:t>
            </a:r>
            <a:endParaRPr lang="en-GB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model.summary</a:t>
            </a:r>
            <a:r>
              <a:rPr lang="en-GB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354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AB7C4-295C-318C-65D8-98DF5FD25812}"/>
              </a:ext>
            </a:extLst>
          </p:cNvPr>
          <p:cNvSpPr txBox="1"/>
          <p:nvPr/>
        </p:nvSpPr>
        <p:spPr>
          <a:xfrm>
            <a:off x="440165" y="73122"/>
            <a:ext cx="4833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6. Compile the Model</a:t>
            </a:r>
            <a:endParaRPr lang="en-GB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GB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(optimizer=Adam(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loss=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categorical_crossentropy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metrics=[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6ABEC-CC9B-3AE7-8E61-5004294855D8}"/>
              </a:ext>
            </a:extLst>
          </p:cNvPr>
          <p:cNvSpPr txBox="1"/>
          <p:nvPr/>
        </p:nvSpPr>
        <p:spPr>
          <a:xfrm>
            <a:off x="440165" y="1347519"/>
            <a:ext cx="54841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7. Define Callbacks</a:t>
            </a:r>
            <a:endParaRPr lang="en-GB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Early stopping to prevent overfitting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early_stopping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EarlyStopping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(monitor=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      patience=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      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restore_best_weights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E9080-ECA3-1B7F-008D-186B49D512AB}"/>
              </a:ext>
            </a:extLst>
          </p:cNvPr>
          <p:cNvSpPr txBox="1"/>
          <p:nvPr/>
        </p:nvSpPr>
        <p:spPr>
          <a:xfrm>
            <a:off x="440165" y="3018329"/>
            <a:ext cx="49263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8. Train the Model</a:t>
            </a:r>
            <a:endParaRPr lang="en-GB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history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epochs=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validation_data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y_val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callbacks=[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early_stopping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D2150-14E2-8127-F11A-ECF0E2483631}"/>
              </a:ext>
            </a:extLst>
          </p:cNvPr>
          <p:cNvSpPr txBox="1"/>
          <p:nvPr/>
        </p:nvSpPr>
        <p:spPr>
          <a:xfrm>
            <a:off x="440165" y="4910316"/>
            <a:ext cx="5484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9. Evaluate the Model</a:t>
            </a:r>
            <a:endParaRPr lang="en-GB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Evaluate on the test set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test_loss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test_accuracy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model.evaluate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'Test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Accuracy: 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{test_accuracy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:.4f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8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52FB9-7F07-C352-5DDE-7432F2312688}"/>
              </a:ext>
            </a:extLst>
          </p:cNvPr>
          <p:cNvSpPr txBox="1"/>
          <p:nvPr/>
        </p:nvSpPr>
        <p:spPr>
          <a:xfrm>
            <a:off x="493614" y="137565"/>
            <a:ext cx="58560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10. Visualize Training History</a:t>
            </a:r>
            <a:endParaRPr lang="en-GB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Plot training &amp; validation accuracy values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history.history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label=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history.history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val_accuracy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label=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'Validation'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'Model Accuracy'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'Epoch'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(loc=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'lower right'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Plot training &amp; validation loss values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history.history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'loss'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label=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history.history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label=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'Validation'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'Model Loss'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'Epoch'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'Loss'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(loc=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'upper right'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678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897B6-7DDB-0B44-86BC-F34D5D967D03}"/>
              </a:ext>
            </a:extLst>
          </p:cNvPr>
          <p:cNvSpPr txBox="1"/>
          <p:nvPr/>
        </p:nvSpPr>
        <p:spPr>
          <a:xfrm>
            <a:off x="614995" y="364142"/>
            <a:ext cx="594906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11. Confusion Matrix and Classification Report</a:t>
            </a:r>
            <a:endParaRPr lang="fr-F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Predict classes for test set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y_pred_classes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axis=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y_true_classes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axis=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Compute confusion matrix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conf_matrix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y_true_classes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y_pred_classes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Plot confusion matrix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conf_matrix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fmt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'Blues'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xticklabels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class_names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yticklabels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class_names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'Predicted Label'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'True Label'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'Confusion Matrix'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 classification report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'Classification Report'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classification_report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y_true_classes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y_pred_classes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  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target_names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class_names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057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1"/>
            <a:ext cx="12191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8" y="1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6" name="TextBox 2">
            <a:extLst>
              <a:ext uri="{FF2B5EF4-FFF2-40B4-BE49-F238E27FC236}">
                <a16:creationId xmlns:a16="http://schemas.microsoft.com/office/drawing/2014/main" id="{C6F853BE-AE42-CAE8-884B-F58E18D16B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811279"/>
              </p:ext>
            </p:extLst>
          </p:nvPr>
        </p:nvGraphicFramePr>
        <p:xfrm>
          <a:off x="644056" y="2112580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437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000B51-0181-2303-59E1-BFAB676867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512" r="25254" b="2"/>
          <a:stretch/>
        </p:blipFill>
        <p:spPr>
          <a:xfrm>
            <a:off x="3" y="1588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3AF2DC1-C26E-28DE-6A70-6B789EE0E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605424"/>
              </p:ext>
            </p:extLst>
          </p:nvPr>
        </p:nvGraphicFramePr>
        <p:xfrm>
          <a:off x="6417735" y="2614613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526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682DD-D348-D639-550E-819B36E50432}"/>
              </a:ext>
            </a:extLst>
          </p:cNvPr>
          <p:cNvSpPr txBox="1"/>
          <p:nvPr/>
        </p:nvSpPr>
        <p:spPr>
          <a:xfrm>
            <a:off x="804672" y="802956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37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Partitioning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1466DB-F062-43B3-A76A-1657438AF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72" y="2421684"/>
            <a:ext cx="4977579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228594" defTabSz="91437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chemeClr val="tx2"/>
              </a:solidFill>
            </a:endParaRPr>
          </a:p>
          <a:p>
            <a:pPr indent="-228594" defTabSz="91437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2"/>
                </a:solidFill>
              </a:rPr>
              <a:t>Creating Training, Validation, and Test Sets</a:t>
            </a:r>
          </a:p>
          <a:p>
            <a:pPr indent="-228594" defTabSz="91437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2"/>
              </a:solidFill>
            </a:endParaRPr>
          </a:p>
          <a:p>
            <a:pPr marL="457189" lvl="1" indent="-228594" defTabSz="91437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2"/>
                </a:solidFill>
              </a:rPr>
              <a:t>Training Set</a:t>
            </a:r>
            <a:r>
              <a:rPr lang="en-US" altLang="en-US" dirty="0">
                <a:solidFill>
                  <a:schemeClr val="tx2"/>
                </a:solidFill>
              </a:rPr>
              <a:t>: 80% of the data.</a:t>
            </a:r>
          </a:p>
          <a:p>
            <a:pPr marL="457189" lvl="1" indent="-228594" defTabSz="91437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2"/>
                </a:solidFill>
              </a:rPr>
              <a:t>Validation Set</a:t>
            </a:r>
            <a:r>
              <a:rPr lang="en-US" altLang="en-US" dirty="0">
                <a:solidFill>
                  <a:schemeClr val="tx2"/>
                </a:solidFill>
              </a:rPr>
              <a:t>: 10% (split from training data).</a:t>
            </a:r>
          </a:p>
          <a:p>
            <a:pPr marL="457189" lvl="1" indent="-228594" defTabSz="91437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2"/>
                </a:solidFill>
              </a:rPr>
              <a:t>Test Set</a:t>
            </a:r>
            <a:r>
              <a:rPr lang="en-US" altLang="en-US" dirty="0">
                <a:solidFill>
                  <a:schemeClr val="tx2"/>
                </a:solidFill>
              </a:rPr>
              <a:t>: 10% (provided separately).</a:t>
            </a:r>
          </a:p>
          <a:p>
            <a:pPr indent="-228594" defTabSz="91437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2"/>
                </a:solidFill>
              </a:rPr>
              <a:t>Methodology</a:t>
            </a:r>
            <a:r>
              <a:rPr lang="en-US" altLang="en-US" dirty="0">
                <a:solidFill>
                  <a:schemeClr val="tx2"/>
                </a:solidFill>
              </a:rPr>
              <a:t>:</a:t>
            </a:r>
          </a:p>
          <a:p>
            <a:pPr marL="457189" lvl="1" indent="-228594" defTabSz="91437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2"/>
                </a:solidFill>
              </a:rPr>
              <a:t>Used </a:t>
            </a:r>
            <a:r>
              <a:rPr lang="en-US" altLang="en-US" dirty="0" err="1">
                <a:solidFill>
                  <a:schemeClr val="tx2"/>
                </a:solidFill>
              </a:rPr>
              <a:t>train_test_split</a:t>
            </a:r>
            <a:r>
              <a:rPr lang="en-US" altLang="en-US" dirty="0">
                <a:solidFill>
                  <a:schemeClr val="tx2"/>
                </a:solidFill>
              </a:rPr>
              <a:t> from Scikit-learn.</a:t>
            </a:r>
          </a:p>
          <a:p>
            <a:pPr marL="457189" lvl="1" indent="-228594" defTabSz="91437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2"/>
                </a:solidFill>
              </a:rPr>
              <a:t>Ensured random and unbiased sampling.</a:t>
            </a:r>
          </a:p>
          <a:p>
            <a:pPr indent="-228594" defTabSz="914377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2"/>
              </a:solidFill>
            </a:endParaRP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0FBA11D7-AA7A-003C-F9E5-D3D46CF9C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7" y="1629090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1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89467AB-B5FE-CCA1-2297-F9241192F7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594882"/>
              </p:ext>
            </p:extLst>
          </p:nvPr>
        </p:nvGraphicFramePr>
        <p:xfrm>
          <a:off x="4041648" y="429029"/>
          <a:ext cx="7452360" cy="5459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57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822D09-DC29-2081-A06C-2D759C0EB8CE}"/>
              </a:ext>
            </a:extLst>
          </p:cNvPr>
          <p:cNvSpPr txBox="1"/>
          <p:nvPr/>
        </p:nvSpPr>
        <p:spPr>
          <a:xfrm>
            <a:off x="876696" y="741392"/>
            <a:ext cx="3549649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Exploring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4FED4-BA1B-EB3E-BEDC-D688177D3962}"/>
              </a:ext>
            </a:extLst>
          </p:cNvPr>
          <p:cNvSpPr txBox="1"/>
          <p:nvPr/>
        </p:nvSpPr>
        <p:spPr>
          <a:xfrm>
            <a:off x="876694" y="2533476"/>
            <a:ext cx="334696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Visualizing CIFAR-10 Samples</a:t>
            </a:r>
          </a:p>
          <a:p>
            <a:pPr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A collage of different animals&#10;&#10;Description automatically generated">
            <a:extLst>
              <a:ext uri="{FF2B5EF4-FFF2-40B4-BE49-F238E27FC236}">
                <a16:creationId xmlns:a16="http://schemas.microsoft.com/office/drawing/2014/main" id="{691246C9-AEE7-2B10-29F6-E677C76F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" r="16525" b="2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3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BDBE47-1CC7-2990-3AC9-49846880453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5000"/>
          <a:stretch/>
        </p:blipFill>
        <p:spPr>
          <a:xfrm>
            <a:off x="21" y="1"/>
            <a:ext cx="12191980" cy="6857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587EC-9DB3-B584-B234-2854BB2BE969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Neural Network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EA22B-7D62-9045-8211-E51FB331695B}"/>
              </a:ext>
            </a:extLst>
          </p:cNvPr>
          <p:cNvSpPr txBox="1"/>
          <p:nvPr/>
        </p:nvSpPr>
        <p:spPr>
          <a:xfrm>
            <a:off x="3047308" y="1459856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/>
              <a:t>Designing the CNN Model</a:t>
            </a:r>
          </a:p>
        </p:txBody>
      </p:sp>
      <p:graphicFrame>
        <p:nvGraphicFramePr>
          <p:cNvPr id="17" name="TextBox 2">
            <a:extLst>
              <a:ext uri="{FF2B5EF4-FFF2-40B4-BE49-F238E27FC236}">
                <a16:creationId xmlns:a16="http://schemas.microsoft.com/office/drawing/2014/main" id="{01A83EA7-BB93-4E45-8D94-02CA559452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078537"/>
              </p:ext>
            </p:extLst>
          </p:nvPr>
        </p:nvGraphicFramePr>
        <p:xfrm>
          <a:off x="838200" y="1825625"/>
          <a:ext cx="10515600" cy="435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090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B8AB2F-21D8-6C83-D12C-637B38D6E8CA}"/>
              </a:ext>
            </a:extLst>
          </p:cNvPr>
          <p:cNvSpPr txBox="1"/>
          <p:nvPr/>
        </p:nvSpPr>
        <p:spPr>
          <a:xfrm>
            <a:off x="3046616" y="529709"/>
            <a:ext cx="990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Activation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0AAB1-FFF5-F5E6-8BBC-69F7735FA1BA}"/>
              </a:ext>
            </a:extLst>
          </p:cNvPr>
          <p:cNvSpPr txBox="1"/>
          <p:nvPr/>
        </p:nvSpPr>
        <p:spPr>
          <a:xfrm>
            <a:off x="3056139" y="1463424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Choosing </a:t>
            </a:r>
            <a:r>
              <a:rPr lang="en-GB" b="1" dirty="0" err="1"/>
              <a:t>ReLU</a:t>
            </a:r>
            <a:r>
              <a:rPr lang="en-GB" b="1" dirty="0"/>
              <a:t> and </a:t>
            </a:r>
            <a:r>
              <a:rPr lang="en-GB" b="1" dirty="0" err="1"/>
              <a:t>Softmax</a:t>
            </a:r>
            <a:endParaRPr lang="en-GB" b="1" dirty="0"/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AB002ACD-F63E-4AF7-3CEC-A8841D12A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732009"/>
              </p:ext>
            </p:extLst>
          </p:nvPr>
        </p:nvGraphicFramePr>
        <p:xfrm>
          <a:off x="685800" y="2137230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41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D848B0927C0144B4195023EC7D12A7" ma:contentTypeVersion="18" ma:contentTypeDescription="Create a new document." ma:contentTypeScope="" ma:versionID="4a551c914ebb8e2c065256ba00e3d17c">
  <xsd:schema xmlns:xsd="http://www.w3.org/2001/XMLSchema" xmlns:xs="http://www.w3.org/2001/XMLSchema" xmlns:p="http://schemas.microsoft.com/office/2006/metadata/properties" xmlns:ns3="9fb43d95-5ea6-4a64-b1bb-be1c6ea2223c" xmlns:ns4="678de400-26c7-429e-b5f3-37494f72b477" targetNamespace="http://schemas.microsoft.com/office/2006/metadata/properties" ma:root="true" ma:fieldsID="e18d51f0cc91d9ad549c9197ce9e4547" ns3:_="" ns4:_="">
    <xsd:import namespace="9fb43d95-5ea6-4a64-b1bb-be1c6ea2223c"/>
    <xsd:import namespace="678de400-26c7-429e-b5f3-37494f72b4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b43d95-5ea6-4a64-b1bb-be1c6ea22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de400-26c7-429e-b5f3-37494f72b47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b43d95-5ea6-4a64-b1bb-be1c6ea2223c" xsi:nil="true"/>
  </documentManagement>
</p:properties>
</file>

<file path=customXml/itemProps1.xml><?xml version="1.0" encoding="utf-8"?>
<ds:datastoreItem xmlns:ds="http://schemas.openxmlformats.org/officeDocument/2006/customXml" ds:itemID="{F7A85994-7712-4AEB-AB7D-636A0E17A2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b43d95-5ea6-4a64-b1bb-be1c6ea2223c"/>
    <ds:schemaRef ds:uri="678de400-26c7-429e-b5f3-37494f72b4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ECBB95-DE21-4676-9F85-C64FF39D57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ED7848-7915-4974-920D-3FB5BFCECF44}">
  <ds:schemaRefs>
    <ds:schemaRef ds:uri="http://schemas.microsoft.com/office/2006/metadata/properties"/>
    <ds:schemaRef ds:uri="http://schemas.microsoft.com/office/infopath/2007/PartnerControls"/>
    <ds:schemaRef ds:uri="9fb43d95-5ea6-4a64-b1bb-be1c6ea2223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1486</TotalTime>
  <Words>2587</Words>
  <Application>Microsoft Office PowerPoint</Application>
  <PresentationFormat>Widescreen</PresentationFormat>
  <Paragraphs>293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Calibri</vt:lpstr>
      <vt:lpstr>Calibri Light</vt:lpstr>
      <vt:lpstr>Courier New</vt:lpstr>
      <vt:lpstr>Roboto</vt:lpstr>
      <vt:lpstr>Office 2013 - 2022 Theme</vt:lpstr>
      <vt:lpstr> Neural Network Models for Object Recognition Using CIFAR-10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Aminur Rahman (HBAED)</dc:creator>
  <cp:lastModifiedBy>Aminur Rahman (HBAED)</cp:lastModifiedBy>
  <cp:revision>6</cp:revision>
  <dcterms:created xsi:type="dcterms:W3CDTF">2024-09-30T14:54:05Z</dcterms:created>
  <dcterms:modified xsi:type="dcterms:W3CDTF">2024-10-13T20:16:16Z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0x01010061D848B0927C0144B4195023EC7D12A7</vt:lpwstr>
  </property>
</Properties>
</file>