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Fira Sans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FiraSans-bold.fntdata"/><Relationship Id="rId41" Type="http://schemas.openxmlformats.org/officeDocument/2006/relationships/font" Target="fonts/FiraSans-regular.fntdata"/><Relationship Id="rId22" Type="http://schemas.openxmlformats.org/officeDocument/2006/relationships/slide" Target="slides/slide17.xml"/><Relationship Id="rId44" Type="http://schemas.openxmlformats.org/officeDocument/2006/relationships/font" Target="fonts/Fira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FiraSans-italic.fntdata"/><Relationship Id="rId24" Type="http://schemas.openxmlformats.org/officeDocument/2006/relationships/slide" Target="slides/slide19.xml"/><Relationship Id="rId46" Type="http://schemas.openxmlformats.org/officeDocument/2006/relationships/font" Target="fonts/ProximaNovaSemibold-bold.fntdata"/><Relationship Id="rId23" Type="http://schemas.openxmlformats.org/officeDocument/2006/relationships/slide" Target="slides/slide18.xml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ProximaNovaSemibol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19575b05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19575b05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19575b0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19575b0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19575b05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19575b05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19575b05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19575b0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19575b05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19575b05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19575b05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19575b05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19575b05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19575b05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19575b05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19575b05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19575b05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19575b05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19575b05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19575b05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578ac1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578ac1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b19575b05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b19575b05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0bcfaa0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0bcfaa0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19575b0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19575b0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7eddea9e9e_1_10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7eddea9e9e_1_10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19575b0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19575b0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19575b0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19575b0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19575b0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19575b0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19575b0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19575b0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19575b05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19575b0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19575b05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19575b05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19575b05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19575b0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title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title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7" type="title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9" type="title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4" type="title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16" type="title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7" type="title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8" type="title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9" type="title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20" type="title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21" type="title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>
                <a:solidFill>
                  <a:srgbClr val="FFFFFF"/>
                </a:solidFill>
              </a:defRPr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 rot="10800000">
            <a:off x="4572000" y="717050"/>
            <a:ext cx="0" cy="111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18400" y="710694"/>
            <a:ext cx="9244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86375" y="1840775"/>
            <a:ext cx="1171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 rot="451">
            <a:off x="125" y="4435175"/>
            <a:ext cx="91440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title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3" type="title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title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ONLY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6"/>
          <p:cNvSpPr txBox="1"/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2" type="title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ONLY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30845" y="835450"/>
            <a:ext cx="9209090" cy="2918775"/>
            <a:chOff x="-30845" y="835450"/>
            <a:chExt cx="9209090" cy="2918775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714250" y="847650"/>
              <a:ext cx="7729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8429281" y="858025"/>
              <a:ext cx="0" cy="289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8415345" y="3749150"/>
              <a:ext cx="762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709327" y="835450"/>
              <a:ext cx="0" cy="2906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-30845" y="3749150"/>
              <a:ext cx="755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7"/>
          <p:cNvSpPr txBox="1"/>
          <p:nvPr>
            <p:ph hasCustomPrompt="1" type="title"/>
          </p:nvPr>
        </p:nvSpPr>
        <p:spPr>
          <a:xfrm>
            <a:off x="1572725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/>
          <p:nvPr>
            <p:ph idx="2" type="title"/>
          </p:nvPr>
        </p:nvSpPr>
        <p:spPr>
          <a:xfrm>
            <a:off x="2745749" y="554700"/>
            <a:ext cx="36525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3" type="title"/>
          </p:nvPr>
        </p:nvSpPr>
        <p:spPr>
          <a:xfrm>
            <a:off x="1556746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556750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hasCustomPrompt="1" idx="4" type="title"/>
          </p:nvPr>
        </p:nvSpPr>
        <p:spPr>
          <a:xfrm>
            <a:off x="3706273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/>
          <p:nvPr>
            <p:ph idx="5" type="title"/>
          </p:nvPr>
        </p:nvSpPr>
        <p:spPr>
          <a:xfrm>
            <a:off x="3690299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6" type="subTitle"/>
          </p:nvPr>
        </p:nvSpPr>
        <p:spPr>
          <a:xfrm>
            <a:off x="3690298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hasCustomPrompt="1" idx="7" type="title"/>
          </p:nvPr>
        </p:nvSpPr>
        <p:spPr>
          <a:xfrm>
            <a:off x="5839829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7"/>
          <p:cNvSpPr txBox="1"/>
          <p:nvPr>
            <p:ph idx="8" type="title"/>
          </p:nvPr>
        </p:nvSpPr>
        <p:spPr>
          <a:xfrm>
            <a:off x="5823859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9" type="subTitle"/>
          </p:nvPr>
        </p:nvSpPr>
        <p:spPr>
          <a:xfrm>
            <a:off x="5823854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ONLY_1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2" type="title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title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subTitle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5" type="title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subTitle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7" type="title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8" type="subTitle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9" type="title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3" type="subTitle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4" type="title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5" type="subTitle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ONLY_1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2" type="title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3" type="title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4" type="subTitle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5" type="title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6" type="subTitle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ONLY_1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4781550" y="554575"/>
            <a:ext cx="4457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" y="1127400"/>
            <a:ext cx="4157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 txBox="1"/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2" type="title"/>
          </p:nvPr>
        </p:nvSpPr>
        <p:spPr>
          <a:xfrm>
            <a:off x="1810750" y="1540503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810751" y="1852387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3" type="title"/>
          </p:nvPr>
        </p:nvSpPr>
        <p:spPr>
          <a:xfrm>
            <a:off x="1810750" y="3149578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4" type="subTitle"/>
          </p:nvPr>
        </p:nvSpPr>
        <p:spPr>
          <a:xfrm>
            <a:off x="1810751" y="3461462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5" type="title"/>
          </p:nvPr>
        </p:nvSpPr>
        <p:spPr>
          <a:xfrm>
            <a:off x="5149625" y="1540503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6" type="subTitle"/>
          </p:nvPr>
        </p:nvSpPr>
        <p:spPr>
          <a:xfrm>
            <a:off x="5149626" y="1852387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7" type="title"/>
          </p:nvPr>
        </p:nvSpPr>
        <p:spPr>
          <a:xfrm>
            <a:off x="5149625" y="3149578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8" type="subTitle"/>
          </p:nvPr>
        </p:nvSpPr>
        <p:spPr>
          <a:xfrm>
            <a:off x="5149626" y="3461462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3"/>
          <p:cNvSpPr txBox="1"/>
          <p:nvPr>
            <p:ph idx="2" type="title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1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8200" y="842388"/>
            <a:ext cx="779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 txBox="1"/>
          <p:nvPr>
            <p:ph type="title"/>
          </p:nvPr>
        </p:nvSpPr>
        <p:spPr>
          <a:xfrm>
            <a:off x="711600" y="554700"/>
            <a:ext cx="2144700" cy="575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625650" y="1507800"/>
            <a:ext cx="2946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21"/>
          <p:cNvSpPr txBox="1"/>
          <p:nvPr/>
        </p:nvSpPr>
        <p:spPr>
          <a:xfrm>
            <a:off x="62565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" name="Google Shape;195;p23"/>
          <p:cNvSpPr txBox="1"/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" name="Google Shape;45;p7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b="1" sz="4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b="1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spreadsheets/d/17rO0iy741sINtpM564dCP8zw-iimA2mxicWNEXXJgdI/copy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ctrTitle"/>
          </p:nvPr>
        </p:nvSpPr>
        <p:spPr>
          <a:xfrm>
            <a:off x="414675" y="305900"/>
            <a:ext cx="4121700" cy="13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9144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Sentiment Analysis Twitter</a:t>
            </a:r>
            <a:r>
              <a:rPr lang="en" sz="3600"/>
              <a:t> </a:t>
            </a:r>
            <a:endParaRPr sz="3600"/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414675" y="1732000"/>
            <a:ext cx="34455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Studi Kasus : #YoutubeDOWN</a:t>
            </a:r>
            <a:endParaRPr sz="180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-1072521" y="154150"/>
            <a:ext cx="10941221" cy="7052164"/>
            <a:chOff x="-1615621" y="305900"/>
            <a:chExt cx="10941221" cy="7052164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rect b="b" l="l" r="r" t="t"/>
                  <a:pathLst>
                    <a:path extrusionOk="0" h="148375" w="269071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rect b="b" l="l" r="r" t="t"/>
                  <a:pathLst>
                    <a:path extrusionOk="0" h="26861" w="61234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rect b="b" l="l" r="r" t="t"/>
                  <a:pathLst>
                    <a:path extrusionOk="0" h="35351" w="61226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rect b="b" l="l" r="r" t="t"/>
                  <a:pathLst>
                    <a:path extrusionOk="0" h="34484" w="59801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rect b="b" l="l" r="r" t="t"/>
                  <a:pathLst>
                    <a:path extrusionOk="0" h="2548" w="4546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rect b="b" l="l" r="r" t="t"/>
                  <a:pathLst>
                    <a:path extrusionOk="0" h="2558" w="454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rect b="b" l="l" r="r" t="t"/>
                  <a:pathLst>
                    <a:path extrusionOk="0" h="2557" w="4553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rect b="b" l="l" r="r" t="t"/>
                  <a:pathLst>
                    <a:path extrusionOk="0" h="2553" w="4545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rect b="b" l="l" r="r" t="t"/>
                  <a:pathLst>
                    <a:path extrusionOk="0" h="2555" w="4546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rect b="b" l="l" r="r" t="t"/>
                  <a:pathLst>
                    <a:path extrusionOk="0" h="2554" w="4553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rect b="b" l="l" r="r" t="t"/>
                  <a:pathLst>
                    <a:path extrusionOk="0" h="2553" w="4546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rect b="b" l="l" r="r" t="t"/>
                  <a:pathLst>
                    <a:path extrusionOk="0" h="2555" w="454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rect b="b" l="l" r="r" t="t"/>
                  <a:pathLst>
                    <a:path extrusionOk="0" h="2555" w="4553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rect b="b" l="l" r="r" t="t"/>
                  <a:pathLst>
                    <a:path extrusionOk="0" h="2553" w="4545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rect b="b" l="l" r="r" t="t"/>
                  <a:pathLst>
                    <a:path extrusionOk="0" h="2674" w="4695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rect b="b" l="l" r="r" t="t"/>
                  <a:pathLst>
                    <a:path extrusionOk="0" h="3698" w="6483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rect b="b" l="l" r="r" t="t"/>
                  <a:pathLst>
                    <a:path extrusionOk="0" h="4004" w="701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rect b="b" l="l" r="r" t="t"/>
                  <a:pathLst>
                    <a:path extrusionOk="0" h="2674" w="4695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rect b="b" l="l" r="r" t="t"/>
                  <a:pathLst>
                    <a:path extrusionOk="0" h="3699" w="6491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rect b="b" l="l" r="r" t="t"/>
                  <a:pathLst>
                    <a:path extrusionOk="0" h="3999" w="7011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rect b="b" l="l" r="r" t="t"/>
                  <a:pathLst>
                    <a:path extrusionOk="0" h="2682" w="471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rect b="b" l="l" r="r" t="t"/>
                  <a:pathLst>
                    <a:path extrusionOk="0" h="2683" w="471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rect b="b" l="l" r="r" t="t"/>
                  <a:pathLst>
                    <a:path extrusionOk="0" h="2681" w="471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rect b="b" l="l" r="r" t="t"/>
                  <a:pathLst>
                    <a:path extrusionOk="0" h="2209" w="3907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rect b="b" l="l" r="r" t="t"/>
                  <a:pathLst>
                    <a:path extrusionOk="0" h="2208" w="3908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rect b="b" l="l" r="r" t="t"/>
                  <a:pathLst>
                    <a:path extrusionOk="0" h="2207" w="3899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rect b="b" l="l" r="r" t="t"/>
                  <a:pathLst>
                    <a:path extrusionOk="0" h="2208" w="3899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rect b="b" l="l" r="r" t="t"/>
                  <a:pathLst>
                    <a:path extrusionOk="0" h="2206" w="3899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rect b="b" l="l" r="r" t="t"/>
                  <a:pathLst>
                    <a:path extrusionOk="0" h="2210" w="3907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rect b="b" l="l" r="r" t="t"/>
                  <a:pathLst>
                    <a:path extrusionOk="0" h="2208" w="3908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rect b="b" l="l" r="r" t="t"/>
                  <a:pathLst>
                    <a:path extrusionOk="0" h="2251" w="3979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rect b="b" l="l" r="r" t="t"/>
                  <a:pathLst>
                    <a:path extrusionOk="0" h="2254" w="3978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rect b="b" l="l" r="r" t="t"/>
                  <a:pathLst>
                    <a:path extrusionOk="0" h="2253" w="3986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rect b="b" l="l" r="r" t="t"/>
                  <a:pathLst>
                    <a:path extrusionOk="0" h="2251" w="3979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rect b="b" l="l" r="r" t="t"/>
                  <a:pathLst>
                    <a:path extrusionOk="0" h="2256" w="3978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rect b="b" l="l" r="r" t="t"/>
                  <a:pathLst>
                    <a:path extrusionOk="0" h="2256" w="3986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rect b="b" l="l" r="r" t="t"/>
                  <a:pathLst>
                    <a:path extrusionOk="0" h="2251" w="3978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rect b="b" l="l" r="r" t="t"/>
                  <a:pathLst>
                    <a:path extrusionOk="0" h="2256" w="3978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rect b="b" l="l" r="r" t="t"/>
                  <a:pathLst>
                    <a:path extrusionOk="0" h="2256" w="3979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rect b="b" l="l" r="r" t="t"/>
                  <a:pathLst>
                    <a:path extrusionOk="0" h="2250" w="3978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rect b="b" l="l" r="r" t="t"/>
                  <a:pathLst>
                    <a:path extrusionOk="0" h="2251" w="3978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rect b="b" l="l" r="r" t="t"/>
                  <a:pathLst>
                    <a:path extrusionOk="0" h="2440" w="4285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rect b="b" l="l" r="r" t="t"/>
                  <a:pathLst>
                    <a:path extrusionOk="0" h="2437" w="4286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rect b="b" l="l" r="r" t="t"/>
                  <a:pathLst>
                    <a:path extrusionOk="0" h="2435" w="4294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rect b="b" l="l" r="r" t="t"/>
                  <a:pathLst>
                    <a:path extrusionOk="0" h="2438" w="4286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rect b="b" l="l" r="r" t="t"/>
                  <a:pathLst>
                    <a:path extrusionOk="0" h="2439" w="4285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rect b="b" l="l" r="r" t="t"/>
                  <a:pathLst>
                    <a:path extrusionOk="0" h="2440" w="4285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rect b="b" l="l" r="r" t="t"/>
                  <a:pathLst>
                    <a:path extrusionOk="0" h="2440" w="4293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rect b="b" l="l" r="r" t="t"/>
                  <a:pathLst>
                    <a:path extrusionOk="0" h="2682" w="4711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rect b="b" l="l" r="r" t="t"/>
                  <a:pathLst>
                    <a:path extrusionOk="0" h="2682" w="4711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rect b="b" l="l" r="r" t="t"/>
                  <a:pathLst>
                    <a:path extrusionOk="0" h="2683" w="471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rect b="b" l="l" r="r" t="t"/>
                  <a:pathLst>
                    <a:path extrusionOk="0" h="13015" w="22604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rect b="b" l="l" r="r" t="t"/>
                  <a:pathLst>
                    <a:path extrusionOk="0" h="15619" w="27054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rect b="b" l="l" r="r" t="t"/>
                  <a:pathLst>
                    <a:path extrusionOk="0" h="15622" w="27054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rect b="b" l="l" r="r" t="t"/>
                  <a:pathLst>
                    <a:path extrusionOk="0" h="14321" w="13374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rect b="b" l="l" r="r" t="t"/>
                  <a:pathLst>
                    <a:path extrusionOk="0" h="7719" w="13413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rect b="b" l="l" r="r" t="t"/>
                  <a:pathLst>
                    <a:path extrusionOk="0" h="61001" w="4679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rect b="b" l="l" r="r" t="t"/>
                  <a:pathLst>
                    <a:path extrusionOk="0" h="60083" w="45435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rect b="b" l="l" r="r" t="t"/>
                  <a:pathLst>
                    <a:path extrusionOk="0" h="57397" w="43513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rect b="b" l="l" r="r" t="t"/>
                  <a:pathLst>
                    <a:path extrusionOk="0" h="49034" w="42923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rect b="b" l="l" r="r" t="t"/>
                  <a:pathLst>
                    <a:path extrusionOk="0" h="32868" w="56933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rect b="b" l="l" r="r" t="t"/>
                  <a:pathLst>
                    <a:path extrusionOk="0" h="32874" w="56933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rect b="b" l="l" r="r" t="t"/>
                  <a:pathLst>
                    <a:path extrusionOk="0" h="32142" w="55737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rect b="b" l="l" r="r" t="t"/>
                  <a:pathLst>
                    <a:path extrusionOk="0" h="2139" w="3812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rect b="b" l="l" r="r" t="t"/>
                  <a:pathLst>
                    <a:path extrusionOk="0" h="2140" w="3805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rect b="b" l="l" r="r" t="t"/>
                  <a:pathLst>
                    <a:path extrusionOk="0" h="2140" w="3813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rect b="b" l="l" r="r" t="t"/>
                  <a:pathLst>
                    <a:path extrusionOk="0" h="2141" w="3805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rect b="b" l="l" r="r" t="t"/>
                  <a:pathLst>
                    <a:path extrusionOk="0" h="2241" w="3939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rect b="b" l="l" r="r" t="t"/>
                  <a:pathLst>
                    <a:path extrusionOk="0" h="3099" w="5427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rect b="b" l="l" r="r" t="t"/>
                  <a:pathLst>
                    <a:path extrusionOk="0" h="3351" w="5869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rect b="b" l="l" r="r" t="t"/>
                  <a:pathLst>
                    <a:path extrusionOk="0" h="2240" w="3939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rect b="b" l="l" r="r" t="t"/>
                  <a:pathLst>
                    <a:path extrusionOk="0" h="3099" w="5427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rect b="b" l="l" r="r" t="t"/>
                  <a:pathLst>
                    <a:path extrusionOk="0" h="3350" w="5869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rect b="b" l="l" r="r" t="t"/>
                  <a:pathLst>
                    <a:path extrusionOk="0" h="2245" w="3946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rect b="b" l="l" r="r" t="t"/>
                  <a:pathLst>
                    <a:path extrusionOk="0" h="2249" w="3939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rect b="b" l="l" r="r" t="t"/>
                  <a:pathLst>
                    <a:path extrusionOk="0" h="2245" w="3947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rect b="b" l="l" r="r" t="t"/>
                  <a:pathLst>
                    <a:path extrusionOk="0" h="1847" w="327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rect b="b" l="l" r="r" t="t"/>
                  <a:pathLst>
                    <a:path extrusionOk="0" h="1847" w="3269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rect b="b" l="l" r="r" t="t"/>
                  <a:pathLst>
                    <a:path extrusionOk="0" h="1849" w="3269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rect b="b" l="l" r="r" t="t"/>
                  <a:pathLst>
                    <a:path extrusionOk="0" h="1852" w="3269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rect b="b" l="l" r="r" t="t"/>
                  <a:pathLst>
                    <a:path extrusionOk="0" h="1855" w="327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rect b="b" l="l" r="r" t="t"/>
                  <a:pathLst>
                    <a:path extrusionOk="0" h="1847" w="3277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rect b="b" l="l" r="r" t="t"/>
                  <a:pathLst>
                    <a:path extrusionOk="0" h="1848" w="3277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rect b="b" l="l" r="r" t="t"/>
                  <a:pathLst>
                    <a:path extrusionOk="0" h="1850" w="3269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rect b="b" l="l" r="r" t="t"/>
                  <a:pathLst>
                    <a:path extrusionOk="0" h="1851" w="327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rect b="b" l="l" r="r" t="t"/>
                  <a:pathLst>
                    <a:path extrusionOk="0" h="1849" w="3269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rect b="b" l="l" r="r" t="t"/>
                  <a:pathLst>
                    <a:path extrusionOk="0" h="1846" w="3269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rect b="b" l="l" r="r" t="t"/>
                  <a:pathLst>
                    <a:path extrusionOk="0" h="1894" w="3333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rect b="b" l="l" r="r" t="t"/>
                  <a:pathLst>
                    <a:path extrusionOk="0" h="1889" w="3332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rect b="b" l="l" r="r" t="t"/>
                  <a:pathLst>
                    <a:path extrusionOk="0" h="1894" w="3332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rect b="b" l="l" r="r" t="t"/>
                  <a:pathLst>
                    <a:path extrusionOk="0" h="1888" w="3332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rect b="b" l="l" r="r" t="t"/>
                  <a:pathLst>
                    <a:path extrusionOk="0" h="1892" w="3332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rect b="b" l="l" r="r" t="t"/>
                  <a:pathLst>
                    <a:path extrusionOk="0" h="1889" w="3333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rect b="b" l="l" r="r" t="t"/>
                  <a:pathLst>
                    <a:path extrusionOk="0" h="1893" w="3332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rect b="b" l="l" r="r" t="t"/>
                  <a:pathLst>
                    <a:path extrusionOk="0" h="1886" w="334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rect b="b" l="l" r="r" t="t"/>
                  <a:pathLst>
                    <a:path extrusionOk="0" h="1892" w="3333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rect b="b" l="l" r="r" t="t"/>
                  <a:pathLst>
                    <a:path extrusionOk="0" h="1889" w="334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rect b="b" l="l" r="r" t="t"/>
                  <a:pathLst>
                    <a:path extrusionOk="0" h="1888" w="3333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rect b="b" l="l" r="r" t="t"/>
                  <a:pathLst>
                    <a:path extrusionOk="0" h="2042" w="3592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rect b="b" l="l" r="r" t="t"/>
                  <a:pathLst>
                    <a:path extrusionOk="0" h="2032" w="3592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rect b="b" l="l" r="r" t="t"/>
                  <a:pathLst>
                    <a:path extrusionOk="0" h="2043" w="3593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rect b="b" l="l" r="r" t="t"/>
                  <a:pathLst>
                    <a:path extrusionOk="0" h="2043" w="3593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rect b="b" l="l" r="r" t="t"/>
                  <a:pathLst>
                    <a:path extrusionOk="0" h="2044" w="3593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rect b="b" l="l" r="r" t="t"/>
                  <a:pathLst>
                    <a:path extrusionOk="0" h="2045" w="3593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rect b="b" l="l" r="r" t="t"/>
                  <a:pathLst>
                    <a:path extrusionOk="0" h="2044" w="3593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rect b="b" l="l" r="r" t="t"/>
                  <a:pathLst>
                    <a:path extrusionOk="0" h="2246" w="3946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rect b="b" l="l" r="r" t="t"/>
                  <a:pathLst>
                    <a:path extrusionOk="0" h="2246" w="3947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rect b="b" l="l" r="r" t="t"/>
                  <a:pathLst>
                    <a:path extrusionOk="0" h="2246" w="3946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rect b="b" l="l" r="r" t="t"/>
                  <a:pathLst>
                    <a:path extrusionOk="0" h="10902" w="18934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rect b="b" l="l" r="r" t="t"/>
                  <a:pathLst>
                    <a:path extrusionOk="0" h="9568" w="16674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rect b="b" l="l" r="r" t="t"/>
                  <a:pathLst>
                    <a:path extrusionOk="0" h="48722" w="42915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rect b="b" l="l" r="r" t="t"/>
                  <a:pathLst>
                    <a:path extrusionOk="0" h="47005" w="41576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rect b="b" l="l" r="r" t="t"/>
                  <a:pathLst>
                    <a:path extrusionOk="0" h="24653" w="42711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rect b="b" l="l" r="r" t="t"/>
                  <a:pathLst>
                    <a:path extrusionOk="0" h="24657" w="42711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rect b="b" l="l" r="r" t="t"/>
                  <a:pathLst>
                    <a:path extrusionOk="0" h="21392" w="37307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rect b="b" l="l" r="r" t="t"/>
                  <a:pathLst>
                    <a:path extrusionOk="0" h="1917" w="3647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rect b="b" l="l" r="r" t="t"/>
                  <a:pathLst>
                    <a:path extrusionOk="0" h="1640" w="3112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rect b="b" l="l" r="r" t="t"/>
                  <a:pathLst>
                    <a:path extrusionOk="0" h="26261" w="45506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rect b="b" l="l" r="r" t="t"/>
                  <a:pathLst>
                    <a:path extrusionOk="0" h="26259" w="45498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rect b="b" l="l" r="r" t="t"/>
                  <a:pathLst>
                    <a:path extrusionOk="0" h="23295" w="40608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rect b="b" l="l" r="r" t="t"/>
                  <a:pathLst>
                    <a:path extrusionOk="0" h="1738" w="3309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rect b="b" l="l" r="r" t="t"/>
                  <a:pathLst>
                    <a:path extrusionOk="0" h="1485" w="2821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rect b="b" l="l" r="r" t="t"/>
                  <a:pathLst>
                    <a:path extrusionOk="0" h="4143" w="7176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rect b="b" l="l" r="r" t="t"/>
                  <a:pathLst>
                    <a:path extrusionOk="0" h="4136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rect b="b" l="l" r="r" t="t"/>
                  <a:pathLst>
                    <a:path extrusionOk="0" h="4135" w="7167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rect b="b" l="l" r="r" t="t"/>
                  <a:pathLst>
                    <a:path extrusionOk="0" h="4144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rect b="b" l="l" r="r" t="t"/>
                  <a:pathLst>
                    <a:path extrusionOk="0" h="4136" w="7167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rect b="b" l="l" r="r" t="t"/>
                  <a:pathLst>
                    <a:path extrusionOk="0" h="4143" w="7168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rect b="b" l="l" r="r" t="t"/>
                  <a:pathLst>
                    <a:path extrusionOk="0" h="6206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rect b="b" l="l" r="r" t="t"/>
                  <a:pathLst>
                    <a:path extrusionOk="0" h="6206" w="3584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rect b="b" l="l" r="r" t="t"/>
                  <a:pathLst>
                    <a:path extrusionOk="0" h="4143" w="7168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rect b="b" l="l" r="r" t="t"/>
                  <a:pathLst>
                    <a:path extrusionOk="0" h="4144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rect b="b" l="l" r="r" t="t"/>
                  <a:pathLst>
                    <a:path extrusionOk="0" h="4136" w="7168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rect b="b" l="l" r="r" t="t"/>
                  <a:pathLst>
                    <a:path extrusionOk="0" h="4143" w="7176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10" name="Google Shape;410;p26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26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26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26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6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6"/>
          <p:cNvSpPr txBox="1"/>
          <p:nvPr>
            <p:ph idx="1" type="subTitle"/>
          </p:nvPr>
        </p:nvSpPr>
        <p:spPr>
          <a:xfrm>
            <a:off x="6052100" y="4503925"/>
            <a:ext cx="30282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Aminurachma A - 17.52.0001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cxnSp>
        <p:nvCxnSpPr>
          <p:cNvPr id="513" name="Google Shape;513;p35"/>
          <p:cNvCxnSpPr>
            <a:stCxn id="512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5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5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5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5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8" name="Google Shape;5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0" y="1418675"/>
            <a:ext cx="5233658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1416876" y="371475"/>
            <a:ext cx="63873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WITH WORD CLOUD</a:t>
            </a:r>
            <a:endParaRPr/>
          </a:p>
        </p:txBody>
      </p:sp>
      <p:cxnSp>
        <p:nvCxnSpPr>
          <p:cNvPr id="524" name="Google Shape;524;p36"/>
          <p:cNvCxnSpPr>
            <a:stCxn id="523" idx="3"/>
          </p:cNvCxnSpPr>
          <p:nvPr/>
        </p:nvCxnSpPr>
        <p:spPr>
          <a:xfrm>
            <a:off x="7804176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6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6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6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6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9" name="Google Shape;5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63" y="1899025"/>
            <a:ext cx="8562674" cy="15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cxnSp>
        <p:nvCxnSpPr>
          <p:cNvPr id="535" name="Google Shape;535;p37"/>
          <p:cNvCxnSpPr>
            <a:stCxn id="534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7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7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7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7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0" name="Google Shape;5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863" y="1577925"/>
            <a:ext cx="5481425" cy="33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 txBox="1"/>
          <p:nvPr>
            <p:ph type="title"/>
          </p:nvPr>
        </p:nvSpPr>
        <p:spPr>
          <a:xfrm>
            <a:off x="936713" y="361625"/>
            <a:ext cx="67197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POSITIVE, NEGATIVE , AND NEUTRAL SENTIMENT FROM THE CALCULATED POLARITY</a:t>
            </a:r>
            <a:endParaRPr/>
          </a:p>
        </p:txBody>
      </p:sp>
      <p:cxnSp>
        <p:nvCxnSpPr>
          <p:cNvPr id="546" name="Google Shape;546;p38"/>
          <p:cNvCxnSpPr>
            <a:stCxn id="545" idx="3"/>
          </p:cNvCxnSpPr>
          <p:nvPr/>
        </p:nvCxnSpPr>
        <p:spPr>
          <a:xfrm>
            <a:off x="7656413" y="108147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8"/>
          <p:cNvCxnSpPr/>
          <p:nvPr/>
        </p:nvCxnSpPr>
        <p:spPr>
          <a:xfrm>
            <a:off x="-532325" y="111831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8"/>
          <p:cNvCxnSpPr/>
          <p:nvPr/>
        </p:nvCxnSpPr>
        <p:spPr>
          <a:xfrm>
            <a:off x="-520475" y="89495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8"/>
          <p:cNvCxnSpPr/>
          <p:nvPr/>
        </p:nvCxnSpPr>
        <p:spPr>
          <a:xfrm flipH="1" rot="10800000">
            <a:off x="-523625" y="63247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8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1" name="Google Shape;5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6" y="2085925"/>
            <a:ext cx="8273694" cy="26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cxnSp>
        <p:nvCxnSpPr>
          <p:cNvPr id="557" name="Google Shape;557;p39"/>
          <p:cNvCxnSpPr>
            <a:stCxn id="556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9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9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9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9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2" name="Google Shape;5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13" y="1430100"/>
            <a:ext cx="5824737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POSITIVE TWEETS</a:t>
            </a:r>
            <a:endParaRPr/>
          </a:p>
        </p:txBody>
      </p:sp>
      <p:cxnSp>
        <p:nvCxnSpPr>
          <p:cNvPr id="568" name="Google Shape;568;p40"/>
          <p:cNvCxnSpPr>
            <a:stCxn id="567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0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0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0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0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3" name="Google Shape;5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" y="1927488"/>
            <a:ext cx="8168900" cy="1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NEGATIVE TWEETS</a:t>
            </a:r>
            <a:endParaRPr/>
          </a:p>
        </p:txBody>
      </p:sp>
      <p:cxnSp>
        <p:nvCxnSpPr>
          <p:cNvPr id="579" name="Google Shape;579;p41"/>
          <p:cNvCxnSpPr>
            <a:stCxn id="578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1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1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1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1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4" name="Google Shape;5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2" y="1853525"/>
            <a:ext cx="8058088" cy="184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SCATTER PLOT</a:t>
            </a:r>
            <a:endParaRPr/>
          </a:p>
        </p:txBody>
      </p:sp>
      <p:cxnSp>
        <p:nvCxnSpPr>
          <p:cNvPr id="590" name="Google Shape;590;p42"/>
          <p:cNvCxnSpPr>
            <a:stCxn id="589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2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2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2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2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5" name="Google Shape;5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38" y="1783725"/>
            <a:ext cx="8163725" cy="19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cxnSp>
        <p:nvCxnSpPr>
          <p:cNvPr id="601" name="Google Shape;601;p43"/>
          <p:cNvCxnSpPr>
            <a:stCxn id="600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3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3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3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3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6" name="Google Shape;6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325" y="1536350"/>
            <a:ext cx="4754558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1416875" y="267375"/>
            <a:ext cx="6075300" cy="14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POSITIVE, NEGATIVE AND NEUTRAL IN THE FORM OF A BAR CHART</a:t>
            </a:r>
            <a:endParaRPr/>
          </a:p>
        </p:txBody>
      </p:sp>
      <p:cxnSp>
        <p:nvCxnSpPr>
          <p:cNvPr id="612" name="Google Shape;612;p44"/>
          <p:cNvCxnSpPr>
            <a:stCxn id="611" idx="3"/>
          </p:cNvCxnSpPr>
          <p:nvPr/>
        </p:nvCxnSpPr>
        <p:spPr>
          <a:xfrm>
            <a:off x="7492175" y="99157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4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4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4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4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7" name="Google Shape;6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0" y="2157225"/>
            <a:ext cx="8441564" cy="179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/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LIBRARY</a:t>
            </a:r>
            <a:endParaRPr/>
          </a:p>
        </p:txBody>
      </p:sp>
      <p:cxnSp>
        <p:nvCxnSpPr>
          <p:cNvPr id="425" name="Google Shape;425;p27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7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7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7"/>
          <p:cNvCxnSpPr/>
          <p:nvPr/>
        </p:nvCxnSpPr>
        <p:spPr>
          <a:xfrm>
            <a:off x="-17150" y="845212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7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0" name="Google Shape;4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23" y="1360175"/>
            <a:ext cx="6101527" cy="2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5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cxnSp>
        <p:nvCxnSpPr>
          <p:cNvPr id="623" name="Google Shape;623;p45"/>
          <p:cNvCxnSpPr>
            <a:stCxn id="622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5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45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5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8" name="Google Shape;6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25" y="1417150"/>
            <a:ext cx="4485676" cy="36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46"/>
          <p:cNvGrpSpPr/>
          <p:nvPr/>
        </p:nvGrpSpPr>
        <p:grpSpPr>
          <a:xfrm>
            <a:off x="1032585" y="2662269"/>
            <a:ext cx="733937" cy="733838"/>
            <a:chOff x="1243525" y="1599775"/>
            <a:chExt cx="494400" cy="494400"/>
          </a:xfrm>
        </p:grpSpPr>
        <p:sp>
          <p:nvSpPr>
            <p:cNvPr id="634" name="Google Shape;634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46"/>
          <p:cNvSpPr txBox="1"/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637" name="Google Shape;637;p46"/>
          <p:cNvGrpSpPr/>
          <p:nvPr/>
        </p:nvGrpSpPr>
        <p:grpSpPr>
          <a:xfrm>
            <a:off x="1033087" y="3776019"/>
            <a:ext cx="732750" cy="732701"/>
            <a:chOff x="1243525" y="1599775"/>
            <a:chExt cx="494400" cy="494400"/>
          </a:xfrm>
        </p:grpSpPr>
        <p:sp>
          <p:nvSpPr>
            <p:cNvPr id="638" name="Google Shape;638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46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641" name="Google Shape;641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6"/>
          <p:cNvSpPr txBox="1"/>
          <p:nvPr>
            <p:ph idx="16" type="title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4" name="Google Shape;644;p46"/>
          <p:cNvSpPr txBox="1"/>
          <p:nvPr>
            <p:ph idx="5" type="title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Marketing Plan</a:t>
            </a:r>
            <a:endParaRPr/>
          </a:p>
        </p:txBody>
      </p:sp>
      <p:sp>
        <p:nvSpPr>
          <p:cNvPr id="645" name="Google Shape;645;p46"/>
          <p:cNvSpPr txBox="1"/>
          <p:nvPr>
            <p:ph idx="2" type="title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Overview</a:t>
            </a:r>
            <a:endParaRPr/>
          </a:p>
        </p:txBody>
      </p:sp>
      <p:sp>
        <p:nvSpPr>
          <p:cNvPr id="646" name="Google Shape;646;p46"/>
          <p:cNvSpPr txBox="1"/>
          <p:nvPr>
            <p:ph idx="1" type="subTitle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</a:t>
            </a:r>
            <a:r>
              <a:rPr lang="en"/>
              <a:t>section</a:t>
            </a:r>
            <a:endParaRPr/>
          </a:p>
        </p:txBody>
      </p:sp>
      <p:sp>
        <p:nvSpPr>
          <p:cNvPr id="647" name="Google Shape;647;p46"/>
          <p:cNvSpPr txBox="1"/>
          <p:nvPr>
            <p:ph idx="3" type="title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 </a:t>
            </a:r>
            <a:r>
              <a:rPr lang="en"/>
              <a:t>and</a:t>
            </a:r>
            <a:r>
              <a:rPr lang="en"/>
              <a:t> Competition</a:t>
            </a:r>
            <a:endParaRPr/>
          </a:p>
        </p:txBody>
      </p:sp>
      <p:sp>
        <p:nvSpPr>
          <p:cNvPr id="648" name="Google Shape;648;p46"/>
          <p:cNvSpPr txBox="1"/>
          <p:nvPr>
            <p:ph idx="4" type="subTitle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6"/>
          <p:cNvSpPr txBox="1"/>
          <p:nvPr>
            <p:ph idx="6" type="subTitle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6"/>
          <p:cNvSpPr txBox="1"/>
          <p:nvPr>
            <p:ph idx="7" type="title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Thin"/>
              <a:buNone/>
            </a:pPr>
            <a:r>
              <a:rPr lang="en"/>
              <a:t>Management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6"/>
          <p:cNvSpPr txBox="1"/>
          <p:nvPr>
            <p:ph idx="8" type="subTitle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652" name="Google Shape;652;p46"/>
          <p:cNvSpPr txBox="1"/>
          <p:nvPr>
            <p:ph idx="9" type="title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Plan</a:t>
            </a:r>
            <a:endParaRPr/>
          </a:p>
        </p:txBody>
      </p:sp>
      <p:sp>
        <p:nvSpPr>
          <p:cNvPr id="653" name="Google Shape;653;p46"/>
          <p:cNvSpPr txBox="1"/>
          <p:nvPr>
            <p:ph idx="13" type="subTitle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654" name="Google Shape;654;p46"/>
          <p:cNvSpPr txBox="1"/>
          <p:nvPr>
            <p:ph idx="14" type="title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655" name="Google Shape;655;p46"/>
          <p:cNvSpPr txBox="1"/>
          <p:nvPr>
            <p:ph idx="15" type="subTitle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656" name="Google Shape;656;p46"/>
          <p:cNvSpPr txBox="1"/>
          <p:nvPr>
            <p:ph idx="17" type="title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7" name="Google Shape;657;p46"/>
          <p:cNvGrpSpPr/>
          <p:nvPr/>
        </p:nvGrpSpPr>
        <p:grpSpPr>
          <a:xfrm>
            <a:off x="4874813" y="2664296"/>
            <a:ext cx="725779" cy="725680"/>
            <a:chOff x="1243525" y="1599775"/>
            <a:chExt cx="494400" cy="494400"/>
          </a:xfrm>
        </p:grpSpPr>
        <p:sp>
          <p:nvSpPr>
            <p:cNvPr id="658" name="Google Shape;658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46"/>
          <p:cNvGrpSpPr/>
          <p:nvPr/>
        </p:nvGrpSpPr>
        <p:grpSpPr>
          <a:xfrm>
            <a:off x="4871133" y="3776019"/>
            <a:ext cx="732750" cy="732701"/>
            <a:chOff x="1243525" y="1599775"/>
            <a:chExt cx="494400" cy="494400"/>
          </a:xfrm>
        </p:grpSpPr>
        <p:sp>
          <p:nvSpPr>
            <p:cNvPr id="661" name="Google Shape;661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4874813" y="1552558"/>
            <a:ext cx="725779" cy="725680"/>
            <a:chOff x="1243525" y="1599775"/>
            <a:chExt cx="494400" cy="494400"/>
          </a:xfrm>
        </p:grpSpPr>
        <p:sp>
          <p:nvSpPr>
            <p:cNvPr id="664" name="Google Shape;664;p46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46"/>
          <p:cNvSpPr txBox="1"/>
          <p:nvPr>
            <p:ph idx="18" type="title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7" name="Google Shape;667;p46"/>
          <p:cNvSpPr txBox="1"/>
          <p:nvPr>
            <p:ph idx="19" type="title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8" name="Google Shape;668;p46"/>
          <p:cNvSpPr txBox="1"/>
          <p:nvPr>
            <p:ph idx="20" type="title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69" name="Google Shape;669;p46"/>
          <p:cNvSpPr txBox="1"/>
          <p:nvPr>
            <p:ph idx="21" type="title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4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375" y="1968580"/>
            <a:ext cx="4248951" cy="26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7"/>
          <p:cNvSpPr txBox="1"/>
          <p:nvPr>
            <p:ph type="title"/>
          </p:nvPr>
        </p:nvSpPr>
        <p:spPr>
          <a:xfrm>
            <a:off x="2685425" y="554700"/>
            <a:ext cx="377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</a:t>
            </a:r>
            <a:endParaRPr/>
          </a:p>
        </p:txBody>
      </p:sp>
      <p:cxnSp>
        <p:nvCxnSpPr>
          <p:cNvPr id="676" name="Google Shape;676;p47"/>
          <p:cNvCxnSpPr/>
          <p:nvPr/>
        </p:nvCxnSpPr>
        <p:spPr>
          <a:xfrm>
            <a:off x="6439500" y="843080"/>
            <a:ext cx="2786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47"/>
          <p:cNvCxnSpPr/>
          <p:nvPr/>
        </p:nvCxnSpPr>
        <p:spPr>
          <a:xfrm>
            <a:off x="-17150" y="973475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47"/>
          <p:cNvCxnSpPr/>
          <p:nvPr/>
        </p:nvCxnSpPr>
        <p:spPr>
          <a:xfrm>
            <a:off x="-17150" y="709750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47"/>
          <p:cNvCxnSpPr/>
          <p:nvPr/>
        </p:nvCxnSpPr>
        <p:spPr>
          <a:xfrm>
            <a:off x="-17150" y="845212"/>
            <a:ext cx="2702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7"/>
          <p:cNvCxnSpPr/>
          <p:nvPr/>
        </p:nvCxnSpPr>
        <p:spPr>
          <a:xfrm>
            <a:off x="1548433" y="424772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1" name="Google Shape;681;p47"/>
          <p:cNvGrpSpPr/>
          <p:nvPr/>
        </p:nvGrpSpPr>
        <p:grpSpPr>
          <a:xfrm>
            <a:off x="5958994" y="2190595"/>
            <a:ext cx="394877" cy="394828"/>
            <a:chOff x="1243525" y="1599775"/>
            <a:chExt cx="494400" cy="494400"/>
          </a:xfrm>
        </p:grpSpPr>
        <p:sp>
          <p:nvSpPr>
            <p:cNvPr id="682" name="Google Shape;682;p47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47"/>
          <p:cNvSpPr txBox="1"/>
          <p:nvPr>
            <p:ph idx="4294967295" type="subTitle"/>
          </p:nvPr>
        </p:nvSpPr>
        <p:spPr>
          <a:xfrm>
            <a:off x="6499000" y="2202153"/>
            <a:ext cx="684300" cy="3717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Trend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5" name="Google Shape;685;p47"/>
          <p:cNvGrpSpPr/>
          <p:nvPr/>
        </p:nvGrpSpPr>
        <p:grpSpPr>
          <a:xfrm>
            <a:off x="5958994" y="2742610"/>
            <a:ext cx="394877" cy="394828"/>
            <a:chOff x="1243525" y="1599775"/>
            <a:chExt cx="494400" cy="494400"/>
          </a:xfrm>
        </p:grpSpPr>
        <p:sp>
          <p:nvSpPr>
            <p:cNvPr id="686" name="Google Shape;686;p47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47"/>
          <p:cNvSpPr txBox="1"/>
          <p:nvPr>
            <p:ph idx="4294967295" type="subTitle"/>
          </p:nvPr>
        </p:nvSpPr>
        <p:spPr>
          <a:xfrm>
            <a:off x="6499017" y="2754165"/>
            <a:ext cx="947100" cy="3717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/>
          <p:nvPr>
            <p:ph idx="4294967295" type="body"/>
          </p:nvPr>
        </p:nvSpPr>
        <p:spPr>
          <a:xfrm>
            <a:off x="1245474" y="1705300"/>
            <a:ext cx="6526800" cy="1191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/>
              <a:t>THANK YOU</a:t>
            </a:r>
            <a:endParaRPr b="1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1446500" y="1719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TWITTER API CREDENTIALS</a:t>
            </a:r>
            <a:endParaRPr/>
          </a:p>
        </p:txBody>
      </p:sp>
      <p:cxnSp>
        <p:nvCxnSpPr>
          <p:cNvPr id="436" name="Google Shape;436;p28"/>
          <p:cNvCxnSpPr>
            <a:stCxn id="435" idx="3"/>
          </p:cNvCxnSpPr>
          <p:nvPr/>
        </p:nvCxnSpPr>
        <p:spPr>
          <a:xfrm>
            <a:off x="7205900" y="6497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8"/>
          <p:cNvCxnSpPr/>
          <p:nvPr/>
        </p:nvCxnSpPr>
        <p:spPr>
          <a:xfrm>
            <a:off x="-22525" y="9286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8"/>
          <p:cNvCxnSpPr/>
          <p:nvPr/>
        </p:nvCxnSpPr>
        <p:spPr>
          <a:xfrm>
            <a:off x="-10675" y="7053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8"/>
          <p:cNvCxnSpPr/>
          <p:nvPr/>
        </p:nvCxnSpPr>
        <p:spPr>
          <a:xfrm flipH="1" rot="10800000">
            <a:off x="-13825" y="4428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Google Shape;441;p28"/>
          <p:cNvPicPr preferRelativeResize="0"/>
          <p:nvPr/>
        </p:nvPicPr>
        <p:blipFill rotWithShape="1">
          <a:blip r:embed="rId3">
            <a:alphaModFix/>
          </a:blip>
          <a:srcRect b="18495" l="3406" r="53683" t="47809"/>
          <a:stretch/>
        </p:blipFill>
        <p:spPr>
          <a:xfrm>
            <a:off x="311700" y="1225225"/>
            <a:ext cx="8520599" cy="33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r>
              <a:rPr lang="en"/>
              <a:t> 1000 DATA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CSV FILE</a:t>
            </a:r>
            <a:endParaRPr/>
          </a:p>
        </p:txBody>
      </p:sp>
      <p:cxnSp>
        <p:nvCxnSpPr>
          <p:cNvPr id="447" name="Google Shape;447;p29"/>
          <p:cNvCxnSpPr>
            <a:stCxn id="446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9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9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9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9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2" name="Google Shape;4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25" y="1733025"/>
            <a:ext cx="8389000" cy="1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CSV FILE WITH LIBRARY PANDAS </a:t>
            </a:r>
            <a:endParaRPr/>
          </a:p>
        </p:txBody>
      </p:sp>
      <p:cxnSp>
        <p:nvCxnSpPr>
          <p:cNvPr id="458" name="Google Shape;458;p30"/>
          <p:cNvCxnSpPr>
            <a:stCxn id="457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0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0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0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0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3" name="Google Shape;4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25" y="2145500"/>
            <a:ext cx="8017892" cy="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</a:t>
            </a:r>
            <a:endParaRPr/>
          </a:p>
        </p:txBody>
      </p:sp>
      <p:cxnSp>
        <p:nvCxnSpPr>
          <p:cNvPr id="469" name="Google Shape;469;p31"/>
          <p:cNvCxnSpPr>
            <a:stCxn id="468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1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1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1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1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4" name="Google Shape;4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25" y="1488050"/>
            <a:ext cx="3748091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TEXT </a:t>
            </a:r>
            <a:endParaRPr/>
          </a:p>
        </p:txBody>
      </p:sp>
      <p:cxnSp>
        <p:nvCxnSpPr>
          <p:cNvPr id="480" name="Google Shape;480;p32"/>
          <p:cNvCxnSpPr>
            <a:stCxn id="479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2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2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2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2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5" name="Google Shape;4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98" y="1565388"/>
            <a:ext cx="6466764" cy="25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>
            <p:ph type="title"/>
          </p:nvPr>
        </p:nvSpPr>
        <p:spPr>
          <a:xfrm>
            <a:off x="1416863" y="371475"/>
            <a:ext cx="5759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cxnSp>
        <p:nvCxnSpPr>
          <p:cNvPr id="491" name="Google Shape;491;p33"/>
          <p:cNvCxnSpPr>
            <a:stCxn id="490" idx="3"/>
          </p:cNvCxnSpPr>
          <p:nvPr/>
        </p:nvCxnSpPr>
        <p:spPr>
          <a:xfrm>
            <a:off x="7176263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3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3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3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3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6" name="Google Shape;4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950" y="1409975"/>
            <a:ext cx="3553832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1416876" y="371475"/>
            <a:ext cx="63873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</a:t>
            </a:r>
            <a:r>
              <a:rPr lang="en"/>
              <a:t>POLARITY AND SUBJECTIVITY FROM THE TEXT</a:t>
            </a:r>
            <a:endParaRPr/>
          </a:p>
        </p:txBody>
      </p:sp>
      <p:cxnSp>
        <p:nvCxnSpPr>
          <p:cNvPr id="502" name="Google Shape;502;p34"/>
          <p:cNvCxnSpPr>
            <a:stCxn id="501" idx="3"/>
          </p:cNvCxnSpPr>
          <p:nvPr/>
        </p:nvCxnSpPr>
        <p:spPr>
          <a:xfrm>
            <a:off x="7804176" y="849225"/>
            <a:ext cx="2019900" cy="2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4"/>
          <p:cNvCxnSpPr/>
          <p:nvPr/>
        </p:nvCxnSpPr>
        <p:spPr>
          <a:xfrm>
            <a:off x="-52162" y="1128163"/>
            <a:ext cx="1469100" cy="3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4"/>
          <p:cNvCxnSpPr/>
          <p:nvPr/>
        </p:nvCxnSpPr>
        <p:spPr>
          <a:xfrm>
            <a:off x="-40312" y="904800"/>
            <a:ext cx="1457400" cy="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4"/>
          <p:cNvCxnSpPr/>
          <p:nvPr/>
        </p:nvCxnSpPr>
        <p:spPr>
          <a:xfrm flipH="1" rot="10800000">
            <a:off x="-43462" y="642325"/>
            <a:ext cx="1463700" cy="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4"/>
          <p:cNvCxnSpPr/>
          <p:nvPr/>
        </p:nvCxnSpPr>
        <p:spPr>
          <a:xfrm>
            <a:off x="2641333" y="4395170"/>
            <a:ext cx="3659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7" name="Google Shape;5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25" y="1444700"/>
            <a:ext cx="7018750" cy="32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