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4" r:id="rId2"/>
    <p:sldId id="596" r:id="rId3"/>
    <p:sldId id="598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87447297-A598-9246-9E1B-6A028E76E62D}">
          <p14:sldIdLst>
            <p14:sldId id="304"/>
            <p14:sldId id="596"/>
            <p14:sldId id="5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A31"/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88374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-424" y="-112"/>
      </p:cViewPr>
      <p:guideLst>
        <p:guide orient="horz" pos="645"/>
        <p:guide pos="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69AA65-E62E-EF4B-AFC4-634F876BDCA0}" type="datetime1">
              <a:rPr lang="en-US" smtClean="0"/>
              <a:t>9/25/14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1501D-7369-D140-B82B-544FFB3ED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82CE73-D806-024D-AFB1-8C2F723B5FB7}" type="datetime1">
              <a:rPr lang="en-US" smtClean="0"/>
              <a:t>9/25/14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328842-7874-4943-A94C-9F0B7F7F1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08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21822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489167"/>
            <a:ext cx="6059488" cy="782053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6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46453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71502" y="5861974"/>
            <a:ext cx="1836286" cy="301031"/>
          </a:xfrm>
          <a:prstGeom prst="rect">
            <a:avLst/>
          </a:prstGeom>
        </p:spPr>
      </p:pic>
      <p:pic>
        <p:nvPicPr>
          <p:cNvPr id="8" name="Picture 7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02" y="4601222"/>
            <a:ext cx="1889759" cy="11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160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2560050"/>
            <a:ext cx="2954337" cy="1629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9516" y="3880116"/>
            <a:ext cx="1889760" cy="309797"/>
          </a:xfrm>
          <a:prstGeom prst="rect">
            <a:avLst/>
          </a:prstGeom>
        </p:spPr>
      </p:pic>
      <p:pic>
        <p:nvPicPr>
          <p:cNvPr id="11" name="Picture 10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17" y="2560050"/>
            <a:ext cx="2018909" cy="12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164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9079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6682CC9-0DEC-0449-9B00-3E6EE05AA425}" type="slidenum">
              <a:rPr lang="en-US" sz="1000" smtClean="0">
                <a:latin typeface="+mn-l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557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393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63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061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  <a:lvl2pPr marL="342900" indent="-342900">
              <a:buSzPct val="70000"/>
              <a:buFont typeface="Arial"/>
              <a:buChar char="•"/>
              <a:defRPr/>
            </a:lvl2pPr>
            <a:lvl3pPr marL="687388" indent="-342900">
              <a:buSzPct val="70000"/>
              <a:buFont typeface="Arial"/>
              <a:buChar char="•"/>
              <a:defRPr/>
            </a:lvl3pPr>
            <a:lvl4pPr marL="1030287" indent="-342900">
              <a:buSzPct val="70000"/>
              <a:buFont typeface="Arial"/>
              <a:buChar char="•"/>
              <a:defRPr/>
            </a:lvl4pPr>
            <a:lvl5pPr marL="1374775" indent="-342900">
              <a:buSzPct val="70000"/>
              <a:buFont typeface="Arial"/>
              <a:buChar char="•"/>
              <a:defRPr/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4987737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emf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10.png"/>
          <p:cNvPicPr>
            <a:picLocks noChangeAspect="1"/>
          </p:cNvPicPr>
          <p:nvPr userDrawn="1"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62" y="1854261"/>
            <a:ext cx="5655880" cy="3609647"/>
          </a:xfrm>
          <a:prstGeom prst="rect">
            <a:avLst/>
          </a:prstGeom>
        </p:spPr>
      </p:pic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07052" y="6414465"/>
            <a:ext cx="1979295" cy="324475"/>
          </a:xfrm>
          <a:prstGeom prst="rect">
            <a:avLst/>
          </a:prstGeom>
        </p:spPr>
      </p:pic>
      <p:pic>
        <p:nvPicPr>
          <p:cNvPr id="12" name="Picture 11" descr="logoSU2_v3.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2" y="226931"/>
            <a:ext cx="1029363" cy="6242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63" r:id="rId8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Optimal Shape Design Using SU2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Pointwise® and SU2 </a:t>
            </a:r>
            <a:r>
              <a:rPr lang="en-US" dirty="0"/>
              <a:t>J</a:t>
            </a:r>
            <a:r>
              <a:rPr lang="en-US" dirty="0" smtClean="0"/>
              <a:t>oint Workshop</a:t>
            </a:r>
          </a:p>
          <a:p>
            <a:r>
              <a:rPr lang="en-US" dirty="0" smtClean="0"/>
              <a:t>Sept 29</a:t>
            </a:r>
            <a:r>
              <a:rPr lang="en-US" sz="2800" baseline="30000" dirty="0" smtClean="0"/>
              <a:t>th</a:t>
            </a:r>
            <a:r>
              <a:rPr lang="en-US" dirty="0" smtClean="0"/>
              <a:t>-30</a:t>
            </a:r>
            <a:r>
              <a:rPr lang="en-US" sz="2800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Trent Lukaczyk, Francisco Palacios</a:t>
            </a:r>
            <a:endParaRPr lang="en-US" dirty="0"/>
          </a:p>
          <a:p>
            <a:r>
              <a:rPr lang="en-US" dirty="0"/>
              <a:t>Aeronautics &amp; Astronautics </a:t>
            </a:r>
            <a:r>
              <a:rPr lang="en-US" dirty="0" smtClean="0"/>
              <a:t>Department (Stanford University)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55624">
        <p:fade/>
      </p:transition>
    </mc:Choice>
    <mc:Fallback xmlns="">
      <p:transition xmlns:p14="http://schemas.microsoft.com/office/powerpoint/2010/main" advTm="55624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00050" indent="-400050">
              <a:buAutoNum type="romanUcParenR"/>
            </a:pPr>
            <a:r>
              <a:rPr lang="en-US" dirty="0" smtClean="0"/>
              <a:t>Introduction</a:t>
            </a:r>
            <a:endParaRPr lang="en-US" dirty="0"/>
          </a:p>
          <a:p>
            <a:pPr marL="400050" indent="-400050">
              <a:buAutoNum type="romanUcParenR"/>
            </a:pPr>
            <a:r>
              <a:rPr lang="en-US" dirty="0" smtClean="0"/>
              <a:t>Basic Stuff</a:t>
            </a:r>
            <a:endParaRPr lang="en-US" dirty="0"/>
          </a:p>
          <a:p>
            <a:pPr marL="285750" indent="-285750">
              <a:buAutoNum type="romanUcParenR"/>
            </a:pPr>
            <a:r>
              <a:rPr lang="en-US" dirty="0" smtClean="0"/>
              <a:t> Other Stuff</a:t>
            </a:r>
          </a:p>
          <a:p>
            <a:pPr marL="285750" indent="-285750">
              <a:buAutoNum type="romanUcParenR"/>
            </a:pPr>
            <a:r>
              <a:rPr lang="en-US" dirty="0"/>
              <a:t> </a:t>
            </a:r>
            <a:r>
              <a:rPr lang="en-US" dirty="0" smtClean="0"/>
              <a:t>Conclusions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9613">
        <p:fade/>
      </p:transition>
    </mc:Choice>
    <mc:Fallback xmlns="">
      <p:transition xmlns:p14="http://schemas.microsoft.com/office/powerpoint/2010/main" advTm="9613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4459"/>
      </p:ext>
    </p:extLst>
  </p:cSld>
  <p:clrMapOvr>
    <a:masterClrMapping/>
  </p:clrMapOvr>
  <p:transition xmlns:p14="http://schemas.microsoft.com/office/powerpoint/2010/main" spd="slow">
    <p:fade/>
  </p:transition>
</p:sld>
</file>

<file path=ppt/theme/theme1.xml><?xml version="1.0" encoding="utf-8"?>
<a:theme xmlns:a="http://schemas.openxmlformats.org/drawingml/2006/main" name="SU_Preso_4x3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</TotalTime>
  <Words>39</Words>
  <Application>Microsoft Macintosh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SU_Preso_4x3_v5</vt:lpstr>
      <vt:lpstr>Optimal Shape Design Using SU2</vt:lpstr>
      <vt:lpstr>PowerPoint Presentation</vt:lpstr>
      <vt:lpstr>Introduction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Shape Design Using SU2</dc:title>
  <dc:subject/>
  <dc:creator>Francisco Palacios</dc:creator>
  <cp:keywords/>
  <dc:description/>
  <cp:lastModifiedBy>Francisco Palacios</cp:lastModifiedBy>
  <cp:revision>252</cp:revision>
  <dcterms:created xsi:type="dcterms:W3CDTF">2012-12-05T23:46:21Z</dcterms:created>
  <dcterms:modified xsi:type="dcterms:W3CDTF">2014-09-25T21:39:09Z</dcterms:modified>
  <cp:category/>
</cp:coreProperties>
</file>