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f44f3268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f44f3268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f44f3268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f44f3268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f44f3268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f44f3268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f44f3268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f44f3268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f44f3268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f44f3268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f44f3268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f44f3268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f44f3268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f44f3268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817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Backtracking Line Search with Armijo-Goldstein Condition</a:t>
            </a:r>
            <a:endParaRPr sz="4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221900"/>
            <a:ext cx="7801500" cy="15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Janloo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Alavizadeh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 Ali Akhgari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Armijo-Goldstein Condition &amp; Backtracking Line Search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The Armijo-Goldstein condition is a criterion used in optimization algorithms to determine the step size along a given direction during line search. It ensures that the step size satisfies both a sufficient decrease condition and a curvature condition, balancing between making sufficient progress and avoiding excessive steps.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Armijo-Goldstein Condition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/>
              <a:t>Sufficient Decrease Condition (Armijo Condition): It ensures that the function value decreases sufficiently with the step size. Mathematically, it is expressed as: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75" y="2296550"/>
            <a:ext cx="7642724" cy="24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Armijo-Goldstein Condition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Curvature Condition (Goldstein Condition): It ensures that the step size is not too large, preventing excessive progress. Mathematically, it is expressed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Armijo-Goldstein condition requires that the step size ɑ_k  satisfies both the Armijo condition and the curvature condition.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13" y="2034125"/>
            <a:ext cx="7655574" cy="13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Line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Backtracking line search is an optimization technique used to find an appropriate step size that satisfies the Armijo-Goldstein condition. It iteratively reduces the step size until the condition is met.</a:t>
            </a:r>
            <a:endParaRPr b="1" sz="23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50250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function sin(x) as example.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 cos(x) as derivative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0  = 0 as initial 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 = -8 as direction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Initial_alpha = 1000 as the starting alpha in the backtracking_line_search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3651"/>
          <a:stretch/>
        </p:blipFill>
        <p:spPr>
          <a:xfrm>
            <a:off x="5202950" y="1412225"/>
            <a:ext cx="3549150" cy="2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9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</a:t>
            </a:r>
            <a:r>
              <a:rPr lang="en"/>
              <a:t>choose</a:t>
            </a:r>
            <a:r>
              <a:rPr lang="en"/>
              <a:t> d = -8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862200"/>
            <a:ext cx="46683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If we select an incorrect value for 'd', it could cause the alpha in the first step to approach zero, preventing the update of the initial value, x0 = 0. To ensure that x0 is updated, we solve an inequality (Armijo-Goldstien condition) with alpha=1. This value is chosen specifically to guarantee the update of x0 and provides a boundary for selecting an appropriate 'd'.</a:t>
            </a:r>
            <a:endParaRPr sz="20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300" y="520300"/>
            <a:ext cx="3636300" cy="42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osenbrock function (</a:t>
            </a:r>
            <a:r>
              <a:rPr lang="en"/>
              <a:t>multivariate</a:t>
            </a:r>
            <a:r>
              <a:rPr lang="en"/>
              <a:t> function)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5375"/>
            <a:ext cx="49056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650" y="1616650"/>
            <a:ext cx="4238350" cy="21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