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ecd33bc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decd33bc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decd33bc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decd33bc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decd33bc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decd33bc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decd33bc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decd33bc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decd33bc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decd33bc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decd33bc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decd33bc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decd33bc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decd33bc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ecd33bc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decd33bc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decd33bc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decd33bc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ecd33bc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ecd33bc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decd33bc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decd33bc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decd33bc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decd33bc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ecd33bc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ecd33bc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decd33bc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decd33bc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decd33bc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decd33bc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decd33bc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decd33bc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decd33bc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decd33bc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8928" y="228900"/>
            <a:ext cx="5814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Optimization with Shubert-Piyavskii Method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18000" y="2281500"/>
            <a:ext cx="5814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Finding Global Minima of Continuous Functions</a:t>
            </a: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2201100" y="3188125"/>
            <a:ext cx="6942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 Janloo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 Alavizadeh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Amir Ali Akhgari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Conclusion</a:t>
            </a:r>
            <a:endParaRPr b="1" sz="26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The Shubert-Piyavskii method offers a powerful approach to global optimization, </a:t>
            </a:r>
            <a:r>
              <a:rPr b="1" lang="en" sz="1900"/>
              <a:t>guaranteeing</a:t>
            </a:r>
            <a:r>
              <a:rPr lang="en" sz="1900"/>
              <a:t> convergence to the global minimum under certain conditions. By iteratively refining a lower bound on the function, it effectively navigates complex function landscapes and identifies potential regions for the minimum. While requiring knowledge of a valid Lipschitz constant, its robustness and ability to handle various function shapes make it a valuable tool in optimization problems.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Example</a:t>
            </a:r>
            <a:endParaRPr b="1" sz="26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26700" y="1567550"/>
            <a:ext cx="495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Consider Function: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y = -x^4 + 4x^33 + 30x^2 – 50x + 200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</a:t>
            </a:r>
            <a:r>
              <a:rPr lang="en" sz="2000"/>
              <a:t>nd  boundaries -5 and 7, and a maximum slope of 450</a:t>
            </a:r>
            <a:endParaRPr sz="2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88" y="1356275"/>
            <a:ext cx="31146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19375" y="75"/>
            <a:ext cx="8024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Once you have found where the lines cross, you have five points: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988" y="857250"/>
            <a:ext cx="3762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127450" y="207275"/>
            <a:ext cx="7671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Take the x-value of the highest point and plug that into the function to find the actual y-value of the function at that location.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700" y="1388600"/>
            <a:ext cx="37623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0"/>
            <a:ext cx="70389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Create new lines from the new point. Then find the new crossing points.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942975"/>
            <a:ext cx="3409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428625"/>
            <a:ext cx="8191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428625"/>
            <a:ext cx="8191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25" y="676675"/>
            <a:ext cx="69818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971550"/>
            <a:ext cx="8191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Introduction to Shubert-Piyavskii Method</a:t>
            </a:r>
            <a:endParaRPr b="1" sz="25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Shubert-Piyavskii method is a global optimization technique used to find the global minimum of a function within a given interval. Unlike some other optimization methods, it can </a:t>
            </a:r>
            <a:r>
              <a:rPr b="1" lang="en" sz="1800"/>
              <a:t>converge to the global minimum</a:t>
            </a:r>
            <a:r>
              <a:rPr lang="en" sz="1800"/>
              <a:t> </a:t>
            </a:r>
            <a:r>
              <a:rPr b="1" lang="en" sz="1800"/>
              <a:t>regardless of</a:t>
            </a:r>
            <a:r>
              <a:rPr lang="en" sz="1800"/>
              <a:t> the presence of </a:t>
            </a:r>
            <a:r>
              <a:rPr b="1" lang="en" sz="1800"/>
              <a:t>local minima</a:t>
            </a:r>
            <a:r>
              <a:rPr lang="en" sz="1800"/>
              <a:t> or the </a:t>
            </a:r>
            <a:r>
              <a:rPr b="1" lang="en" sz="1800"/>
              <a:t>function's shape</a:t>
            </a:r>
            <a:r>
              <a:rPr lang="en" sz="1800"/>
              <a:t>. The method relies on the function being Lipschitz continuous, meaning it must be continuous and have an upper bound on the magnitude of its derivative.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Lipschitz Continuity</a:t>
            </a:r>
            <a:endParaRPr b="1" sz="2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70850" y="1567550"/>
            <a:ext cx="8969400" cy="3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function f  is Lipschitz continuous on the interval [a, b] if there exists a Lipschitz constant L &gt; 0 such that: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|f(x) - f(y)| ≤ L|x-y|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or all x, y in [a, b]. Intuitively, L represents the largest unsigned instantaneous </a:t>
            </a:r>
            <a:r>
              <a:rPr b="1" lang="en" sz="1800"/>
              <a:t>rate of change the function attains on the interval.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Algorithm Overview (Initialization)</a:t>
            </a:r>
            <a:endParaRPr b="1" sz="2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method starts by sampling the midpoint of the interval.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constructs a sawtooth lower bound using lines of slope ± L from this midpoint. These lines always lie below the function if L is a valid Lipschitz constant.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Algorithm Overview (Iteration)</a:t>
            </a:r>
            <a:endParaRPr b="1" sz="2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The algorithm iteratively builds a tighter lower bound on the function.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stops when the difference in height between the minimum sawtooth value and the function evaluation at that point is less than a given tolerance </a:t>
            </a:r>
            <a:r>
              <a:rPr b="1" lang="en" sz="2000"/>
              <a:t>epsilon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Uncertainty Regions</a:t>
            </a:r>
            <a:endParaRPr b="1"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Regions where the minimum could lie are computed based on the update information.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An uncertainty region is computed for every peak, with contributions determined by the sawtooth lower vertices and the minimum sawtooth upper vertex.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Advantages</a:t>
            </a:r>
            <a:endParaRPr b="1" sz="26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 Converges to the global minimum irrespective of local minima or function shape.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Handles complex function landscapes effectively.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Robust against local minima.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Considerations</a:t>
            </a:r>
            <a:endParaRPr b="1" sz="26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Requires a valid Lipschitz constant, which may be a drawback.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Poor performance may result from large Lipschitz constants.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Applications</a:t>
            </a:r>
            <a:endParaRPr b="1" sz="26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Engineering optimization.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Financial modeling.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Machine learning parameter tuning.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Scientific research.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