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89"/>
  </p:normalViewPr>
  <p:slideViewPr>
    <p:cSldViewPr snapToGrid="0" snapToObjects="1">
      <p:cViewPr varScale="1">
        <p:scale>
          <a:sx n="48" d="100"/>
          <a:sy n="48" d="100"/>
        </p:scale>
        <p:origin x="8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DB545-12BD-49DB-BB1F-990D82B6714A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09FC-3452-42E0-AAE7-82C925C15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78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09FC-3452-42E0-AAE7-82C925C153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95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649F-937B-6641-A765-77EB53DE8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D30FA-3480-A943-BB52-B3C784FB8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3C8A1-AB15-934E-8FB8-5B88090E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05/01/2025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4335A-9C43-5640-8711-1645D944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C5BAE-7BD0-4F48-ABA1-F9329952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84604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77E8-0B1C-F04A-AD3C-1D2C0C44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0A57A-223C-6D49-ABE0-C210CFA59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19830-BFC7-4B41-A83E-EEF8D5E2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05/01/2025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00BF3-D59D-ED4E-AABA-92376207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D157F-9047-CF41-B2B9-4E290DC1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73160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A2A97-2E27-1848-9F82-87E1DB446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1FC65-981E-F741-AE8D-0C1B2C3DC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3E22A-9697-1649-A20A-991B87E3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05/01/2025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F80B4-AD71-C746-AA58-B945B7F2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3D632-3A5F-9B4E-BDE0-F2AEA2C6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19837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5525-F8A0-9F4E-8D94-E3E57E2C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4D1F-4E38-434F-AF85-D02CA9EDD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CC2B8-6555-3A47-86A1-0C1C4A5B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05/01/2025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2BE70-21B7-F64F-9179-1AEE2921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461B5-7B06-4A49-802F-887718E0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11360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89D8-AAC7-1B41-AACB-2E012C95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BF1DC-C379-724A-8472-4F27D5F3E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33292-0579-C44B-B47A-F3F301A9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05/01/2025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13F82-E343-2846-9CF3-21F99B67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0459C-B528-9241-A5A1-E2AAC80A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77595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6892-E3AE-B040-88A5-E7DE7964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606B2-C56E-6C41-9D47-911B5377F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3D2AA-AB15-F542-A64F-F820616BB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17D10-11B7-B548-B7C1-8AABCAFF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05/01/2025</a:t>
            </a:fld>
            <a:endParaRPr lang="en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B8967-BE92-BD49-BC60-CE33706E7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C757A-4657-794A-8E83-CF586C37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169325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26DB-6C5E-F540-A473-E8794FE6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2A236-B63C-1E45-908A-977D2A6A3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60346-2D09-7541-BF9C-489B203E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C6110-590E-FE4A-948B-1CDA273ED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BE43D-4813-7D41-933E-2B8E620F3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DF9A5-7A18-2243-BD88-0946DC4D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05/01/2025</a:t>
            </a:fld>
            <a:endParaRPr lang="en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F537D-B007-D047-A2D1-6CAC727E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F43A3-02C7-3E45-90A5-0E7AA616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82211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6326-5274-244A-BB22-2ED916FA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BF9FB-EB0E-1249-8BC4-B50F54B75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05/01/2025</a:t>
            </a:fld>
            <a:endParaRPr lang="en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282AC-7CC0-2F48-9C59-3C2D3A1F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BDF03-2D56-EF43-A17D-E5C8A95F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48536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A1C15-AADD-6C4F-A6C9-72586FD1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05/01/2025</a:t>
            </a:fld>
            <a:endParaRPr lang="en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A2F42-311A-F849-A6BB-331C62B8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46592-2CBB-A646-A465-672986EC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91083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A001-6322-324E-B8FD-4EC6AA1F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B0AC3-B1EC-7846-A06B-9222E4E24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E82B2-BF51-AF44-9129-F4C6FFC75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1E986-7A7E-8A47-9CFE-B35332BC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05/01/2025</a:t>
            </a:fld>
            <a:endParaRPr lang="en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30CEA-8B1D-A54F-902A-8CCD82AA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9469B-B1FC-E547-8E80-5A872D0D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128540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52FB-A5DB-6146-8D44-AE1DADA7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82C0B3-BE85-7447-BF26-453F061A9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5B49B-491D-0248-B438-41C4DF72D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8E4C-C139-9A4B-A05B-5CE8D4FC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05/01/2025</a:t>
            </a:fld>
            <a:endParaRPr lang="en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1CA81-93E1-4E4C-A928-DB2BBDC3E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DE4F3-D4D8-6044-9E1A-3503936B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18561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2499B-AB91-344D-A74C-772A0606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9E31B-BECF-CE49-BFAC-870B49CBD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AF5E0-1410-7D42-B9D3-1ABFAAE35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A5A58-8BC4-784F-BC52-66E2DF9AEBAB}" type="datetimeFigureOut">
              <a:rPr lang="en-IR" smtClean="0"/>
              <a:t>05/01/2025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12AE6-D659-E044-86EB-81B3ECFDA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CD968-6BC6-2C4B-9DF5-49E48CDF6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7337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0C22-0186-1940-BA35-7021F793C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R" dirty="0"/>
              <a:t>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CF7C3-7A7E-9342-9038-777E4E3D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R" dirty="0"/>
              <a:t>neonlearn</a:t>
            </a:r>
          </a:p>
        </p:txBody>
      </p:sp>
    </p:spTree>
    <p:extLst>
      <p:ext uri="{BB962C8B-B14F-4D97-AF65-F5344CB8AC3E}">
        <p14:creationId xmlns:p14="http://schemas.microsoft.com/office/powerpoint/2010/main" val="6181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B40914-FC78-1947-A2FC-8B0EC381EDC3}"/>
              </a:ext>
            </a:extLst>
          </p:cNvPr>
          <p:cNvSpPr txBox="1"/>
          <p:nvPr/>
        </p:nvSpPr>
        <p:spPr>
          <a:xfrm>
            <a:off x="526942" y="667657"/>
            <a:ext cx="55690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  <a:r>
              <a:rPr lang="en-IR" sz="3200" b="1" dirty="0"/>
              <a:t>ec_1: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</a:t>
            </a:r>
            <a:r>
              <a:rPr lang="en-IR" sz="2800" dirty="0"/>
              <a:t>orting (order by)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&amp; BETWEEN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LIKE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REGEXP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IS NULL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LIMIT</a:t>
            </a:r>
            <a:endParaRPr lang="en-IR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0C3F9-B0F1-074C-89E7-0E4D46CFC352}"/>
              </a:ext>
            </a:extLst>
          </p:cNvPr>
          <p:cNvSpPr txBox="1"/>
          <p:nvPr/>
        </p:nvSpPr>
        <p:spPr>
          <a:xfrm>
            <a:off x="6325399" y="667656"/>
            <a:ext cx="556905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Sec_2: (JOIN)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INNER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Self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different dataset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three table join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composite primary key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OUTER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NATURAL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CROSS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UNION</a:t>
            </a:r>
            <a:endParaRPr lang="en-IR" sz="2800" dirty="0"/>
          </a:p>
        </p:txBody>
      </p:sp>
    </p:spTree>
    <p:extLst>
      <p:ext uri="{BB962C8B-B14F-4D97-AF65-F5344CB8AC3E}">
        <p14:creationId xmlns:p14="http://schemas.microsoft.com/office/powerpoint/2010/main" val="279629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B40914-FC78-1947-A2FC-8B0EC381EDC3}"/>
              </a:ext>
            </a:extLst>
          </p:cNvPr>
          <p:cNvSpPr txBox="1"/>
          <p:nvPr/>
        </p:nvSpPr>
        <p:spPr>
          <a:xfrm>
            <a:off x="526942" y="667657"/>
            <a:ext cx="556905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  <a:r>
              <a:rPr lang="en-IR" sz="3200" b="1" dirty="0"/>
              <a:t>ec_3: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INSERT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Multi-line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Multi-table (LAST_INSERT_ID)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from table to another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UPDATE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Subquerry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DELETE</a:t>
            </a:r>
            <a:endParaRPr lang="en-IR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0C3F9-B0F1-074C-89E7-0E4D46CFC352}"/>
              </a:ext>
            </a:extLst>
          </p:cNvPr>
          <p:cNvSpPr txBox="1"/>
          <p:nvPr/>
        </p:nvSpPr>
        <p:spPr>
          <a:xfrm>
            <a:off x="6325399" y="667656"/>
            <a:ext cx="5569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Sec_4: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AVG, MAX &amp; MIN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SUM, COUNT,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ROLLUP</a:t>
            </a:r>
            <a:endParaRPr lang="en-I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40914-FC78-1947-A2FC-8B0EC381EDC3}"/>
              </a:ext>
            </a:extLst>
          </p:cNvPr>
          <p:cNvSpPr txBox="1"/>
          <p:nvPr/>
        </p:nvSpPr>
        <p:spPr>
          <a:xfrm>
            <a:off x="6325399" y="3097911"/>
            <a:ext cx="320322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  <a:r>
              <a:rPr lang="en-IR" sz="3200" b="1" dirty="0"/>
              <a:t>ec_5: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Where subquery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Correlation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Select subquery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From </a:t>
            </a:r>
            <a:r>
              <a:rPr lang="en-US" sz="2800" dirty="0" err="1"/>
              <a:t>subquerry</a:t>
            </a:r>
            <a:endParaRPr lang="en-IR" sz="2800" dirty="0"/>
          </a:p>
        </p:txBody>
      </p:sp>
    </p:spTree>
    <p:extLst>
      <p:ext uri="{BB962C8B-B14F-4D97-AF65-F5344CB8AC3E}">
        <p14:creationId xmlns:p14="http://schemas.microsoft.com/office/powerpoint/2010/main" val="421638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60C3F9-B0F1-074C-89E7-0E4D46CFC352}"/>
              </a:ext>
            </a:extLst>
          </p:cNvPr>
          <p:cNvSpPr txBox="1"/>
          <p:nvPr/>
        </p:nvSpPr>
        <p:spPr>
          <a:xfrm>
            <a:off x="181428" y="456247"/>
            <a:ext cx="421197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Sec_6:</a:t>
            </a:r>
            <a:r>
              <a:rPr lang="en-US" sz="3200" b="1" dirty="0"/>
              <a:t> (functions)</a:t>
            </a:r>
            <a:endParaRPr lang="en-IR" sz="3200" b="1" dirty="0"/>
          </a:p>
          <a:p>
            <a:r>
              <a:rPr lang="en-US" sz="2800" i="1" dirty="0"/>
              <a:t>numerical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Round, TRUNCATE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CEILING, FLOOR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ABS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i="1" dirty="0"/>
              <a:t>numerical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LENGTH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UPPER, LOWER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TRIM, LTRIM, RTRIM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SUBSTRING, LEFT, RIGHT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LOCATE, REPLACE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CONCAT</a:t>
            </a:r>
            <a:endParaRPr lang="en-I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21AB9-FC34-3B45-8931-FFDE13A95DD4}"/>
              </a:ext>
            </a:extLst>
          </p:cNvPr>
          <p:cNvSpPr txBox="1"/>
          <p:nvPr/>
        </p:nvSpPr>
        <p:spPr>
          <a:xfrm>
            <a:off x="4211972" y="935045"/>
            <a:ext cx="44558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date &amp; time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NOW, CURDATE, CURTIME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YEAR, MONTH, 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HOUR, MINUTE, SECOND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MONTHNAME, DAYNAME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DATE_FORMAT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DATE_ADD, DATE_SUB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DATEDIFF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TIMESTAMPDIFF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TIME_TO_SEC</a:t>
            </a:r>
            <a:endParaRPr lang="en-I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40914-FC78-1947-A2FC-8B0EC381EDC3}"/>
              </a:ext>
            </a:extLst>
          </p:cNvPr>
          <p:cNvSpPr txBox="1"/>
          <p:nvPr/>
        </p:nvSpPr>
        <p:spPr>
          <a:xfrm>
            <a:off x="8667857" y="919856"/>
            <a:ext cx="40305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condition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IFNULL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COALESCE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CASE (WHEN, THEN)</a:t>
            </a:r>
            <a:endParaRPr lang="en-IR" sz="2800" dirty="0"/>
          </a:p>
        </p:txBody>
      </p:sp>
    </p:spTree>
    <p:extLst>
      <p:ext uri="{BB962C8B-B14F-4D97-AF65-F5344CB8AC3E}">
        <p14:creationId xmlns:p14="http://schemas.microsoft.com/office/powerpoint/2010/main" val="279349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60C3F9-B0F1-074C-89E7-0E4D46CFC352}"/>
              </a:ext>
            </a:extLst>
          </p:cNvPr>
          <p:cNvSpPr txBox="1"/>
          <p:nvPr/>
        </p:nvSpPr>
        <p:spPr>
          <a:xfrm>
            <a:off x="526942" y="860162"/>
            <a:ext cx="5569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Sec_7:</a:t>
            </a:r>
            <a:r>
              <a:rPr lang="fa-IR" sz="3200" b="1" dirty="0"/>
              <a:t> </a:t>
            </a:r>
            <a:r>
              <a:rPr lang="en-US" sz="3200" b="1" dirty="0"/>
              <a:t>(VIEW)</a:t>
            </a:r>
            <a:endParaRPr lang="en-IR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OR REPLACE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DROP 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updateable view</a:t>
            </a:r>
            <a:endParaRPr lang="en-I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40914-FC78-1947-A2FC-8B0EC381EDC3}"/>
              </a:ext>
            </a:extLst>
          </p:cNvPr>
          <p:cNvSpPr txBox="1"/>
          <p:nvPr/>
        </p:nvSpPr>
        <p:spPr>
          <a:xfrm>
            <a:off x="5868963" y="860162"/>
            <a:ext cx="556905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  <a:r>
              <a:rPr lang="en-IR" sz="3200" b="1" dirty="0"/>
              <a:t>ec_8:</a:t>
            </a:r>
            <a:r>
              <a:rPr lang="en-US" sz="3200" b="1" dirty="0"/>
              <a:t> (store procedures)</a:t>
            </a:r>
            <a:endParaRPr lang="en-IR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CREATE PROCEDURE</a:t>
            </a:r>
            <a:endParaRPr lang="fa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CALL</a:t>
            </a:r>
            <a:r>
              <a:rPr lang="en-US" sz="2800" dirty="0"/>
              <a:t> &amp; DROP</a:t>
            </a:r>
            <a:r>
              <a:rPr lang="en-IR" sz="2800" dirty="0"/>
              <a:t> PROCEDURE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PROCEDURE with input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PROCEDURE with return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DECLARE (variable)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another example of PROCEDURE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38280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60C3F9-B0F1-074C-89E7-0E4D46CFC352}"/>
              </a:ext>
            </a:extLst>
          </p:cNvPr>
          <p:cNvSpPr txBox="1"/>
          <p:nvPr/>
        </p:nvSpPr>
        <p:spPr>
          <a:xfrm>
            <a:off x="526942" y="661544"/>
            <a:ext cx="556905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Sec_9:</a:t>
            </a:r>
            <a:r>
              <a:rPr lang="en-US" sz="3200" b="1" dirty="0"/>
              <a:t> </a:t>
            </a:r>
            <a:endParaRPr lang="en-IR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TRIGGER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CREATE TRIGGER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SHOW</a:t>
            </a:r>
            <a:r>
              <a:rPr lang="en-US" sz="2800" dirty="0"/>
              <a:t> &amp; DROP </a:t>
            </a:r>
            <a:r>
              <a:rPr lang="en-IR" sz="2800" dirty="0"/>
              <a:t>TRIGGER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trigger log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EVENT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ALTER EVENT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enable &amp; disable</a:t>
            </a:r>
            <a:r>
              <a:rPr lang="en-US" sz="2800" dirty="0"/>
              <a:t> </a:t>
            </a:r>
            <a:r>
              <a:rPr lang="en-IR" sz="2800" dirty="0"/>
              <a:t>EVENT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C04574-958F-5276-7AB2-35E0BEA81E62}"/>
              </a:ext>
            </a:extLst>
          </p:cNvPr>
          <p:cNvSpPr txBox="1"/>
          <p:nvPr/>
        </p:nvSpPr>
        <p:spPr>
          <a:xfrm>
            <a:off x="6248400" y="661544"/>
            <a:ext cx="5569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</a:t>
            </a:r>
            <a:r>
              <a:rPr lang="en-US" sz="3200" b="1" dirty="0"/>
              <a:t>10</a:t>
            </a:r>
            <a:r>
              <a:rPr lang="en-IR" sz="3200" b="1" dirty="0"/>
              <a:t>:</a:t>
            </a:r>
            <a:r>
              <a:rPr lang="en-US" sz="3200" b="1" dirty="0"/>
              <a:t> (TRANSACTION) </a:t>
            </a:r>
            <a:endParaRPr lang="en-IR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R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F7E98-9C42-1A28-B2FB-78D6DC55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630" y="1798722"/>
            <a:ext cx="7497370" cy="326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4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60C3F9-B0F1-074C-89E7-0E4D46CFC352}"/>
              </a:ext>
            </a:extLst>
          </p:cNvPr>
          <p:cNvSpPr txBox="1"/>
          <p:nvPr/>
        </p:nvSpPr>
        <p:spPr>
          <a:xfrm>
            <a:off x="526942" y="860162"/>
            <a:ext cx="556905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</a:t>
            </a:r>
            <a:r>
              <a:rPr lang="en-US" sz="3200" b="1" dirty="0"/>
              <a:t>11: (Data type)</a:t>
            </a:r>
            <a:endParaRPr lang="en-IR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Float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Json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40914-FC78-1947-A2FC-8B0EC381EDC3}"/>
              </a:ext>
            </a:extLst>
          </p:cNvPr>
          <p:cNvSpPr txBox="1"/>
          <p:nvPr/>
        </p:nvSpPr>
        <p:spPr>
          <a:xfrm>
            <a:off x="5868963" y="860162"/>
            <a:ext cx="5569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  <a:r>
              <a:rPr lang="en-IR" sz="3200" b="1" dirty="0"/>
              <a:t>ec_</a:t>
            </a:r>
            <a:r>
              <a:rPr lang="en-US" sz="3200" b="1" dirty="0"/>
              <a:t>12: (Database)</a:t>
            </a:r>
            <a:endParaRPr lang="en-IR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CREATE &amp; DROP DATABASE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CREATE &amp; DROP TABLE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ALTER TABLE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relation (FOREIGN KEY)</a:t>
            </a:r>
          </a:p>
        </p:txBody>
      </p:sp>
    </p:spTree>
    <p:extLst>
      <p:ext uri="{BB962C8B-B14F-4D97-AF65-F5344CB8AC3E}">
        <p14:creationId xmlns:p14="http://schemas.microsoft.com/office/powerpoint/2010/main" val="395931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60C3F9-B0F1-074C-89E7-0E4D46CFC352}"/>
              </a:ext>
            </a:extLst>
          </p:cNvPr>
          <p:cNvSpPr txBox="1"/>
          <p:nvPr/>
        </p:nvSpPr>
        <p:spPr>
          <a:xfrm>
            <a:off x="526942" y="860162"/>
            <a:ext cx="5569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</a:t>
            </a:r>
            <a:r>
              <a:rPr lang="en-US" sz="3200" b="1" dirty="0"/>
              <a:t>13: (Index)</a:t>
            </a:r>
            <a:endParaRPr lang="en-IR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INDEX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ANALYZE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FULLTEXT INDEX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composite index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40914-FC78-1947-A2FC-8B0EC381EDC3}"/>
              </a:ext>
            </a:extLst>
          </p:cNvPr>
          <p:cNvSpPr txBox="1"/>
          <p:nvPr/>
        </p:nvSpPr>
        <p:spPr>
          <a:xfrm>
            <a:off x="5868963" y="860162"/>
            <a:ext cx="5569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  <a:r>
              <a:rPr lang="en-IR" sz="3200" b="1" dirty="0"/>
              <a:t>ec_</a:t>
            </a:r>
            <a:r>
              <a:rPr lang="en-US" sz="3200" b="1" dirty="0"/>
              <a:t>14: (Big data)</a:t>
            </a:r>
            <a:endParaRPr lang="en-IR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.</a:t>
            </a:r>
            <a:endParaRPr lang="en-IR" sz="2800" dirty="0"/>
          </a:p>
        </p:txBody>
      </p:sp>
    </p:spTree>
    <p:extLst>
      <p:ext uri="{BB962C8B-B14F-4D97-AF65-F5344CB8AC3E}">
        <p14:creationId xmlns:p14="http://schemas.microsoft.com/office/powerpoint/2010/main" val="19473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325</Words>
  <Application>Microsoft Office PowerPoint</Application>
  <PresentationFormat>Widescreen</PresentationFormat>
  <Paragraphs>113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Microsoft Office User</dc:creator>
  <cp:lastModifiedBy>amir hofo</cp:lastModifiedBy>
  <cp:revision>37</cp:revision>
  <dcterms:created xsi:type="dcterms:W3CDTF">2025-04-15T10:47:01Z</dcterms:created>
  <dcterms:modified xsi:type="dcterms:W3CDTF">2025-05-01T11:57:34Z</dcterms:modified>
</cp:coreProperties>
</file>