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649F-937B-6641-A765-77EB53DE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30FA-3480-A943-BB52-B3C784FB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8A1-AB15-934E-8FB8-5B88090E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335A-9C43-5640-8711-1645D94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5BAE-7BD0-4F48-ABA1-F9329952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8460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77E8-0B1C-F04A-AD3C-1D2C0C4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A57A-223C-6D49-ABE0-C210CFA5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9830-BFC7-4B41-A83E-EEF8D5E2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0BF3-D59D-ED4E-AABA-92376207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157F-9047-CF41-B2B9-4E290DC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7316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A2A97-2E27-1848-9F82-87E1DB446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FC65-981E-F741-AE8D-0C1B2C3D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E22A-9697-1649-A20A-991B87E3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0B4-AD71-C746-AA58-B945B7F2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D632-3A5F-9B4E-BDE0-F2AEA2C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983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5525-F8A0-9F4E-8D94-E3E57E2C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4D1F-4E38-434F-AF85-D02CA9ED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C2B8-6555-3A47-86A1-0C1C4A5B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E70-21B7-F64F-9179-1AEE2921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61B5-7B06-4A49-802F-887718E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13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9D8-AAC7-1B41-AACB-2E012C9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F1DC-C379-724A-8472-4F27D5F3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3292-0579-C44B-B47A-F3F301A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3F82-E343-2846-9CF3-21F99B67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459C-B528-9241-A5A1-E2AAC80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7759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6892-E3AE-B040-88A5-E7DE7964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06B2-C56E-6C41-9D47-911B5377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D2AA-AB15-F542-A64F-F820616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7D10-11B7-B548-B7C1-8AABCAFF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8967-BE92-BD49-BC60-CE33706E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757A-4657-794A-8E83-CF586C37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6932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6DB-6C5E-F540-A473-E8794FE6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A236-B63C-1E45-908A-977D2A6A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0346-2D09-7541-BF9C-489B203E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C6110-590E-FE4A-948B-1CDA273E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E43D-4813-7D41-933E-2B8E620F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DF9A5-7A18-2243-BD88-0946DC4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F537D-B007-D047-A2D1-6CAC727E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F43A3-02C7-3E45-90A5-0E7AA61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8221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326-5274-244A-BB22-2ED916FA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BF9FB-EB0E-1249-8BC4-B50F54B7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282AC-7CC0-2F48-9C59-3C2D3A1F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BDF03-2D56-EF43-A17D-E5C8A95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853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1C15-AADD-6C4F-A6C9-72586FD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A2F42-311A-F849-A6BB-331C62B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6592-2CBB-A646-A465-672986EC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9108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001-6322-324E-B8FD-4EC6AA1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0AC3-B1EC-7846-A06B-9222E4E2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82B2-BF51-AF44-9129-F4C6FFC7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E986-7A7E-8A47-9CFE-B35332BC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0CEA-8B1D-A54F-902A-8CCD82AA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469B-B1FC-E547-8E80-5A872D0D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2854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52FB-A5DB-6146-8D44-AE1DADA7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2C0B3-BE85-7447-BF26-453F061A9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5B49B-491D-0248-B438-41C4DF72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8E4C-C139-9A4B-A05B-5CE8D4FC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1CA81-93E1-4E4C-A928-DB2BBDC3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E4F3-D4D8-6044-9E1A-3503936B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1856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2499B-AB91-344D-A74C-772A0606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E31B-BECF-CE49-BFAC-870B49CB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F5E0-1410-7D42-B9D3-1ABFAAE3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2AE6-D659-E044-86EB-81B3ECFD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D968-6BC6-2C4B-9DF5-49E48CDF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7337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0C22-0186-1940-BA35-7021F793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R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F7C3-7A7E-9342-9038-777E4E3D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R" dirty="0"/>
              <a:t>neonlearn</a:t>
            </a:r>
          </a:p>
        </p:txBody>
      </p:sp>
    </p:spTree>
    <p:extLst>
      <p:ext uri="{BB962C8B-B14F-4D97-AF65-F5344CB8AC3E}">
        <p14:creationId xmlns:p14="http://schemas.microsoft.com/office/powerpoint/2010/main" val="6181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ec_1: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IR" sz="2800" dirty="0"/>
              <a:t>orting (order 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&amp; BETWEEN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REGEXP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NULL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LIMIT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Sec_2: (JOIN)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INNER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Self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dataset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three table join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composite primary key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UNION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62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ec_3: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Multi-table (LAST_INSERT_ID)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from table to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Subquerry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DELETE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Sec_4: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AVG, MAX &amp; 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SUM, COUNT,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ROLLUP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42163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193113" y="434921"/>
            <a:ext cx="32032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ec_5: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From </a:t>
            </a:r>
            <a:r>
              <a:rPr lang="en-US" sz="2800" dirty="0" err="1"/>
              <a:t>subquerry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3524143" y="434921"/>
            <a:ext cx="42119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Sec_6:</a:t>
            </a:r>
          </a:p>
          <a:p>
            <a:r>
              <a:rPr lang="en-US" sz="2800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Round, TRUNCATE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CEILING, FLOOR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UPPER, 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TRIM, LTRIM, RTRIM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SUBSTRING, LEFT, 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LOCATE,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CONCAT</a:t>
            </a:r>
            <a:endParaRPr lang="en-I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21AB9-FC34-3B45-8931-FFDE13A95DD4}"/>
              </a:ext>
            </a:extLst>
          </p:cNvPr>
          <p:cNvSpPr txBox="1"/>
          <p:nvPr/>
        </p:nvSpPr>
        <p:spPr>
          <a:xfrm>
            <a:off x="7736115" y="896586"/>
            <a:ext cx="445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 &amp; time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NOW, CURDATE, CURTIME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YEAR, MONTH,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HOUR, MINUTE,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MONTHNAME, DAYNAME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DATE_ADD, DATE_SUB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TIMESTAMPDIFF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TIME_TO_SEC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349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40305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ec_6: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IFNULL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COALESCE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CASE (WHEN, THEN)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Sec_7:</a:t>
            </a:r>
            <a:r>
              <a:rPr lang="fa-IR" sz="3200" b="1" dirty="0"/>
              <a:t> </a:t>
            </a:r>
            <a:r>
              <a:rPr lang="en-US" sz="3200" b="1" dirty="0"/>
              <a:t>(VIEW)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OR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DROP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updateable view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338280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ec_8: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Sec_9: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110134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218</Words>
  <Application>Microsoft Macintosh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Microsoft Office User</dc:creator>
  <cp:lastModifiedBy>Microsoft Office User</cp:lastModifiedBy>
  <cp:revision>17</cp:revision>
  <dcterms:created xsi:type="dcterms:W3CDTF">2025-04-15T10:47:01Z</dcterms:created>
  <dcterms:modified xsi:type="dcterms:W3CDTF">2025-04-20T14:14:30Z</dcterms:modified>
</cp:coreProperties>
</file>