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hyperlink" Target="https://youtu.be/nTm2-kypBX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 DB Weekly Report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Week5</a:t>
            </a:r>
            <a:br>
              <a:rPr lang="en"/>
            </a:br>
            <a:r>
              <a:rPr i="1" lang="en"/>
              <a:t>Team Parsley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 Li, Amir Omidfar, Wilson Chang, Angel Jimenez</a:t>
            </a:r>
            <a:r>
              <a:rPr lang="en" sz="1400"/>
              <a:t> 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b="0" l="16098" r="8848" t="28952"/>
          <a:stretch/>
        </p:blipFill>
        <p:spPr>
          <a:xfrm>
            <a:off x="3927625" y="3763800"/>
            <a:ext cx="1147900" cy="11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60950" y="265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Model</a:t>
            </a:r>
            <a:endParaRPr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675" y="1188050"/>
            <a:ext cx="60769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60950" y="265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84FF"/>
                </a:highlight>
                <a:latin typeface="Arial"/>
                <a:ea typeface="Arial"/>
                <a:cs typeface="Arial"/>
                <a:sym typeface="Arial"/>
              </a:rPr>
              <a:t>Off Center spinning mass module</a:t>
            </a:r>
            <a:endParaRPr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b="0" l="27019" r="30221" t="0"/>
          <a:stretch/>
        </p:blipFill>
        <p:spPr>
          <a:xfrm>
            <a:off x="133700" y="1844800"/>
            <a:ext cx="3489260" cy="273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5">
            <a:alphaModFix/>
          </a:blip>
          <a:srcRect b="0" l="6499" r="12966" t="0"/>
          <a:stretch/>
        </p:blipFill>
        <p:spPr>
          <a:xfrm>
            <a:off x="4038150" y="1844800"/>
            <a:ext cx="3735052" cy="27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60450" y="4693325"/>
            <a:ext cx="650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Link 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https://youtu.be/nTm2-kypBXU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</a:t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7097150" y="3631350"/>
            <a:ext cx="18945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06525"/>
            <a:ext cx="4521874" cy="24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4780" y="1806525"/>
            <a:ext cx="4477471" cy="24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 Planning </a:t>
            </a:r>
            <a:r>
              <a:rPr lang="en"/>
              <a:t> </a:t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98025" y="1942600"/>
            <a:ext cx="8396100" cy="2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Implement the sensor fusion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Improve the controller model based on data collected and simulation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298025" y="1942600"/>
            <a:ext cx="8396100" cy="2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L293D (H-bridge) Datasheet : </a:t>
            </a:r>
            <a:endParaRPr sz="1600"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http://www.ti.com/lit/ds/symlink/l293d.pdf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