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H-bridge and encoders and the pin out designed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Magnetic Field problems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Explain each component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Soldering  of H-bridge and other components 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Failure in test results  ---&gt;3 volt  VCC of the crazyflie to pin 8 of H-bridge  → reroute battery with resistance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8.jpg"/><Relationship Id="rId5" Type="http://schemas.openxmlformats.org/officeDocument/2006/relationships/image" Target="../media/image7.png"/><Relationship Id="rId6" Type="http://schemas.openxmlformats.org/officeDocument/2006/relationships/image" Target="../media/image6.jpg"/><Relationship Id="rId7" Type="http://schemas.openxmlformats.org/officeDocument/2006/relationships/hyperlink" Target="https://youtu.be/24vi_tD_O_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183 DB Weekly Report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7</a:t>
            </a:r>
            <a:br>
              <a:rPr lang="en"/>
            </a:br>
            <a:r>
              <a:rPr i="1" lang="en"/>
              <a:t>Team Parsley</a:t>
            </a:r>
            <a:endParaRPr i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Lin Li, Amir Omidfar, Wilson Chang, Angel Jimenez</a:t>
            </a:r>
            <a:r>
              <a:rPr lang="en" sz="1400"/>
              <a:t> 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825" y="0"/>
            <a:ext cx="791174" cy="79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 rotWithShape="1">
          <a:blip r:embed="rId4">
            <a:alphaModFix/>
          </a:blip>
          <a:srcRect b="0" l="16098" r="8848" t="28952"/>
          <a:stretch/>
        </p:blipFill>
        <p:spPr>
          <a:xfrm>
            <a:off x="3927625" y="3763800"/>
            <a:ext cx="1147900" cy="11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60950" y="2650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84FF"/>
                </a:highlight>
                <a:latin typeface="Arial"/>
                <a:ea typeface="Arial"/>
                <a:cs typeface="Arial"/>
                <a:sym typeface="Arial"/>
              </a:rPr>
              <a:t>Controller Circuit</a:t>
            </a:r>
            <a:r>
              <a:rPr lang="en" sz="2500">
                <a:solidFill>
                  <a:srgbClr val="FFFFFF"/>
                </a:solidFill>
                <a:highlight>
                  <a:srgbClr val="0084FF"/>
                </a:highlight>
                <a:latin typeface="Arial"/>
                <a:ea typeface="Arial"/>
                <a:cs typeface="Arial"/>
                <a:sym typeface="Arial"/>
              </a:rPr>
              <a:t>-Explained</a:t>
            </a:r>
            <a:endParaRPr sz="2500"/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825" y="0"/>
            <a:ext cx="791174" cy="79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275" y="1880975"/>
            <a:ext cx="3902102" cy="18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 rotWithShape="1">
          <a:blip r:embed="rId5">
            <a:alphaModFix/>
          </a:blip>
          <a:srcRect b="0" l="27019" r="30221" t="0"/>
          <a:stretch/>
        </p:blipFill>
        <p:spPr>
          <a:xfrm>
            <a:off x="4108900" y="1880963"/>
            <a:ext cx="2389350" cy="1874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7821" y="1880975"/>
            <a:ext cx="1465575" cy="221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60950" y="2650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highlight>
                  <a:srgbClr val="0084FF"/>
                </a:highlight>
                <a:latin typeface="Arial"/>
                <a:ea typeface="Arial"/>
                <a:cs typeface="Arial"/>
                <a:sym typeface="Arial"/>
              </a:rPr>
              <a:t>Testing the drone with controller attached part1</a:t>
            </a:r>
            <a:endParaRPr sz="2800"/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825" y="0"/>
            <a:ext cx="791174" cy="79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4">
            <a:alphaModFix/>
          </a:blip>
          <a:srcRect b="0" l="0" r="9412" t="11087"/>
          <a:stretch/>
        </p:blipFill>
        <p:spPr>
          <a:xfrm rot="-5400000">
            <a:off x="576375" y="1265570"/>
            <a:ext cx="3217203" cy="4210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5">
            <a:alphaModFix/>
          </a:blip>
          <a:srcRect b="0" l="27019" r="30221" t="0"/>
          <a:stretch/>
        </p:blipFill>
        <p:spPr>
          <a:xfrm>
            <a:off x="4935751" y="3362525"/>
            <a:ext cx="2061199" cy="16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6">
            <a:alphaModFix/>
          </a:blip>
          <a:srcRect b="8640" l="27924" r="10170" t="6978"/>
          <a:stretch/>
        </p:blipFill>
        <p:spPr>
          <a:xfrm rot="-5400000">
            <a:off x="5237288" y="1166060"/>
            <a:ext cx="1458127" cy="265015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7175200" y="4590800"/>
            <a:ext cx="17949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Demo link:  </a:t>
            </a:r>
            <a:r>
              <a:rPr lang="en" sz="800" u="sng">
                <a:solidFill>
                  <a:schemeClr val="accent5"/>
                </a:solidFill>
                <a:hlinkClick r:id="rId7"/>
              </a:rPr>
              <a:t>https://youtu.be/24vi_tD_O_k</a:t>
            </a:r>
            <a:endParaRPr sz="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 </a:t>
            </a:r>
            <a:endParaRPr/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825" y="0"/>
            <a:ext cx="791174" cy="79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7097150" y="3631350"/>
            <a:ext cx="1894500" cy="10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7375" y="1751800"/>
            <a:ext cx="5305425" cy="3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8612" y="1751800"/>
            <a:ext cx="3628008" cy="33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 Planning </a:t>
            </a:r>
            <a:r>
              <a:rPr lang="en"/>
              <a:t> </a:t>
            </a:r>
            <a:endParaRPr/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825" y="0"/>
            <a:ext cx="791174" cy="79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297900" y="1942525"/>
            <a:ext cx="8396100" cy="27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Testing the model with drone+OCSM module attached (2) 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Measure the accuracy of the controller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Documentation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825" y="0"/>
            <a:ext cx="791174" cy="79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298025" y="1942600"/>
            <a:ext cx="8396100" cy="27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https://www.bitcraze.io/2014/08/crazyflie-2-0-expansion-port/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