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PWM not changing the speed that much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struggles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hyperlink" Target="https://www.youtube.com/watch?v=xDimv20V45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hyperlink" Target="https://youtu.be/d_Ma3YFCfu8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183 DB Weekly Report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8</a:t>
            </a:r>
            <a:br>
              <a:rPr lang="en"/>
            </a:br>
            <a:r>
              <a:rPr i="1" lang="en"/>
              <a:t>Team Parsley</a:t>
            </a:r>
            <a:endParaRPr i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Lin Li, Amir Omidfar, Wilson Chang, Angel Jimenez</a:t>
            </a:r>
            <a:r>
              <a:rPr lang="en" sz="1400"/>
              <a:t> 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4">
            <a:alphaModFix/>
          </a:blip>
          <a:srcRect b="0" l="16098" r="8848" t="28952"/>
          <a:stretch/>
        </p:blipFill>
        <p:spPr>
          <a:xfrm>
            <a:off x="3927625" y="3763800"/>
            <a:ext cx="1147900" cy="11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60950" y="240675"/>
            <a:ext cx="8222100" cy="7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Accuracy of controller</a:t>
            </a:r>
            <a:endParaRPr sz="3000"/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460950" y="1767850"/>
            <a:ext cx="82221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Exploring the PWM effects on the speed of the controller (scale of 0-100)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Not as sensitive as we expect, saturates at around 40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Demo of spinning at 5 and 20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60950" y="334650"/>
            <a:ext cx="8222100" cy="7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Testing the model with drone+spinning mass attached </a:t>
            </a:r>
            <a:endParaRPr sz="2000"/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460950" y="1767850"/>
            <a:ext cx="82221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Adding new connections to stick with one battery</a:t>
            </a:r>
            <a:endParaRPr sz="18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Testing the module with different motor driver circuits </a:t>
            </a:r>
            <a:endParaRPr sz="15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H-bridge</a:t>
            </a:r>
            <a:endParaRPr sz="15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Switching Mosfet </a:t>
            </a:r>
            <a:endParaRPr sz="15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SMD soldering </a:t>
            </a:r>
            <a:endParaRPr sz="15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Two batteries </a:t>
            </a:r>
            <a:endParaRPr sz="15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Demo</a:t>
            </a:r>
            <a:endParaRPr sz="15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2650" y="2575825"/>
            <a:ext cx="2556945" cy="233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0175" y="2613075"/>
            <a:ext cx="1748288" cy="2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71900" y="1044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458" y="1193151"/>
            <a:ext cx="6921193" cy="393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0575" y="328575"/>
            <a:ext cx="5021450" cy="8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 Planning </a:t>
            </a:r>
            <a:r>
              <a:rPr lang="en"/>
              <a:t> </a:t>
            </a:r>
            <a:endParaRPr/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297900" y="1942525"/>
            <a:ext cx="8396100" cy="2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End to end testing and final corrections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Capture a video demo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Documentation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298025" y="1942600"/>
            <a:ext cx="8396100" cy="2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https://www.bitcraze.io/2014/08/crazyflie-2-0-expansion-port/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9" y="538875"/>
            <a:ext cx="8351102" cy="40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