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Show the resources to 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use/control/program the drone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Being able to work with the drone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8.pn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2.jpg"/><Relationship Id="rId6" Type="http://schemas.openxmlformats.org/officeDocument/2006/relationships/image" Target="../media/image11.jpg"/><Relationship Id="rId7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6.jp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hyperlink" Target="https://youtu.be/7awN_Fga4PQ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Week1 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….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Body Diagrams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3350"/>
            <a:ext cx="4792427" cy="23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226913" y="4255300"/>
            <a:ext cx="4643400" cy="393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Quadcopter  Free body Diagram [1] </a:t>
            </a:r>
            <a:endParaRPr sz="1600"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836913" y="4230450"/>
            <a:ext cx="4118400" cy="393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Free body Diagram </a:t>
            </a:r>
            <a:endParaRPr sz="1600"/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225" y="1808725"/>
            <a:ext cx="3418316" cy="23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Modeling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632950" y="1844050"/>
            <a:ext cx="45111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X: the horizontal axis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Y: the vertical axis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M: the mass of the quadcopter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m: the mass of the spinning object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the radius of the spinning object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d: the distance between the quadcopter and the spinning object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β: the pitching angle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g: the gravity constant (not shown on the figure)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the ratio between the thrust and the gravity (not shown on the figure)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6025"/>
            <a:ext cx="4328150" cy="237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Modeling</a:t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74" y="1735025"/>
            <a:ext cx="1960851" cy="1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401" y="3514075"/>
            <a:ext cx="1888723" cy="1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925" y="1735025"/>
            <a:ext cx="4014706" cy="17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5125" y="3514075"/>
            <a:ext cx="3731725" cy="1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Modeling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00" y="3963375"/>
            <a:ext cx="3155024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00" y="3390500"/>
            <a:ext cx="3155026" cy="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700" y="1997875"/>
            <a:ext cx="1800075" cy="11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0924" y="1963625"/>
            <a:ext cx="4956457" cy="28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Specifications 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6225" y="3574800"/>
            <a:ext cx="45585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yaw, roll and pitch  measurements from the CF Client software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5" y="1711025"/>
            <a:ext cx="4326724" cy="172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225" y="1711025"/>
            <a:ext cx="3324450" cy="19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4876475" y="3716150"/>
            <a:ext cx="41412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CF flight test to make sure we use the resources to program and collect date from the drone using cf Client software: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https://youtu.be/7awN_Fga4PQ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27" y="4285800"/>
            <a:ext cx="2293856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5271" y="3987749"/>
            <a:ext cx="1059426" cy="11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93600"/>
            <a:ext cx="4259928" cy="280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175" y="1893600"/>
            <a:ext cx="4760313" cy="2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r>
              <a:rPr lang="en"/>
              <a:t> 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T. Luukkonen, “Modelling and control of quadcopter,” Aalto School of Science, Aug. 2011.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