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A376F2E-7B64-48DB-95BE-B9648190C2A3}">
  <a:tblStyle styleId="{9A376F2E-7B64-48DB-95BE-B9648190C2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youtube.com/watch?v=kcwpM1wRnxU&amp;feature=youtu.be" TargetMode="External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9.jp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 DB Weekly Report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Week3  </a:t>
            </a:r>
            <a:br>
              <a:rPr lang="en"/>
            </a:br>
            <a:r>
              <a:rPr i="1" lang="en"/>
              <a:t>Team Parsley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 Li, Amir Omidfar, Wilson Chang, Angel Jimenez</a:t>
            </a:r>
            <a:r>
              <a:rPr lang="en" sz="1400"/>
              <a:t> 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b="0" l="16098" r="8848" t="28952"/>
          <a:stretch/>
        </p:blipFill>
        <p:spPr>
          <a:xfrm>
            <a:off x="3927625" y="3763800"/>
            <a:ext cx="1147900" cy="11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</a:t>
            </a:r>
            <a:endParaRPr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09025"/>
            <a:ext cx="3451850" cy="21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4008125" y="2407925"/>
            <a:ext cx="49911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Finished building 3D structure and environment for the simulation.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076825" y="3150975"/>
            <a:ext cx="49224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 Tested several basic motions in the simulation world.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1184850" y="4366250"/>
            <a:ext cx="6774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Link: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https://www.youtube.com/watch?v=kcwpM1wRnxU&amp;feature=youtu.be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60950" y="265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Rotating Arm 3D print</a:t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75" y="1871575"/>
            <a:ext cx="3279575" cy="164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5">
            <a:alphaModFix/>
          </a:blip>
          <a:srcRect b="21406" l="0" r="0" t="24521"/>
          <a:stretch/>
        </p:blipFill>
        <p:spPr>
          <a:xfrm rot="-5400000">
            <a:off x="3893013" y="1669062"/>
            <a:ext cx="2376200" cy="278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3038" y="1880713"/>
            <a:ext cx="2182775" cy="13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01500" y="3604075"/>
            <a:ext cx="2781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Designed in </a:t>
            </a:r>
            <a:r>
              <a:rPr lang="en" sz="1000"/>
              <a:t>Fusion 360 </a:t>
            </a:r>
            <a:endParaRPr sz="1000"/>
          </a:p>
        </p:txBody>
      </p:sp>
      <p:graphicFrame>
        <p:nvGraphicFramePr>
          <p:cNvPr id="94" name="Shape 94"/>
          <p:cNvGraphicFramePr/>
          <p:nvPr/>
        </p:nvGraphicFramePr>
        <p:xfrm>
          <a:off x="152375" y="381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{9A376F2E-7B64-48DB-95BE-B9648190C2A3}</a:tableStyleId>
              </a:tblPr>
              <a:tblGrid>
                <a:gridCol w="1592025"/>
                <a:gridCol w="1017875"/>
              </a:tblGrid>
              <a:tr h="4232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 Payload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 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2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Motor 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2.7g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2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Spinning mass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&lt;10g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5" name="Shape 95"/>
          <p:cNvPicPr preferRelativeResize="0"/>
          <p:nvPr/>
        </p:nvPicPr>
        <p:blipFill rotWithShape="1">
          <a:blip r:embed="rId7">
            <a:alphaModFix/>
          </a:blip>
          <a:srcRect b="0" l="14096" r="0" t="0"/>
          <a:stretch/>
        </p:blipFill>
        <p:spPr>
          <a:xfrm>
            <a:off x="7033414" y="3517900"/>
            <a:ext cx="1382050" cy="142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</a:t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7097150" y="3631350"/>
            <a:ext cx="18945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06525"/>
            <a:ext cx="4521874" cy="24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4780" y="1806525"/>
            <a:ext cx="4477471" cy="24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 Planning </a:t>
            </a:r>
            <a:r>
              <a:rPr lang="en"/>
              <a:t> </a:t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98025" y="1942600"/>
            <a:ext cx="8396100" cy="2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Derive the right controller model to implement on the drone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Calibrate and correct the model based on the data got from running simulation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