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ABF9CB-6B1A-424B-9CE3-C51D93166CE9}">
  <a:tblStyle styleId="{B1ABF9CB-6B1A-424B-9CE3-C51D93166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hyperlink" Target="https://youtu.be/V58xpIB7BX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 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Derivation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1919063"/>
            <a:ext cx="46767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Modeling and Simulation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93400"/>
            <a:ext cx="3451850" cy="2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008125" y="2407925"/>
            <a:ext cx="4991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076825" y="3150975"/>
            <a:ext cx="4922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238" y="2727463"/>
            <a:ext cx="4733725" cy="13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117750" y="2168925"/>
            <a:ext cx="487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parameters that are obtained from the simulation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Center Spinning Mass Prototype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1871575"/>
            <a:ext cx="3279575" cy="164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988" y="3714400"/>
            <a:ext cx="2182775" cy="13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01513" y="3409075"/>
            <a:ext cx="27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Designed in Fusio</a:t>
            </a:r>
            <a:r>
              <a:rPr lang="en" sz="1000"/>
              <a:t>n</a:t>
            </a:r>
            <a:r>
              <a:rPr lang="en" sz="1000"/>
              <a:t> 360 </a:t>
            </a:r>
            <a:endParaRPr sz="1000"/>
          </a:p>
        </p:txBody>
      </p:sp>
      <p:graphicFrame>
        <p:nvGraphicFramePr>
          <p:cNvPr id="102" name="Shape 102"/>
          <p:cNvGraphicFramePr/>
          <p:nvPr/>
        </p:nvGraphicFramePr>
        <p:xfrm>
          <a:off x="4367500" y="21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{B1ABF9CB-6B1A-424B-9CE3-C51D93166CE9}</a:tableStyleId>
              </a:tblPr>
              <a:tblGrid>
                <a:gridCol w="1592025"/>
                <a:gridCol w="1017875"/>
              </a:tblGrid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 Payload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Spinning mass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&lt;10g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 b="0" l="14096" r="0" t="0"/>
          <a:stretch/>
        </p:blipFill>
        <p:spPr>
          <a:xfrm>
            <a:off x="110239" y="3694900"/>
            <a:ext cx="1382050" cy="14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431600" y="1707075"/>
            <a:ext cx="26406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348775" y="1871575"/>
            <a:ext cx="2576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Quadcopter Spec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629575" y="3494175"/>
            <a:ext cx="201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Simulation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Spinning mass </a:t>
            </a:r>
            <a:r>
              <a:rPr lang="en"/>
              <a:t>&lt; 6g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203050" y="4158475"/>
            <a:ext cx="48693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and Power Calculation (Check rated info)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https://youtu.be/V58xpIB7BX8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sz="1000"/>
              <a:t>motor can handle up to 20 g with 0.5v and (0.4 A current drawn)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Center Spinning Mass Controller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21406" l="0" r="0" t="24521"/>
          <a:stretch/>
        </p:blipFill>
        <p:spPr>
          <a:xfrm rot="-5400000">
            <a:off x="205576" y="2206199"/>
            <a:ext cx="2028400" cy="237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102" y="2366463"/>
            <a:ext cx="3921383" cy="205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461350" y="1895125"/>
            <a:ext cx="2148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Controller components</a:t>
            </a:r>
            <a:endParaRPr sz="1200"/>
          </a:p>
        </p:txBody>
      </p: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5380" y="2391700"/>
            <a:ext cx="2239270" cy="2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431600" y="1895125"/>
            <a:ext cx="2568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Crazyflie Component Placement </a:t>
            </a:r>
            <a:endParaRPr sz="1200"/>
          </a:p>
        </p:txBody>
      </p:sp>
      <p:sp>
        <p:nvSpPr>
          <p:cNvPr id="120" name="Shape 120"/>
          <p:cNvSpPr txBox="1"/>
          <p:nvPr/>
        </p:nvSpPr>
        <p:spPr>
          <a:xfrm>
            <a:off x="145625" y="1895125"/>
            <a:ext cx="2148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Prototype</a:t>
            </a:r>
            <a:endParaRPr sz="1200"/>
          </a:p>
        </p:txBody>
      </p:sp>
      <p:cxnSp>
        <p:nvCxnSpPr>
          <p:cNvPr id="121" name="Shape 121"/>
          <p:cNvCxnSpPr/>
          <p:nvPr/>
        </p:nvCxnSpPr>
        <p:spPr>
          <a:xfrm flipH="1">
            <a:off x="690875" y="3302500"/>
            <a:ext cx="525900" cy="13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 flipH="1">
            <a:off x="1216725" y="4080625"/>
            <a:ext cx="1605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Shape 123"/>
          <p:cNvSpPr txBox="1"/>
          <p:nvPr/>
        </p:nvSpPr>
        <p:spPr>
          <a:xfrm>
            <a:off x="262975" y="4586350"/>
            <a:ext cx="167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  Motor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60950" y="364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097150" y="3631350"/>
            <a:ext cx="1894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-7263" l="-52158" r="-933" t="-23132"/>
          <a:stretch/>
        </p:blipFill>
        <p:spPr>
          <a:xfrm>
            <a:off x="1204999" y="1132025"/>
            <a:ext cx="786725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5" y="2035025"/>
            <a:ext cx="3753350" cy="23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60950" y="382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Derive the right controller model to implement on the drone</a:t>
            </a:r>
            <a:endParaRPr sz="12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Complete OCSM module which will be attached to our drone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