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0.jpg"/><Relationship Id="rId5" Type="http://schemas.openxmlformats.org/officeDocument/2006/relationships/image" Target="../media/image18.jpg"/><Relationship Id="rId6" Type="http://schemas.openxmlformats.org/officeDocument/2006/relationships/image" Target="../media/image16.jpg"/><Relationship Id="rId7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7.png"/><Relationship Id="rId9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5.jpg"/><Relationship Id="rId7" Type="http://schemas.openxmlformats.org/officeDocument/2006/relationships/hyperlink" Target="https://youtu.be/SJowaesDsbo" TargetMode="External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183 DB Weekly Report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</a:t>
            </a:r>
            <a:br>
              <a:rPr lang="en"/>
            </a:br>
            <a:r>
              <a:rPr i="1" lang="en"/>
              <a:t>Team Parsley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Lin Li, Amir Omidfar, Wilson Chang, Angel Jimenez</a:t>
            </a:r>
            <a:r>
              <a:rPr lang="en" sz="1400"/>
              <a:t> 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4">
            <a:alphaModFix/>
          </a:blip>
          <a:srcRect b="0" l="16098" r="8848" t="28952"/>
          <a:stretch/>
        </p:blipFill>
        <p:spPr>
          <a:xfrm>
            <a:off x="3927625" y="3763800"/>
            <a:ext cx="1147900" cy="11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60950" y="409825"/>
            <a:ext cx="8222100" cy="7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Model </a:t>
            </a:r>
            <a:endParaRPr/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25" y="3304100"/>
            <a:ext cx="3741425" cy="7399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460950" y="1767850"/>
            <a:ext cx="82221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Controller Implementation Challenge: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to connect</a:t>
            </a:r>
            <a:r>
              <a:rPr lang="en" sz="1800"/>
              <a:t> the controller motor with the quadcopter?</a:t>
            </a:r>
            <a:endParaRPr sz="1800"/>
          </a:p>
        </p:txBody>
      </p:sp>
      <p:sp>
        <p:nvSpPr>
          <p:cNvPr id="81" name="Shape 81"/>
          <p:cNvSpPr txBox="1"/>
          <p:nvPr/>
        </p:nvSpPr>
        <p:spPr>
          <a:xfrm>
            <a:off x="613350" y="2880025"/>
            <a:ext cx="288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Obtained data from the simulation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2749" y="3320313"/>
            <a:ext cx="3909649" cy="151149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5303525" y="2926725"/>
            <a:ext cx="318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available load for the controller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5313" y="3372350"/>
            <a:ext cx="791175" cy="603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60950" y="409825"/>
            <a:ext cx="8222100" cy="7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Implementation</a:t>
            </a:r>
            <a:endParaRPr/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300" y="2379176"/>
            <a:ext cx="1303000" cy="231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3675" y="2379178"/>
            <a:ext cx="1303000" cy="231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5525" y="2379175"/>
            <a:ext cx="1303000" cy="231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9600" y="2379164"/>
            <a:ext cx="1303000" cy="231646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219100" y="1950775"/>
            <a:ext cx="739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3070813" y="1996500"/>
            <a:ext cx="10515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Adjustable</a:t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5061050" y="1996500"/>
            <a:ext cx="11268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Removable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7206175" y="1985125"/>
            <a:ext cx="7392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Sturdy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60950" y="2650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84FF"/>
                </a:highlight>
                <a:latin typeface="Arial"/>
                <a:ea typeface="Arial"/>
                <a:cs typeface="Arial"/>
                <a:sym typeface="Arial"/>
              </a:rPr>
              <a:t>Sensor Fusion</a:t>
            </a:r>
            <a:endParaRPr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5250" y="2067825"/>
            <a:ext cx="4590025" cy="35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825" y="2431000"/>
            <a:ext cx="4139426" cy="2658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195825" y="1815875"/>
            <a:ext cx="3731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Quadcopter Body State</a:t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4621425" y="1733675"/>
            <a:ext cx="3731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State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60950" y="5681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model Schematics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Modified spinning arm </a:t>
            </a:r>
            <a:endParaRPr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6392" y="3605799"/>
            <a:ext cx="2218424" cy="11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461350" y="1895125"/>
            <a:ext cx="2148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Controller components</a:t>
            </a:r>
            <a:endParaRPr sz="1200"/>
          </a:p>
        </p:txBody>
      </p:sp>
      <p:sp>
        <p:nvSpPr>
          <p:cNvPr id="120" name="Shape 120"/>
          <p:cNvSpPr txBox="1"/>
          <p:nvPr/>
        </p:nvSpPr>
        <p:spPr>
          <a:xfrm>
            <a:off x="6431600" y="1895125"/>
            <a:ext cx="25680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Crazyflie Component Placement </a:t>
            </a:r>
            <a:endParaRPr sz="1200"/>
          </a:p>
        </p:txBody>
      </p:sp>
      <p:sp>
        <p:nvSpPr>
          <p:cNvPr id="121" name="Shape 121"/>
          <p:cNvSpPr txBox="1"/>
          <p:nvPr/>
        </p:nvSpPr>
        <p:spPr>
          <a:xfrm>
            <a:off x="145625" y="1869500"/>
            <a:ext cx="2148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Modified </a:t>
            </a:r>
            <a:r>
              <a:rPr lang="en" sz="1200"/>
              <a:t> Prototype</a:t>
            </a:r>
            <a:endParaRPr sz="1200"/>
          </a:p>
        </p:txBody>
      </p:sp>
      <p:sp>
        <p:nvSpPr>
          <p:cNvPr id="122" name="Shape 122"/>
          <p:cNvSpPr txBox="1"/>
          <p:nvPr/>
        </p:nvSpPr>
        <p:spPr>
          <a:xfrm>
            <a:off x="49025" y="4586350"/>
            <a:ext cx="167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</a:t>
            </a:r>
            <a:r>
              <a:rPr lang="en"/>
              <a:t>   Encoder</a:t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0024" y="2375650"/>
            <a:ext cx="1813025" cy="8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625" y="2144725"/>
            <a:ext cx="1052199" cy="2277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Shape 125"/>
          <p:cNvCxnSpPr/>
          <p:nvPr/>
        </p:nvCxnSpPr>
        <p:spPr>
          <a:xfrm flipH="1">
            <a:off x="1002925" y="2857025"/>
            <a:ext cx="115800" cy="16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Shape 126"/>
          <p:cNvCxnSpPr/>
          <p:nvPr/>
        </p:nvCxnSpPr>
        <p:spPr>
          <a:xfrm flipH="1">
            <a:off x="530425" y="3079850"/>
            <a:ext cx="401100" cy="15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Shape 127"/>
          <p:cNvSpPr txBox="1"/>
          <p:nvPr/>
        </p:nvSpPr>
        <p:spPr>
          <a:xfrm>
            <a:off x="2956750" y="4767600"/>
            <a:ext cx="650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Link 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https://youtu.be/SJowaesDsbo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40500" y="2258325"/>
            <a:ext cx="2145298" cy="132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06824" y="2258323"/>
            <a:ext cx="2054624" cy="132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</a:t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7097150" y="3631350"/>
            <a:ext cx="18945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58825"/>
            <a:ext cx="3600872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5676" y="2407025"/>
            <a:ext cx="5085975" cy="2584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 Planning </a:t>
            </a:r>
            <a:r>
              <a:rPr lang="en"/>
              <a:t> </a:t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297900" y="1942525"/>
            <a:ext cx="8396100" cy="2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Testing the model with drone+OCSM module attached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Finish the controller circuit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Documentation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25" y="0"/>
            <a:ext cx="791174" cy="79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298025" y="1942600"/>
            <a:ext cx="8396100" cy="2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https://www.bitcraze.io/2014/08/crazyflie-2-0-expansion-port/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9" y="538875"/>
            <a:ext cx="8351102" cy="40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