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E"/>
    <a:srgbClr val="008000"/>
    <a:srgbClr val="FFC0CB"/>
    <a:srgbClr val="FFFFFF"/>
    <a:srgbClr val="FF0000"/>
    <a:srgbClr val="FFA500"/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BDB-FEFA-4EF1-9534-1748AEDAE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3C4A-A224-4FCF-A5F9-D2190D866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3A7-FDAA-4F3B-808D-EDE9F185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5D13-21AD-4E95-8208-1F48D3F8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2649-2FEB-4AE6-A686-6A4B218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4C2-DB10-4F41-8B6B-3B84889D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784A5-748E-4C9F-9685-B05B17119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4634-D8BD-4AE1-80DB-40911B22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26EF-00E3-4D23-B78F-EF0ABAE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4FE9-A498-4B11-8294-551207A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6428D-AC81-42AB-9974-4AB6993F6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37E2E-1B39-4FF9-9545-5C235049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0DA3-CA26-4BF5-898E-7A9C58E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0635-115B-42F5-BF80-3AC568F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C12A-8B4E-432E-B46F-7E573CA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60EF-A1CB-4FEF-9757-8EF37EFD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FA25-1FB8-450A-893F-76E891A4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1142-CC15-4AAA-8C7B-6E3AA2E3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F431-6269-459F-BDB9-04E0F79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0EE9-A91E-412A-B5FA-F891B171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BC6F-7308-483D-8ABA-939D7984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A16C-45D9-41E1-8E1D-94730BD8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1FF2-D45B-4B32-A353-7608883D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2182-9E03-4A5D-B8F7-D38D5FC0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9135-3FE2-4EFD-B75D-097577E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68F8-8515-495E-AEBB-3A729BC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70F6-997A-4680-8721-A8649EB3C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83925-BC63-4493-BC20-B8CF6700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6270-EE4E-4A6B-ACB0-3089B480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DA31-01B2-4840-8D46-FF7894E1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F8E6A-8AAD-46F5-8093-3F9B56C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AD1E-F890-4EB3-8912-506AF43F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C487-7A17-495F-A55E-73D5BC1B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EA6A-F4CD-41F4-8B76-AD13B421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CAECF-C7ED-48B5-88AC-D3698A29C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3D745-04B4-4F0B-8193-70D883FAF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4812F-0A97-4D4A-B299-1B48F94E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FB4A1-DE06-42D7-96AA-2C88F8BB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59E53-53AF-443D-89AD-B8733C4B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6F5B-357D-4262-B361-ADD18D72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21442-E87C-489F-B5A4-04C29F00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E59E5-E2B0-4742-A67B-F6D8F208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C0DA7-A33D-405C-9238-057F6409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99E82-D463-4324-ACD7-B153AA84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4ECA4-675E-44EE-A08B-B0E76F4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5D5E-6873-41B5-85FD-83E8BB1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138-4A44-47E3-8D88-1E400F19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F66E-247B-450C-A6F7-733ABE43F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72A1-D9CD-443F-81EA-1DC818A71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E785-F410-4986-918E-42A4A7E5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DC8B-0B03-4F31-9585-73879BD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3C45-7C62-499F-B8B0-FB6CFD22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A34-E3A1-4067-ABEF-16F128AB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ACB28-2E7C-4512-BFA4-15D27C95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C0EAA-3025-42E3-BEBB-3B6B7714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BA24-53C6-4F53-B7E9-A4A42357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0710-B707-4CA8-BBD9-DD46662B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2C78-96F5-4967-89D1-90E7D820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B906-B407-4B4B-9811-29CB0AA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BDB6-239D-4D93-AB54-D7D6A341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D781-1113-49EF-AD8A-8DEC89C00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E784-8D55-4151-A4C2-B749613E1E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8C45-6826-4379-98E1-C2D96B7A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237D-98B5-48A3-8E6C-E9414FFCA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217" y="645808"/>
            <a:ext cx="3240686" cy="4520181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319098" y="908516"/>
            <a:ext cx="6342110" cy="4873718"/>
            <a:chOff x="2250041" y="982769"/>
            <a:chExt cx="6342110" cy="48737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9235" y="2044595"/>
              <a:ext cx="127110" cy="3195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65488" y="1838908"/>
              <a:ext cx="4571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55115" y="2394959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0.97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5115" y="4108783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0.94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55115" y="4750569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0.68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5716" y="5309103"/>
              <a:ext cx="2026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9711" y="5309103"/>
              <a:ext cx="3325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91895" y="5309103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0.85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6612037" y="1014796"/>
              <a:ext cx="91440" cy="9144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7715" y="982769"/>
              <a:ext cx="187801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Never grouped together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2037" y="1299367"/>
              <a:ext cx="91440" cy="91440"/>
            </a:xfrm>
            <a:prstGeom prst="rect">
              <a:avLst/>
            </a:prstGeom>
            <a:solidFill>
              <a:srgbClr val="0A30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4141" y="1262353"/>
              <a:ext cx="187801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Always grouped together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92326" y="5687210"/>
              <a:ext cx="187801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Class Recall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395675" y="3450540"/>
              <a:ext cx="1878010" cy="16927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Class Precision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3472" y="1812910"/>
              <a:ext cx="4571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5115" y="3347118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0.95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55115" y="3686824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0.71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115" y="5119799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6366" y="5309103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10184" y="5309103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37821" y="5309103"/>
              <a:ext cx="5674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0.94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649460" y="2382115"/>
            <a:ext cx="182880" cy="182880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87729" y="2380425"/>
            <a:ext cx="10750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other artifacts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11A71A-F482-4A1E-B223-A1656C94A750}"/>
              </a:ext>
            </a:extLst>
          </p:cNvPr>
          <p:cNvSpPr/>
          <p:nvPr/>
        </p:nvSpPr>
        <p:spPr>
          <a:xfrm>
            <a:off x="5649460" y="2786016"/>
            <a:ext cx="182880" cy="18288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F0CEAF-00BB-4593-AADE-B1F7D1F9D000}"/>
              </a:ext>
            </a:extLst>
          </p:cNvPr>
          <p:cNvSpPr txBox="1"/>
          <p:nvPr/>
        </p:nvSpPr>
        <p:spPr>
          <a:xfrm>
            <a:off x="5887729" y="2784326"/>
            <a:ext cx="96599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banding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327C2E-ADA2-4902-A39F-92B064E13994}"/>
              </a:ext>
            </a:extLst>
          </p:cNvPr>
          <p:cNvSpPr/>
          <p:nvPr/>
        </p:nvSpPr>
        <p:spPr>
          <a:xfrm>
            <a:off x="5649460" y="3189917"/>
            <a:ext cx="182880" cy="182880"/>
          </a:xfrm>
          <a:prstGeom prst="rect">
            <a:avLst/>
          </a:prstGeom>
          <a:solidFill>
            <a:srgbClr val="FFA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A36A3B-A4DD-4265-93BB-D4D0C80DD98F}"/>
              </a:ext>
            </a:extLst>
          </p:cNvPr>
          <p:cNvSpPr txBox="1"/>
          <p:nvPr/>
        </p:nvSpPr>
        <p:spPr>
          <a:xfrm>
            <a:off x="5887729" y="3188227"/>
            <a:ext cx="96599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ghosting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176D1A-ECA7-47EE-90AC-08B5EBB8F90F}"/>
              </a:ext>
            </a:extLst>
          </p:cNvPr>
          <p:cNvSpPr/>
          <p:nvPr/>
        </p:nvSpPr>
        <p:spPr>
          <a:xfrm>
            <a:off x="5649460" y="3593818"/>
            <a:ext cx="182880" cy="182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7C5972-4272-452D-87BF-69224C418557}"/>
              </a:ext>
            </a:extLst>
          </p:cNvPr>
          <p:cNvSpPr txBox="1"/>
          <p:nvPr/>
        </p:nvSpPr>
        <p:spPr>
          <a:xfrm>
            <a:off x="5887729" y="3592128"/>
            <a:ext cx="96599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E1BCDB-9E1A-42E2-B20C-700115463B53}"/>
              </a:ext>
            </a:extLst>
          </p:cNvPr>
          <p:cNvSpPr/>
          <p:nvPr/>
        </p:nvSpPr>
        <p:spPr>
          <a:xfrm>
            <a:off x="5649460" y="3997719"/>
            <a:ext cx="182880" cy="182880"/>
          </a:xfrm>
          <a:prstGeom prst="rect">
            <a:avLst/>
          </a:prstGeom>
          <a:solidFill>
            <a:srgbClr val="FFC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7CB00B-11D1-4AE2-9049-03558D653195}"/>
              </a:ext>
            </a:extLst>
          </p:cNvPr>
          <p:cNvSpPr txBox="1"/>
          <p:nvPr/>
        </p:nvSpPr>
        <p:spPr>
          <a:xfrm>
            <a:off x="5887728" y="3996029"/>
            <a:ext cx="12141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ringing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76AF17-938E-43F2-A3A7-85F33908DDA1}"/>
              </a:ext>
            </a:extLst>
          </p:cNvPr>
          <p:cNvSpPr/>
          <p:nvPr/>
        </p:nvSpPr>
        <p:spPr>
          <a:xfrm>
            <a:off x="5649460" y="4401621"/>
            <a:ext cx="182880" cy="18288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4B31D-6FE5-488F-9867-3654BA8F95B6}"/>
              </a:ext>
            </a:extLst>
          </p:cNvPr>
          <p:cNvSpPr txBox="1"/>
          <p:nvPr/>
        </p:nvSpPr>
        <p:spPr>
          <a:xfrm>
            <a:off x="5887729" y="4399931"/>
            <a:ext cx="96599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 artifact</a:t>
            </a:r>
          </a:p>
        </p:txBody>
      </p:sp>
    </p:spTree>
    <p:extLst>
      <p:ext uri="{BB962C8B-B14F-4D97-AF65-F5344CB8AC3E}">
        <p14:creationId xmlns:p14="http://schemas.microsoft.com/office/powerpoint/2010/main" val="41294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Reza Sadri</dc:creator>
  <cp:lastModifiedBy>Amir Reza Sadri</cp:lastModifiedBy>
  <cp:revision>11</cp:revision>
  <dcterms:created xsi:type="dcterms:W3CDTF">2022-05-24T22:24:49Z</dcterms:created>
  <dcterms:modified xsi:type="dcterms:W3CDTF">2022-05-25T19:15:01Z</dcterms:modified>
</cp:coreProperties>
</file>