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F6F"/>
    <a:srgbClr val="8BE04E"/>
    <a:srgbClr val="EBDC78"/>
    <a:srgbClr val="B3D4FF"/>
    <a:srgbClr val="B33DC6"/>
    <a:srgbClr val="8BD3C7"/>
    <a:srgbClr val="FFFFFF"/>
    <a:srgbClr val="0A304E"/>
    <a:srgbClr val="008000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1BDB-FEFA-4EF1-9534-1748AEDAE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3C4A-A224-4FCF-A5F9-D2190D866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53A7-FDAA-4F3B-808D-EDE9F185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5D13-21AD-4E95-8208-1F48D3F8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2649-2FEB-4AE6-A686-6A4B218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E4C2-DB10-4F41-8B6B-3B84889D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784A5-748E-4C9F-9685-B05B17119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4634-D8BD-4AE1-80DB-40911B22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26EF-00E3-4D23-B78F-EF0ABAE5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4FE9-A498-4B11-8294-551207AD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6428D-AC81-42AB-9974-4AB6993F6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37E2E-1B39-4FF9-9545-5C235049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0DA3-CA26-4BF5-898E-7A9C58E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0635-115B-42F5-BF80-3AC568FD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C12A-8B4E-432E-B46F-7E573CA5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60EF-A1CB-4FEF-9757-8EF37EFD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FA25-1FB8-450A-893F-76E891A4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1142-CC15-4AAA-8C7B-6E3AA2E3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F431-6269-459F-BDB9-04E0F79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0EE9-A91E-412A-B5FA-F891B171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BC6F-7308-483D-8ABA-939D7984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A16C-45D9-41E1-8E1D-94730BD8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1FF2-D45B-4B32-A353-7608883D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2182-9E03-4A5D-B8F7-D38D5FC0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9135-3FE2-4EFD-B75D-097577E5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68F8-8515-495E-AEBB-3A729BCB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70F6-997A-4680-8721-A8649EB3C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83925-BC63-4493-BC20-B8CF67009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6270-EE4E-4A6B-ACB0-3089B480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DA31-01B2-4840-8D46-FF7894E1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F8E6A-8AAD-46F5-8093-3F9B56C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AD1E-F890-4EB3-8912-506AF43F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C487-7A17-495F-A55E-73D5BC1B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EA6A-F4CD-41F4-8B76-AD13B421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CAECF-C7ED-48B5-88AC-D3698A29C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3D745-04B4-4F0B-8193-70D883FAF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4812F-0A97-4D4A-B299-1B48F94E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FB4A1-DE06-42D7-96AA-2C88F8BB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59E53-53AF-443D-89AD-B8733C4B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6F5B-357D-4262-B361-ADD18D72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21442-E87C-489F-B5A4-04C29F00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E59E5-E2B0-4742-A67B-F6D8F208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C0DA7-A33D-405C-9238-057F6409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99E82-D463-4324-ACD7-B153AA84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4ECA4-675E-44EE-A08B-B0E76F41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F5D5E-6873-41B5-85FD-83E8BB17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E138-4A44-47E3-8D88-1E400F19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F66E-247B-450C-A6F7-733ABE43F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72A1-D9CD-443F-81EA-1DC818A71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8E785-F410-4986-918E-42A4A7E5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1DC8B-0B03-4F31-9585-73879BDF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43C45-7C62-499F-B8B0-FB6CFD22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AA34-E3A1-4067-ABEF-16F128AB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ACB28-2E7C-4512-BFA4-15D27C957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C0EAA-3025-42E3-BEBB-3B6B7714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DBA24-53C6-4F53-B7E9-A4A42357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B0710-B707-4CA8-BBD9-DD46662B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2C78-96F5-4967-89D1-90E7D820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1B906-B407-4B4B-9811-29CB0AA7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BDB6-239D-4D93-AB54-D7D6A341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D781-1113-49EF-AD8A-8DEC89C00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E784-8D55-4151-A4C2-B749613E1E4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68C45-6826-4379-98E1-C2D96B7A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237D-98B5-48A3-8E6C-E9414FFCA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88E9-4A7E-4E68-8468-6A17A1EC8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217" y="645808"/>
            <a:ext cx="3240686" cy="452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490" y="1976560"/>
            <a:ext cx="143445" cy="31894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4545" y="1764655"/>
            <a:ext cx="45719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172" y="2296441"/>
            <a:ext cx="567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172" y="3687242"/>
            <a:ext cx="567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172" y="4352460"/>
            <a:ext cx="567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0.94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124" y="5259644"/>
            <a:ext cx="28395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09881" y="5259644"/>
            <a:ext cx="33251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0.97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954" y="5260888"/>
            <a:ext cx="4012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1383" y="5612957"/>
            <a:ext cx="187801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Class Recall 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64732" y="3376287"/>
            <a:ext cx="1878010" cy="1692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Class Precision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62529" y="1738657"/>
            <a:ext cx="45719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172" y="2948929"/>
            <a:ext cx="567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0.92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32001" y="3395981"/>
            <a:ext cx="567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0.94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172" y="4940734"/>
            <a:ext cx="567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0013" y="5260266"/>
            <a:ext cx="567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49430" y="5259644"/>
            <a:ext cx="567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68619" y="5259644"/>
            <a:ext cx="567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FB7553-21DF-474C-B659-9D37D27CE402}"/>
              </a:ext>
            </a:extLst>
          </p:cNvPr>
          <p:cNvGrpSpPr/>
          <p:nvPr/>
        </p:nvGrpSpPr>
        <p:grpSpPr>
          <a:xfrm>
            <a:off x="5475367" y="3565587"/>
            <a:ext cx="1634644" cy="1482774"/>
            <a:chOff x="5546230" y="3691081"/>
            <a:chExt cx="1634644" cy="1482774"/>
          </a:xfrm>
        </p:grpSpPr>
        <p:sp>
          <p:nvSpPr>
            <p:cNvPr id="39" name="Rectangle 38"/>
            <p:cNvSpPr/>
            <p:nvPr/>
          </p:nvSpPr>
          <p:spPr>
            <a:xfrm>
              <a:off x="5764567" y="4000000"/>
              <a:ext cx="137160" cy="13980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66763" y="3970528"/>
              <a:ext cx="10750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banding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611A71A-F482-4A1E-B223-A1656C94A750}"/>
                </a:ext>
              </a:extLst>
            </p:cNvPr>
            <p:cNvSpPr/>
            <p:nvPr/>
          </p:nvSpPr>
          <p:spPr>
            <a:xfrm>
              <a:off x="5764567" y="4206787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F0CEAF-00BB-4593-AADE-B1F7D1F9D000}"/>
                </a:ext>
              </a:extLst>
            </p:cNvPr>
            <p:cNvSpPr txBox="1"/>
            <p:nvPr/>
          </p:nvSpPr>
          <p:spPr>
            <a:xfrm>
              <a:off x="5966763" y="4173312"/>
              <a:ext cx="96599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no artifact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327C2E-ADA2-4902-A39F-92B064E13994}"/>
                </a:ext>
              </a:extLst>
            </p:cNvPr>
            <p:cNvSpPr/>
            <p:nvPr/>
          </p:nvSpPr>
          <p:spPr>
            <a:xfrm>
              <a:off x="5764567" y="4410929"/>
              <a:ext cx="137160" cy="137160"/>
            </a:xfrm>
            <a:prstGeom prst="rect">
              <a:avLst/>
            </a:prstGeom>
            <a:solidFill>
              <a:srgbClr val="FFA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A36A3B-A4DD-4265-93BB-D4D0C80DD98F}"/>
                </a:ext>
              </a:extLst>
            </p:cNvPr>
            <p:cNvSpPr txBox="1"/>
            <p:nvPr/>
          </p:nvSpPr>
          <p:spPr>
            <a:xfrm>
              <a:off x="5966762" y="4376096"/>
              <a:ext cx="120467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other artifacts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176D1A-ECA7-47EE-90AC-08B5EBB8F90F}"/>
                </a:ext>
              </a:extLst>
            </p:cNvPr>
            <p:cNvSpPr/>
            <p:nvPr/>
          </p:nvSpPr>
          <p:spPr>
            <a:xfrm>
              <a:off x="5764567" y="4615071"/>
              <a:ext cx="13716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77C5972-4272-452D-87BF-69224C418557}"/>
                </a:ext>
              </a:extLst>
            </p:cNvPr>
            <p:cNvSpPr txBox="1"/>
            <p:nvPr/>
          </p:nvSpPr>
          <p:spPr>
            <a:xfrm>
              <a:off x="5966763" y="4578880"/>
              <a:ext cx="96599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ringing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E1BCDB-9E1A-42E2-B20C-700115463B53}"/>
                </a:ext>
              </a:extLst>
            </p:cNvPr>
            <p:cNvSpPr/>
            <p:nvPr/>
          </p:nvSpPr>
          <p:spPr>
            <a:xfrm>
              <a:off x="5764567" y="4819213"/>
              <a:ext cx="137160" cy="137160"/>
            </a:xfrm>
            <a:prstGeom prst="rect">
              <a:avLst/>
            </a:prstGeom>
            <a:solidFill>
              <a:srgbClr val="FFC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7CB00B-11D1-4AE2-9049-03558D653195}"/>
                </a:ext>
              </a:extLst>
            </p:cNvPr>
            <p:cNvSpPr txBox="1"/>
            <p:nvPr/>
          </p:nvSpPr>
          <p:spPr>
            <a:xfrm>
              <a:off x="5966763" y="4781664"/>
              <a:ext cx="121411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motion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76AF17-938E-43F2-A3A7-85F33908DDA1}"/>
                </a:ext>
              </a:extLst>
            </p:cNvPr>
            <p:cNvSpPr/>
            <p:nvPr/>
          </p:nvSpPr>
          <p:spPr>
            <a:xfrm>
              <a:off x="5764567" y="5023355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4B31D-6FE5-488F-9867-3654BA8F95B6}"/>
                </a:ext>
              </a:extLst>
            </p:cNvPr>
            <p:cNvSpPr txBox="1"/>
            <p:nvPr/>
          </p:nvSpPr>
          <p:spPr>
            <a:xfrm>
              <a:off x="5966763" y="5004578"/>
              <a:ext cx="96599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ghosting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4D6E5C-01B4-4389-A2CC-84DE84205A88}"/>
                </a:ext>
              </a:extLst>
            </p:cNvPr>
            <p:cNvSpPr txBox="1"/>
            <p:nvPr/>
          </p:nvSpPr>
          <p:spPr>
            <a:xfrm>
              <a:off x="5546230" y="3691081"/>
              <a:ext cx="13865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u="sng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True Labels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A1BF96-58EE-4763-B4AE-AF7B6F03110F}"/>
              </a:ext>
            </a:extLst>
          </p:cNvPr>
          <p:cNvGrpSpPr/>
          <p:nvPr/>
        </p:nvGrpSpPr>
        <p:grpSpPr>
          <a:xfrm>
            <a:off x="5465931" y="1807283"/>
            <a:ext cx="1634644" cy="1464811"/>
            <a:chOff x="5546230" y="3709044"/>
            <a:chExt cx="1634644" cy="146481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CF122E8-BE9C-49E8-81B9-A354D4C0B022}"/>
                </a:ext>
              </a:extLst>
            </p:cNvPr>
            <p:cNvSpPr/>
            <p:nvPr/>
          </p:nvSpPr>
          <p:spPr>
            <a:xfrm>
              <a:off x="5764567" y="4000000"/>
              <a:ext cx="137160" cy="139805"/>
            </a:xfrm>
            <a:prstGeom prst="rect">
              <a:avLst/>
            </a:prstGeom>
            <a:solidFill>
              <a:srgbClr val="8BD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B05D00-A69D-4AC6-AAEB-2810127A5FE2}"/>
                </a:ext>
              </a:extLst>
            </p:cNvPr>
            <p:cNvSpPr txBox="1"/>
            <p:nvPr/>
          </p:nvSpPr>
          <p:spPr>
            <a:xfrm>
              <a:off x="5966763" y="3970528"/>
              <a:ext cx="10750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cluster 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61F800-A009-4424-A272-F959DF13F9C9}"/>
                </a:ext>
              </a:extLst>
            </p:cNvPr>
            <p:cNvSpPr/>
            <p:nvPr/>
          </p:nvSpPr>
          <p:spPr>
            <a:xfrm>
              <a:off x="5764567" y="4206787"/>
              <a:ext cx="137160" cy="137160"/>
            </a:xfrm>
            <a:prstGeom prst="rect">
              <a:avLst/>
            </a:prstGeom>
            <a:solidFill>
              <a:srgbClr val="B33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A37395-4521-42F6-9E26-F3F0634812C7}"/>
                </a:ext>
              </a:extLst>
            </p:cNvPr>
            <p:cNvSpPr txBox="1"/>
            <p:nvPr/>
          </p:nvSpPr>
          <p:spPr>
            <a:xfrm>
              <a:off x="5966763" y="4173312"/>
              <a:ext cx="96599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cluster 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638AB24-DC85-49DD-AEC9-49EFC105896D}"/>
                </a:ext>
              </a:extLst>
            </p:cNvPr>
            <p:cNvSpPr/>
            <p:nvPr/>
          </p:nvSpPr>
          <p:spPr>
            <a:xfrm>
              <a:off x="5764567" y="4410929"/>
              <a:ext cx="137160" cy="137160"/>
            </a:xfrm>
            <a:prstGeom prst="rect">
              <a:avLst/>
            </a:prstGeom>
            <a:solidFill>
              <a:srgbClr val="B3D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E3D9C6A-4DA7-4336-9266-584D55D9B1E7}"/>
                </a:ext>
              </a:extLst>
            </p:cNvPr>
            <p:cNvSpPr txBox="1"/>
            <p:nvPr/>
          </p:nvSpPr>
          <p:spPr>
            <a:xfrm>
              <a:off x="5966763" y="4376096"/>
              <a:ext cx="96599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cluster 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CD909E-0A3F-4C3F-B27D-D8A13712CBE5}"/>
                </a:ext>
              </a:extLst>
            </p:cNvPr>
            <p:cNvSpPr/>
            <p:nvPr/>
          </p:nvSpPr>
          <p:spPr>
            <a:xfrm>
              <a:off x="5764567" y="4615071"/>
              <a:ext cx="137160" cy="137160"/>
            </a:xfrm>
            <a:prstGeom prst="rect">
              <a:avLst/>
            </a:prstGeom>
            <a:solidFill>
              <a:srgbClr val="EBDC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8CF13F-0BEA-42D3-AD75-B4728B6933FD}"/>
                </a:ext>
              </a:extLst>
            </p:cNvPr>
            <p:cNvSpPr txBox="1"/>
            <p:nvPr/>
          </p:nvSpPr>
          <p:spPr>
            <a:xfrm>
              <a:off x="5966763" y="4578880"/>
              <a:ext cx="96599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cluster 4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F17B01-0682-4EBD-88F2-E00B4D9FC45A}"/>
                </a:ext>
              </a:extLst>
            </p:cNvPr>
            <p:cNvSpPr/>
            <p:nvPr/>
          </p:nvSpPr>
          <p:spPr>
            <a:xfrm>
              <a:off x="5764567" y="4819213"/>
              <a:ext cx="137160" cy="137160"/>
            </a:xfrm>
            <a:prstGeom prst="rect">
              <a:avLst/>
            </a:prstGeom>
            <a:solidFill>
              <a:srgbClr val="8BE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7F4486-D9DC-4D99-9798-C1E1AA91822C}"/>
                </a:ext>
              </a:extLst>
            </p:cNvPr>
            <p:cNvSpPr txBox="1"/>
            <p:nvPr/>
          </p:nvSpPr>
          <p:spPr>
            <a:xfrm>
              <a:off x="5966763" y="4781664"/>
              <a:ext cx="121411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cluster 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FB8F9EC-95DE-4BFB-A4CD-D9440BAE7136}"/>
                </a:ext>
              </a:extLst>
            </p:cNvPr>
            <p:cNvSpPr/>
            <p:nvPr/>
          </p:nvSpPr>
          <p:spPr>
            <a:xfrm>
              <a:off x="5764567" y="5023355"/>
              <a:ext cx="137160" cy="137160"/>
            </a:xfrm>
            <a:prstGeom prst="rect">
              <a:avLst/>
            </a:prstGeom>
            <a:solidFill>
              <a:srgbClr val="FD7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5C885F-4F67-4912-B31F-0A3185EE4C2F}"/>
                </a:ext>
              </a:extLst>
            </p:cNvPr>
            <p:cNvSpPr txBox="1"/>
            <p:nvPr/>
          </p:nvSpPr>
          <p:spPr>
            <a:xfrm>
              <a:off x="5966763" y="5004578"/>
              <a:ext cx="96599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cluster 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67E7605-C0D7-4320-B919-2634EA7154C8}"/>
                </a:ext>
              </a:extLst>
            </p:cNvPr>
            <p:cNvSpPr txBox="1"/>
            <p:nvPr/>
          </p:nvSpPr>
          <p:spPr>
            <a:xfrm>
              <a:off x="5546230" y="3709044"/>
              <a:ext cx="13865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u="sng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Class Labels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08B0892-C3CA-4BBC-B9E8-CCA250476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092" y="297093"/>
            <a:ext cx="1688889" cy="4825397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52D1F99-C94F-40F3-AE5F-A2FA2EDC9A9A}"/>
              </a:ext>
            </a:extLst>
          </p:cNvPr>
          <p:cNvSpPr/>
          <p:nvPr/>
        </p:nvSpPr>
        <p:spPr>
          <a:xfrm>
            <a:off x="5599638" y="823808"/>
            <a:ext cx="2109236" cy="434218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5B4A00-BF58-495F-B10B-561CE1A3BBA7}"/>
              </a:ext>
            </a:extLst>
          </p:cNvPr>
          <p:cNvGrpSpPr/>
          <p:nvPr/>
        </p:nvGrpSpPr>
        <p:grpSpPr>
          <a:xfrm>
            <a:off x="5549048" y="891876"/>
            <a:ext cx="2293533" cy="621914"/>
            <a:chOff x="5549048" y="891876"/>
            <a:chExt cx="2293533" cy="621914"/>
          </a:xfrm>
        </p:grpSpPr>
        <p:sp>
          <p:nvSpPr>
            <p:cNvPr id="18" name="TextBox 17"/>
            <p:cNvSpPr txBox="1"/>
            <p:nvPr/>
          </p:nvSpPr>
          <p:spPr>
            <a:xfrm>
              <a:off x="5867860" y="1344513"/>
              <a:ext cx="187801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always grouped together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78E4EB-0CF0-4216-B5A3-D15BEA79695C}"/>
                </a:ext>
              </a:extLst>
            </p:cNvPr>
            <p:cNvSpPr/>
            <p:nvPr/>
          </p:nvSpPr>
          <p:spPr>
            <a:xfrm>
              <a:off x="5688403" y="1370587"/>
              <a:ext cx="137160" cy="139805"/>
            </a:xfrm>
            <a:prstGeom prst="rect">
              <a:avLst/>
            </a:prstGeom>
            <a:solidFill>
              <a:srgbClr val="0A304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F79027-99B8-43ED-A147-1F6038AE18EC}"/>
                </a:ext>
              </a:extLst>
            </p:cNvPr>
            <p:cNvSpPr/>
            <p:nvPr/>
          </p:nvSpPr>
          <p:spPr>
            <a:xfrm>
              <a:off x="5688403" y="1162262"/>
              <a:ext cx="137160" cy="139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DA7083-B654-4F16-8606-0371CF119792}"/>
                </a:ext>
              </a:extLst>
            </p:cNvPr>
            <p:cNvSpPr txBox="1"/>
            <p:nvPr/>
          </p:nvSpPr>
          <p:spPr>
            <a:xfrm>
              <a:off x="5867860" y="1131252"/>
              <a:ext cx="197472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never grouped together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BC2693-6DF3-4D5E-8B0E-E9A4477EC7F8}"/>
                </a:ext>
              </a:extLst>
            </p:cNvPr>
            <p:cNvSpPr txBox="1"/>
            <p:nvPr/>
          </p:nvSpPr>
          <p:spPr>
            <a:xfrm>
              <a:off x="5549048" y="891876"/>
              <a:ext cx="163464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1" u="sng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Consensus Labels</a:t>
              </a:r>
            </a:p>
          </p:txBody>
        </p:sp>
      </p:grpSp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4772F53F-B07E-43BD-A508-247D7FD82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60" y="1510392"/>
            <a:ext cx="1020892" cy="23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B28BF765-D878-49BE-90AA-3831B20FC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66" y="1016301"/>
            <a:ext cx="1688889" cy="4825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22C1D-C72C-4217-8F79-CAEE17BCEE5B}"/>
              </a:ext>
            </a:extLst>
          </p:cNvPr>
          <p:cNvSpPr txBox="1"/>
          <p:nvPr/>
        </p:nvSpPr>
        <p:spPr>
          <a:xfrm>
            <a:off x="436243" y="513347"/>
            <a:ext cx="249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tillium Web" panose="00000500000000000000" pitchFamily="2" charset="0"/>
              </a:rPr>
              <a:t>Heatmap with colorbar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FB215-371F-4C4A-B137-76D6B8E25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2670" y="1024322"/>
            <a:ext cx="698413" cy="4825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42F6AE-C72D-4890-B0F2-18D407C2CDAB}"/>
              </a:ext>
            </a:extLst>
          </p:cNvPr>
          <p:cNvSpPr txBox="1"/>
          <p:nvPr/>
        </p:nvSpPr>
        <p:spPr>
          <a:xfrm>
            <a:off x="3200636" y="521368"/>
            <a:ext cx="249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tillium Web" panose="00000500000000000000" pitchFamily="2" charset="0"/>
              </a:rPr>
              <a:t>Heatmap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E175E1-DB4E-4F75-8284-31D082F1E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024322"/>
            <a:ext cx="3409640" cy="4755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75669E-748B-4FEB-9797-9D5E8030193E}"/>
              </a:ext>
            </a:extLst>
          </p:cNvPr>
          <p:cNvSpPr txBox="1"/>
          <p:nvPr/>
        </p:nvSpPr>
        <p:spPr>
          <a:xfrm>
            <a:off x="6368717" y="521368"/>
            <a:ext cx="249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tillium Web" panose="00000500000000000000" pitchFamily="2" charset="0"/>
              </a:rPr>
              <a:t>CC (cropped version)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5BFFDB4-A787-4A13-9D0D-79B1321BA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351" y="949490"/>
            <a:ext cx="1141501" cy="26635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8BBD9C-1F9A-418D-A10C-963C2D741FB3}"/>
              </a:ext>
            </a:extLst>
          </p:cNvPr>
          <p:cNvSpPr txBox="1"/>
          <p:nvPr/>
        </p:nvSpPr>
        <p:spPr>
          <a:xfrm>
            <a:off x="9684828" y="580158"/>
            <a:ext cx="249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tillium Web" panose="00000500000000000000" pitchFamily="2" charset="0"/>
              </a:rPr>
              <a:t>Class labels</a:t>
            </a:r>
          </a:p>
        </p:txBody>
      </p:sp>
    </p:spTree>
    <p:extLst>
      <p:ext uri="{BB962C8B-B14F-4D97-AF65-F5344CB8AC3E}">
        <p14:creationId xmlns:p14="http://schemas.microsoft.com/office/powerpoint/2010/main" val="143198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59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Times New Roman</vt:lpstr>
      <vt:lpstr>Titillium Web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Reza Sadri</dc:creator>
  <cp:lastModifiedBy>Amir Reza Sadri</cp:lastModifiedBy>
  <cp:revision>23</cp:revision>
  <dcterms:created xsi:type="dcterms:W3CDTF">2022-05-24T22:24:49Z</dcterms:created>
  <dcterms:modified xsi:type="dcterms:W3CDTF">2022-05-25T22:53:17Z</dcterms:modified>
</cp:coreProperties>
</file>