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3674D-3A0F-4D96-AE03-32E89E4A7188}" v="10" dt="2025-05-17T05:44:33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Irshad" userId="c0d0f1238db7d513" providerId="LiveId" clId="{01D3674D-3A0F-4D96-AE03-32E89E4A7188}"/>
    <pc:docChg chg="undo custSel addSld delSld modSld">
      <pc:chgData name="Amir Irshad" userId="c0d0f1238db7d513" providerId="LiveId" clId="{01D3674D-3A0F-4D96-AE03-32E89E4A7188}" dt="2025-05-17T06:05:07.372" v="352" actId="14100"/>
      <pc:docMkLst>
        <pc:docMk/>
      </pc:docMkLst>
      <pc:sldChg chg="addSp modSp new mod">
        <pc:chgData name="Amir Irshad" userId="c0d0f1238db7d513" providerId="LiveId" clId="{01D3674D-3A0F-4D96-AE03-32E89E4A7188}" dt="2025-05-17T05:56:37.843" v="278" actId="14100"/>
        <pc:sldMkLst>
          <pc:docMk/>
          <pc:sldMk cId="616590773" sldId="256"/>
        </pc:sldMkLst>
        <pc:picChg chg="add mod">
          <ac:chgData name="Amir Irshad" userId="c0d0f1238db7d513" providerId="LiveId" clId="{01D3674D-3A0F-4D96-AE03-32E89E4A7188}" dt="2025-05-17T05:56:37.843" v="278" actId="14100"/>
          <ac:picMkLst>
            <pc:docMk/>
            <pc:sldMk cId="616590773" sldId="256"/>
            <ac:picMk id="5" creationId="{FDE9A8D5-3D81-6BB5-E385-6A13BD34B84E}"/>
          </ac:picMkLst>
        </pc:picChg>
      </pc:sldChg>
      <pc:sldChg chg="addSp delSp modSp new del mod">
        <pc:chgData name="Amir Irshad" userId="c0d0f1238db7d513" providerId="LiveId" clId="{01D3674D-3A0F-4D96-AE03-32E89E4A7188}" dt="2025-05-17T05:55:36.956" v="272" actId="2696"/>
        <pc:sldMkLst>
          <pc:docMk/>
          <pc:sldMk cId="3011570491" sldId="256"/>
        </pc:sldMkLst>
        <pc:spChg chg="mod ord">
          <ac:chgData name="Amir Irshad" userId="c0d0f1238db7d513" providerId="LiveId" clId="{01D3674D-3A0F-4D96-AE03-32E89E4A7188}" dt="2025-05-17T05:41:24.055" v="151" actId="21"/>
          <ac:spMkLst>
            <pc:docMk/>
            <pc:sldMk cId="3011570491" sldId="256"/>
            <ac:spMk id="2" creationId="{B62B2B02-9F6F-239A-D736-D4C8ECFE7552}"/>
          </ac:spMkLst>
        </pc:spChg>
        <pc:spChg chg="mod">
          <ac:chgData name="Amir Irshad" userId="c0d0f1238db7d513" providerId="LiveId" clId="{01D3674D-3A0F-4D96-AE03-32E89E4A7188}" dt="2025-05-17T05:46:40.020" v="271" actId="1076"/>
          <ac:spMkLst>
            <pc:docMk/>
            <pc:sldMk cId="3011570491" sldId="256"/>
            <ac:spMk id="3" creationId="{64F3E3DD-5A48-F71E-38C2-3DA6526C56D2}"/>
          </ac:spMkLst>
        </pc:spChg>
        <pc:spChg chg="add mod">
          <ac:chgData name="Amir Irshad" userId="c0d0f1238db7d513" providerId="LiveId" clId="{01D3674D-3A0F-4D96-AE03-32E89E4A7188}" dt="2025-05-17T05:42:47.864" v="163" actId="1076"/>
          <ac:spMkLst>
            <pc:docMk/>
            <pc:sldMk cId="3011570491" sldId="256"/>
            <ac:spMk id="4" creationId="{5B7972E7-BB3F-F76C-99B4-46B8DA28463E}"/>
          </ac:spMkLst>
        </pc:spChg>
        <pc:spChg chg="add del mod">
          <ac:chgData name="Amir Irshad" userId="c0d0f1238db7d513" providerId="LiveId" clId="{01D3674D-3A0F-4D96-AE03-32E89E4A7188}" dt="2025-05-17T05:43:01.422" v="165" actId="478"/>
          <ac:spMkLst>
            <pc:docMk/>
            <pc:sldMk cId="3011570491" sldId="256"/>
            <ac:spMk id="5" creationId="{67D52100-E8CC-B357-A7C1-B0D119D57084}"/>
          </ac:spMkLst>
        </pc:spChg>
        <pc:spChg chg="add mod">
          <ac:chgData name="Amir Irshad" userId="c0d0f1238db7d513" providerId="LiveId" clId="{01D3674D-3A0F-4D96-AE03-32E89E4A7188}" dt="2025-05-17T05:42:53.881" v="164" actId="1076"/>
          <ac:spMkLst>
            <pc:docMk/>
            <pc:sldMk cId="3011570491" sldId="256"/>
            <ac:spMk id="7" creationId="{4B2A261F-1583-48B2-9CE7-B4BA9DB0F207}"/>
          </ac:spMkLst>
        </pc:spChg>
      </pc:sldChg>
      <pc:sldChg chg="addSp modSp new mod">
        <pc:chgData name="Amir Irshad" userId="c0d0f1238db7d513" providerId="LiveId" clId="{01D3674D-3A0F-4D96-AE03-32E89E4A7188}" dt="2025-05-17T05:57:47.758" v="284" actId="14100"/>
        <pc:sldMkLst>
          <pc:docMk/>
          <pc:sldMk cId="1087496900" sldId="257"/>
        </pc:sldMkLst>
        <pc:picChg chg="add mod">
          <ac:chgData name="Amir Irshad" userId="c0d0f1238db7d513" providerId="LiveId" clId="{01D3674D-3A0F-4D96-AE03-32E89E4A7188}" dt="2025-05-17T05:57:47.758" v="284" actId="14100"/>
          <ac:picMkLst>
            <pc:docMk/>
            <pc:sldMk cId="1087496900" sldId="257"/>
            <ac:picMk id="5" creationId="{3706C33B-2CBF-A582-7E74-0C75F2171A92}"/>
          </ac:picMkLst>
        </pc:picChg>
      </pc:sldChg>
      <pc:sldChg chg="addSp modSp new mod">
        <pc:chgData name="Amir Irshad" userId="c0d0f1238db7d513" providerId="LiveId" clId="{01D3674D-3A0F-4D96-AE03-32E89E4A7188}" dt="2025-05-17T05:58:47.823" v="293" actId="14100"/>
        <pc:sldMkLst>
          <pc:docMk/>
          <pc:sldMk cId="3931333827" sldId="258"/>
        </pc:sldMkLst>
        <pc:picChg chg="add mod">
          <ac:chgData name="Amir Irshad" userId="c0d0f1238db7d513" providerId="LiveId" clId="{01D3674D-3A0F-4D96-AE03-32E89E4A7188}" dt="2025-05-17T05:58:47.823" v="293" actId="14100"/>
          <ac:picMkLst>
            <pc:docMk/>
            <pc:sldMk cId="3931333827" sldId="258"/>
            <ac:picMk id="5" creationId="{3D6CD065-1A35-9E4A-5A3E-CA9734EB6203}"/>
          </ac:picMkLst>
        </pc:picChg>
      </pc:sldChg>
      <pc:sldChg chg="addSp modSp new mod">
        <pc:chgData name="Amir Irshad" userId="c0d0f1238db7d513" providerId="LiveId" clId="{01D3674D-3A0F-4D96-AE03-32E89E4A7188}" dt="2025-05-17T05:59:35.403" v="299" actId="14100"/>
        <pc:sldMkLst>
          <pc:docMk/>
          <pc:sldMk cId="1113524716" sldId="259"/>
        </pc:sldMkLst>
        <pc:picChg chg="add mod">
          <ac:chgData name="Amir Irshad" userId="c0d0f1238db7d513" providerId="LiveId" clId="{01D3674D-3A0F-4D96-AE03-32E89E4A7188}" dt="2025-05-17T05:59:35.403" v="299" actId="14100"/>
          <ac:picMkLst>
            <pc:docMk/>
            <pc:sldMk cId="1113524716" sldId="259"/>
            <ac:picMk id="5" creationId="{F88ABAC0-F9E5-1B30-B9F4-9FD42CCA76A4}"/>
          </ac:picMkLst>
        </pc:picChg>
      </pc:sldChg>
      <pc:sldChg chg="addSp modSp new mod">
        <pc:chgData name="Amir Irshad" userId="c0d0f1238db7d513" providerId="LiveId" clId="{01D3674D-3A0F-4D96-AE03-32E89E4A7188}" dt="2025-05-17T06:00:11.128" v="306" actId="14100"/>
        <pc:sldMkLst>
          <pc:docMk/>
          <pc:sldMk cId="241805513" sldId="260"/>
        </pc:sldMkLst>
        <pc:picChg chg="add mod">
          <ac:chgData name="Amir Irshad" userId="c0d0f1238db7d513" providerId="LiveId" clId="{01D3674D-3A0F-4D96-AE03-32E89E4A7188}" dt="2025-05-17T06:00:11.128" v="306" actId="14100"/>
          <ac:picMkLst>
            <pc:docMk/>
            <pc:sldMk cId="241805513" sldId="260"/>
            <ac:picMk id="5" creationId="{78E39B38-B5A6-DA68-704C-B83C664EECCA}"/>
          </ac:picMkLst>
        </pc:picChg>
      </pc:sldChg>
      <pc:sldChg chg="addSp modSp new mod">
        <pc:chgData name="Amir Irshad" userId="c0d0f1238db7d513" providerId="LiveId" clId="{01D3674D-3A0F-4D96-AE03-32E89E4A7188}" dt="2025-05-17T06:00:45.456" v="312" actId="14100"/>
        <pc:sldMkLst>
          <pc:docMk/>
          <pc:sldMk cId="3414427847" sldId="261"/>
        </pc:sldMkLst>
        <pc:picChg chg="add mod">
          <ac:chgData name="Amir Irshad" userId="c0d0f1238db7d513" providerId="LiveId" clId="{01D3674D-3A0F-4D96-AE03-32E89E4A7188}" dt="2025-05-17T06:00:45.456" v="312" actId="14100"/>
          <ac:picMkLst>
            <pc:docMk/>
            <pc:sldMk cId="3414427847" sldId="261"/>
            <ac:picMk id="5" creationId="{979165A6-2462-B587-3FFB-6555DC67273A}"/>
          </ac:picMkLst>
        </pc:picChg>
      </pc:sldChg>
      <pc:sldChg chg="addSp modSp new mod">
        <pc:chgData name="Amir Irshad" userId="c0d0f1238db7d513" providerId="LiveId" clId="{01D3674D-3A0F-4D96-AE03-32E89E4A7188}" dt="2025-05-17T06:01:33.634" v="322" actId="14100"/>
        <pc:sldMkLst>
          <pc:docMk/>
          <pc:sldMk cId="504323246" sldId="262"/>
        </pc:sldMkLst>
        <pc:picChg chg="add mod">
          <ac:chgData name="Amir Irshad" userId="c0d0f1238db7d513" providerId="LiveId" clId="{01D3674D-3A0F-4D96-AE03-32E89E4A7188}" dt="2025-05-17T06:01:33.634" v="322" actId="14100"/>
          <ac:picMkLst>
            <pc:docMk/>
            <pc:sldMk cId="504323246" sldId="262"/>
            <ac:picMk id="5" creationId="{3563FE98-FF20-FF6F-003D-9A3BA4E44E0F}"/>
          </ac:picMkLst>
        </pc:picChg>
      </pc:sldChg>
      <pc:sldChg chg="addSp modSp new mod">
        <pc:chgData name="Amir Irshad" userId="c0d0f1238db7d513" providerId="LiveId" clId="{01D3674D-3A0F-4D96-AE03-32E89E4A7188}" dt="2025-05-17T06:02:23.518" v="328" actId="14100"/>
        <pc:sldMkLst>
          <pc:docMk/>
          <pc:sldMk cId="2838631141" sldId="263"/>
        </pc:sldMkLst>
        <pc:picChg chg="add mod">
          <ac:chgData name="Amir Irshad" userId="c0d0f1238db7d513" providerId="LiveId" clId="{01D3674D-3A0F-4D96-AE03-32E89E4A7188}" dt="2025-05-17T06:02:23.518" v="328" actId="14100"/>
          <ac:picMkLst>
            <pc:docMk/>
            <pc:sldMk cId="2838631141" sldId="263"/>
            <ac:picMk id="5" creationId="{48991600-E100-E049-A553-7187737E6A8B}"/>
          </ac:picMkLst>
        </pc:picChg>
      </pc:sldChg>
      <pc:sldChg chg="addSp modSp new mod">
        <pc:chgData name="Amir Irshad" userId="c0d0f1238db7d513" providerId="LiveId" clId="{01D3674D-3A0F-4D96-AE03-32E89E4A7188}" dt="2025-05-17T06:03:06.692" v="334" actId="14100"/>
        <pc:sldMkLst>
          <pc:docMk/>
          <pc:sldMk cId="4251723910" sldId="264"/>
        </pc:sldMkLst>
        <pc:picChg chg="add mod">
          <ac:chgData name="Amir Irshad" userId="c0d0f1238db7d513" providerId="LiveId" clId="{01D3674D-3A0F-4D96-AE03-32E89E4A7188}" dt="2025-05-17T06:03:06.692" v="334" actId="14100"/>
          <ac:picMkLst>
            <pc:docMk/>
            <pc:sldMk cId="4251723910" sldId="264"/>
            <ac:picMk id="5" creationId="{AB23C7F2-4FE3-CD89-8F84-1051433A562E}"/>
          </ac:picMkLst>
        </pc:picChg>
      </pc:sldChg>
      <pc:sldChg chg="addSp modSp new mod">
        <pc:chgData name="Amir Irshad" userId="c0d0f1238db7d513" providerId="LiveId" clId="{01D3674D-3A0F-4D96-AE03-32E89E4A7188}" dt="2025-05-17T06:03:59.129" v="340" actId="14100"/>
        <pc:sldMkLst>
          <pc:docMk/>
          <pc:sldMk cId="4025215705" sldId="265"/>
        </pc:sldMkLst>
        <pc:picChg chg="add mod">
          <ac:chgData name="Amir Irshad" userId="c0d0f1238db7d513" providerId="LiveId" clId="{01D3674D-3A0F-4D96-AE03-32E89E4A7188}" dt="2025-05-17T06:03:59.129" v="340" actId="14100"/>
          <ac:picMkLst>
            <pc:docMk/>
            <pc:sldMk cId="4025215705" sldId="265"/>
            <ac:picMk id="5" creationId="{64F8EEA6-36AB-28B0-C5DC-C7CDE8A2D184}"/>
          </ac:picMkLst>
        </pc:picChg>
      </pc:sldChg>
      <pc:sldChg chg="addSp modSp new mod">
        <pc:chgData name="Amir Irshad" userId="c0d0f1238db7d513" providerId="LiveId" clId="{01D3674D-3A0F-4D96-AE03-32E89E4A7188}" dt="2025-05-17T06:04:35.999" v="346" actId="14100"/>
        <pc:sldMkLst>
          <pc:docMk/>
          <pc:sldMk cId="3745204368" sldId="266"/>
        </pc:sldMkLst>
        <pc:picChg chg="add mod">
          <ac:chgData name="Amir Irshad" userId="c0d0f1238db7d513" providerId="LiveId" clId="{01D3674D-3A0F-4D96-AE03-32E89E4A7188}" dt="2025-05-17T06:04:35.999" v="346" actId="14100"/>
          <ac:picMkLst>
            <pc:docMk/>
            <pc:sldMk cId="3745204368" sldId="266"/>
            <ac:picMk id="5" creationId="{8DE829DD-4C08-14E7-39A3-3FF71A16FD5F}"/>
          </ac:picMkLst>
        </pc:picChg>
      </pc:sldChg>
      <pc:sldChg chg="addSp modSp new mod">
        <pc:chgData name="Amir Irshad" userId="c0d0f1238db7d513" providerId="LiveId" clId="{01D3674D-3A0F-4D96-AE03-32E89E4A7188}" dt="2025-05-17T06:05:07.372" v="352" actId="14100"/>
        <pc:sldMkLst>
          <pc:docMk/>
          <pc:sldMk cId="3655136335" sldId="267"/>
        </pc:sldMkLst>
        <pc:picChg chg="add mod">
          <ac:chgData name="Amir Irshad" userId="c0d0f1238db7d513" providerId="LiveId" clId="{01D3674D-3A0F-4D96-AE03-32E89E4A7188}" dt="2025-05-17T06:05:07.372" v="352" actId="14100"/>
          <ac:picMkLst>
            <pc:docMk/>
            <pc:sldMk cId="3655136335" sldId="267"/>
            <ac:picMk id="5" creationId="{2C0FED5C-A70E-0859-D156-99DF27A47A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33001-56F0-4E09-991A-35808A8B3FC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B3B6D-CD36-475C-BAA4-E50A24105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B3B6D-CD36-475C-BAA4-E50A24105F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75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09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31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3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89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7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0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17DF-020A-4771-A900-5EC93A889EB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9D015E4-7FBD-4069-9E64-EF27577A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F4E7-829B-CE18-A8EA-7016A62BF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13C81-0FF7-BEB9-66C1-E8CEB11C9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9A8D5-3D81-6BB5-E385-6A13BD34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9456" y="0"/>
            <a:ext cx="12740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9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D548-22D3-0299-C57D-ABFC96E3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D9CD-4778-8991-2A6D-067E4874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8EEA6-36AB-28B0-C5DC-C7CDE8A2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A032-20BD-F828-D384-CD284675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3FB6-B520-980C-63E4-F7247A91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829DD-4C08-14E7-39A3-3FF71A16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0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8D23-078F-F862-CA8B-121D5D1B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13E7-F849-2140-04A1-95DEA011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FED5C-A70E-0859-D156-99DF27A4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724E-F823-E93B-B023-F745D086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B6C6-35C7-0817-3B9C-5BEC3DF3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6C33B-2CBF-A582-7E74-0C75F2171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9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2264-4EDE-BF0D-6F79-D538B7E4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34B5-EC69-3E32-59D6-EC155DD3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CD065-1A35-9E4A-5A3E-CA9734EB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728" y="0"/>
            <a:ext cx="12704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3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A2F6-26A1-D30E-AC56-2CE64ECF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EC0D-A35C-A1DB-2B7C-DC74C97B4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ABAC0-F9E5-1B30-B9F4-9FD42CCA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2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843D-6052-8BE6-A353-8201110D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3C15-995A-F487-B8A2-0BCF2E35C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39B38-B5A6-DA68-704C-B83C664E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DDD4-CBD8-48C0-48F4-277F67FD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DE0E-4C21-2230-F057-137E41C46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165A6-2462-B587-3FFB-6555DC67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92C5-0754-E8EF-5C94-E42A73F9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3AEB-A829-F858-B25D-C22717AE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3FE98-FF20-FF6F-003D-9A3BA4E4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E37D-30A4-5CE2-E2AE-95D7CBF6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89B2-ECAC-E3B5-E500-30D4239C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91600-E100-E049-A553-7187737E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3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F3B6-7FD0-7E24-0CDC-F462A582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8403-A835-831E-66E4-A0B306D5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3C7F2-4FE3-CD89-8F84-1051433A5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39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 Irshad</dc:creator>
  <cp:lastModifiedBy>Amir Irshad</cp:lastModifiedBy>
  <cp:revision>1</cp:revision>
  <dcterms:created xsi:type="dcterms:W3CDTF">2025-05-17T05:31:04Z</dcterms:created>
  <dcterms:modified xsi:type="dcterms:W3CDTF">2025-05-17T06:05:16Z</dcterms:modified>
</cp:coreProperties>
</file>