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aheim"/>
      <p:regular r:id="rId25"/>
      <p:bold r:id="rId26"/>
    </p:embeddedFont>
    <p:embeddedFont>
      <p:font typeface="Titillium Web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TitilliumWeb-bold.fntdata"/><Relationship Id="rId27" Type="http://schemas.openxmlformats.org/officeDocument/2006/relationships/font" Target="fonts/TitilliumWeb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TitilliumWeb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TitilliumWeb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61269c9d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361269c9d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361269c9db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361269c9db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361269c9db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361269c9db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61269c9db3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61269c9db3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361269c9db3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361269c9db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61269c9db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61269c9db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361269c9db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361269c9db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361269c9db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361269c9db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g361269c9db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9" name="Google Shape;1929;g361269c9db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4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g361269c9d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6" name="Google Shape;1936;g361269c9d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2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4" name="Google Shape;1994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61269c9d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61269c9d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28a6e86a9c2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28a6e86a9c2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5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7" name="Google Shape;178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" name="Google Shape;25;p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7" name="Google Shape;27;p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8" name="Google Shape;2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9" name="Google Shape;2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0" name="Google Shape;3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" name="Google Shape;31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" name="Google Shape;32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" name="Google Shape;33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" name="Google Shape;34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5" name="Google Shape;35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6" name="Google Shape;36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" name="Google Shape;37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" name="Google Shape;38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" name="Google Shape;39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0" name="Google Shape;40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1" name="Google Shape;41;p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2" name="Google Shape;42;p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3" name="Google Shape;4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" name="Google Shape;44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5" name="Google Shape;45;p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7" name="Google Shape;47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" name="Google Shape;50;p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1" name="Google Shape;51;p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2" name="Google Shape;52;p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3" name="Google Shape;53;p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713225" y="820500"/>
            <a:ext cx="4035600" cy="274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713225" y="3808525"/>
            <a:ext cx="4035600" cy="33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58" name="Google Shape;58;p2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1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67" name="Google Shape;467;p1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68" name="Google Shape;468;p1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69" name="Google Shape;46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0" name="Google Shape;47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1" name="Google Shape;47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2" name="Google Shape;472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3" name="Google Shape;473;p1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74" name="Google Shape;474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5" name="Google Shape;475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6" name="Google Shape;476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77" name="Google Shape;477;p1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78" name="Google Shape;478;p1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79" name="Google Shape;479;p1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0" name="Google Shape;480;p1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81" name="Google Shape;481;p1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82" name="Google Shape;482;p1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83" name="Google Shape;483;p1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84" name="Google Shape;484;p1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85" name="Google Shape;48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6" name="Google Shape;48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7" name="Google Shape;48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88" name="Google Shape;488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89" name="Google Shape;489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90" name="Google Shape;490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1" name="Google Shape;491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2" name="Google Shape;492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3" name="Google Shape;493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94" name="Google Shape;494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95" name="Google Shape;495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6" name="Google Shape;496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97" name="Google Shape;497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98" name="Google Shape;498;p1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99" name="Google Shape;499;p1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00" name="Google Shape;50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1" name="Google Shape;501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2" name="Google Shape;502;p1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03" name="Google Shape;503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4" name="Google Shape;504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5" name="Google Shape;505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6" name="Google Shape;506;p1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07" name="Google Shape;507;p1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08" name="Google Shape;508;p1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09" name="Google Shape;509;p1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10" name="Google Shape;510;p1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11" name="Google Shape;511;p11"/>
          <p:cNvSpPr txBox="1"/>
          <p:nvPr>
            <p:ph hasCustomPrompt="1" type="title"/>
          </p:nvPr>
        </p:nvSpPr>
        <p:spPr>
          <a:xfrm>
            <a:off x="1698300" y="1784350"/>
            <a:ext cx="5747400" cy="11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r>
              <a:t>xx%</a:t>
            </a:r>
          </a:p>
        </p:txBody>
      </p:sp>
      <p:sp>
        <p:nvSpPr>
          <p:cNvPr id="512" name="Google Shape;512;p11"/>
          <p:cNvSpPr txBox="1"/>
          <p:nvPr>
            <p:ph idx="1" type="subTitle"/>
          </p:nvPr>
        </p:nvSpPr>
        <p:spPr>
          <a:xfrm>
            <a:off x="1698300" y="2999350"/>
            <a:ext cx="5747400" cy="497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13" name="Google Shape;513;p11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514" name="Google Shape;514;p11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515" name="Google Shape;515;p11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1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1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1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1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1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2" name="Google Shape;522;p11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523" name="Google Shape;523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1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" name="Google Shape;525;p11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" name="Google Shape;529;p1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30" name="Google Shape;530;p1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31" name="Google Shape;531;p1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2" name="Google Shape;53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3" name="Google Shape;53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4" name="Google Shape;53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5" name="Google Shape;535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36" name="Google Shape;536;p1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37" name="Google Shape;537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8" name="Google Shape;538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39" name="Google Shape;539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0" name="Google Shape;540;p1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41" name="Google Shape;541;p1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542" name="Google Shape;542;p1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3" name="Google Shape;543;p1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4" name="Google Shape;544;p1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545" name="Google Shape;545;p1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546" name="Google Shape;546;p1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547" name="Google Shape;547;p1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48" name="Google Shape;54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49" name="Google Shape;54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0" name="Google Shape;55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1" name="Google Shape;551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2" name="Google Shape;552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53" name="Google Shape;553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4" name="Google Shape;554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5" name="Google Shape;555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6" name="Google Shape;556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58" name="Google Shape;558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59" name="Google Shape;559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0" name="Google Shape;560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561" name="Google Shape;561;p1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562" name="Google Shape;562;p1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563" name="Google Shape;56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4" name="Google Shape;564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65" name="Google Shape;565;p1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566" name="Google Shape;566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7" name="Google Shape;567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8" name="Google Shape;568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69" name="Google Shape;569;p1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570" name="Google Shape;570;p1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571" name="Google Shape;571;p1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2" name="Google Shape;572;p1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573" name="Google Shape;573;p1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574" name="Google Shape;574;p13"/>
          <p:cNvSpPr txBox="1"/>
          <p:nvPr>
            <p:ph idx="1" type="subTitle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5" name="Google Shape;57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6" name="Google Shape;576;p13"/>
          <p:cNvSpPr txBox="1"/>
          <p:nvPr>
            <p:ph idx="2" type="subTitle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13"/>
          <p:cNvSpPr txBox="1"/>
          <p:nvPr>
            <p:ph hasCustomPrompt="1" idx="3" type="title"/>
          </p:nvPr>
        </p:nvSpPr>
        <p:spPr>
          <a:xfrm>
            <a:off x="720000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8" name="Google Shape;578;p13"/>
          <p:cNvSpPr txBox="1"/>
          <p:nvPr>
            <p:ph idx="4" type="subTitle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79" name="Google Shape;579;p13"/>
          <p:cNvSpPr txBox="1"/>
          <p:nvPr>
            <p:ph idx="5" type="subTitle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0" name="Google Shape;580;p13"/>
          <p:cNvSpPr txBox="1"/>
          <p:nvPr>
            <p:ph hasCustomPrompt="1" idx="6" type="title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1" name="Google Shape;581;p13"/>
          <p:cNvSpPr txBox="1"/>
          <p:nvPr>
            <p:ph idx="7" type="subTitle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2" name="Google Shape;582;p13"/>
          <p:cNvSpPr txBox="1"/>
          <p:nvPr>
            <p:ph idx="8" type="subTitle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3"/>
          <p:cNvSpPr txBox="1"/>
          <p:nvPr>
            <p:ph hasCustomPrompt="1" idx="9" type="title"/>
          </p:nvPr>
        </p:nvSpPr>
        <p:spPr>
          <a:xfrm>
            <a:off x="720000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4" name="Google Shape;584;p13"/>
          <p:cNvSpPr txBox="1"/>
          <p:nvPr>
            <p:ph idx="13" type="subTitle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85" name="Google Shape;585;p13"/>
          <p:cNvSpPr txBox="1"/>
          <p:nvPr>
            <p:ph idx="14" type="subTitle"/>
          </p:nvPr>
        </p:nvSpPr>
        <p:spPr>
          <a:xfrm>
            <a:off x="4791000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3"/>
          <p:cNvSpPr txBox="1"/>
          <p:nvPr>
            <p:ph hasCustomPrompt="1" idx="15" type="title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587" name="Google Shape;587;p13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588" name="Google Shape;588;p13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589" name="Google Shape;589;p1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1" name="Google Shape;591;p13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596" name="Google Shape;596;p1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597" name="Google Shape;59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8" name="Google Shape;59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99" name="Google Shape;59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0" name="Google Shape;600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1" name="Google Shape;601;p1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02" name="Google Shape;602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3" name="Google Shape;603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4" name="Google Shape;604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5" name="Google Shape;605;p1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06" name="Google Shape;606;p1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07" name="Google Shape;607;p1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8" name="Google Shape;608;p1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09" name="Google Shape;609;p1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10" name="Google Shape;610;p1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11" name="Google Shape;611;p1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12" name="Google Shape;612;p1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3" name="Google Shape;61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4" name="Google Shape;61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5" name="Google Shape;61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6" name="Google Shape;616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17" name="Google Shape;617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18" name="Google Shape;618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19" name="Google Shape;619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0" name="Google Shape;620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1" name="Google Shape;621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22" name="Google Shape;622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23" name="Google Shape;623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4" name="Google Shape;624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5" name="Google Shape;625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26" name="Google Shape;626;p1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27" name="Google Shape;627;p1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28" name="Google Shape;62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29" name="Google Shape;629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0" name="Google Shape;630;p1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31" name="Google Shape;631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2" name="Google Shape;632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3" name="Google Shape;633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4" name="Google Shape;634;p1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35" name="Google Shape;635;p1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36" name="Google Shape;636;p1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7" name="Google Shape;637;p1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38" name="Google Shape;638;p1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39" name="Google Shape;639;p14"/>
          <p:cNvSpPr txBox="1"/>
          <p:nvPr>
            <p:ph type="title"/>
          </p:nvPr>
        </p:nvSpPr>
        <p:spPr>
          <a:xfrm>
            <a:off x="1226425" y="3100300"/>
            <a:ext cx="66912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1" type="subTitle"/>
          </p:nvPr>
        </p:nvSpPr>
        <p:spPr>
          <a:xfrm>
            <a:off x="1226400" y="1126425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41" name="Google Shape;641;p14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642" name="Google Shape;642;p14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643" name="Google Shape;643;p1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" name="Google Shape;645;p14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1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49" name="Google Shape;649;p1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50" name="Google Shape;650;p1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1" name="Google Shape;65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2" name="Google Shape;65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4" name="Google Shape;654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55" name="Google Shape;655;p1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56" name="Google Shape;656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7" name="Google Shape;657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8" name="Google Shape;658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59" name="Google Shape;659;p1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660" name="Google Shape;660;p1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661" name="Google Shape;661;p1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2" name="Google Shape;662;p1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63" name="Google Shape;663;p1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64" name="Google Shape;664;p1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665" name="Google Shape;665;p1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666" name="Google Shape;666;p1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67" name="Google Shape;66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8" name="Google Shape;66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69" name="Google Shape;66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0" name="Google Shape;670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1" name="Google Shape;671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72" name="Google Shape;672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3" name="Google Shape;673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4" name="Google Shape;674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5" name="Google Shape;675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76" name="Google Shape;676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77" name="Google Shape;677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8" name="Google Shape;678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79" name="Google Shape;679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680" name="Google Shape;680;p1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681" name="Google Shape;681;p1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682" name="Google Shape;68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3" name="Google Shape;683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4" name="Google Shape;684;p1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685" name="Google Shape;685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6" name="Google Shape;686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7" name="Google Shape;687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8" name="Google Shape;688;p1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689" name="Google Shape;689;p1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690" name="Google Shape;690;p1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1" name="Google Shape;691;p1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2" name="Google Shape;692;p1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693" name="Google Shape;693;p15"/>
          <p:cNvSpPr txBox="1"/>
          <p:nvPr>
            <p:ph type="title"/>
          </p:nvPr>
        </p:nvSpPr>
        <p:spPr>
          <a:xfrm>
            <a:off x="720000" y="1092013"/>
            <a:ext cx="3519600" cy="18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15"/>
          <p:cNvSpPr txBox="1"/>
          <p:nvPr>
            <p:ph idx="1" type="subTitle"/>
          </p:nvPr>
        </p:nvSpPr>
        <p:spPr>
          <a:xfrm>
            <a:off x="720000" y="2935188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5"/>
          <p:cNvSpPr/>
          <p:nvPr>
            <p:ph idx="2" type="pic"/>
          </p:nvPr>
        </p:nvSpPr>
        <p:spPr>
          <a:xfrm>
            <a:off x="5520775" y="533863"/>
            <a:ext cx="2910000" cy="4075800"/>
          </a:xfrm>
          <a:prstGeom prst="roundRect">
            <a:avLst>
              <a:gd fmla="val 6529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696" name="Google Shape;696;p1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697" name="Google Shape;697;p1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698" name="Google Shape;698;p1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0" name="Google Shape;700;p15"/>
            <p:cNvGrpSpPr/>
            <p:nvPr/>
          </p:nvGrpSpPr>
          <p:grpSpPr>
            <a:xfrm>
              <a:off x="4890282" y="4643609"/>
              <a:ext cx="4062298" cy="390763"/>
              <a:chOff x="4890282" y="4643609"/>
              <a:chExt cx="4062298" cy="390763"/>
            </a:xfrm>
          </p:grpSpPr>
          <p:sp>
            <p:nvSpPr>
              <p:cNvPr id="701" name="Google Shape;701;p1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5"/>
              <p:cNvSpPr/>
              <p:nvPr/>
            </p:nvSpPr>
            <p:spPr>
              <a:xfrm>
                <a:off x="4890282" y="475114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" name="Google Shape;704;p1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05" name="Google Shape;705;p1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06" name="Google Shape;706;p1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07" name="Google Shape;70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8" name="Google Shape;70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9" name="Google Shape;70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0" name="Google Shape;710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1" name="Google Shape;711;p1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12" name="Google Shape;712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3" name="Google Shape;713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4" name="Google Shape;714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5" name="Google Shape;715;p1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6" name="Google Shape;716;p1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17" name="Google Shape;717;p1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8" name="Google Shape;718;p1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19" name="Google Shape;719;p1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20" name="Google Shape;720;p1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21" name="Google Shape;721;p1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22" name="Google Shape;722;p1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3" name="Google Shape;72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4" name="Google Shape;72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5" name="Google Shape;72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6" name="Google Shape;726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27" name="Google Shape;727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28" name="Google Shape;728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9" name="Google Shape;729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0" name="Google Shape;730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1" name="Google Shape;731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32" name="Google Shape;732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33" name="Google Shape;733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4" name="Google Shape;734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5" name="Google Shape;735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36" name="Google Shape;736;p1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37" name="Google Shape;737;p1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38" name="Google Shape;73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39" name="Google Shape;739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0" name="Google Shape;740;p1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41" name="Google Shape;741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2" name="Google Shape;742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3" name="Google Shape;743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4" name="Google Shape;744;p1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45" name="Google Shape;745;p1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46" name="Google Shape;746;p1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7" name="Google Shape;747;p1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48" name="Google Shape;748;p1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749" name="Google Shape;749;p16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750" name="Google Shape;750;p16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751" name="Google Shape;751;p16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6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3" name="Google Shape;753;p16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5" name="Google Shape;755;p16"/>
          <p:cNvSpPr txBox="1"/>
          <p:nvPr>
            <p:ph idx="1" type="subTitle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" name="Google Shape;757;p1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758" name="Google Shape;758;p1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759" name="Google Shape;759;p1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0" name="Google Shape;76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1" name="Google Shape;76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2" name="Google Shape;76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3" name="Google Shape;763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4" name="Google Shape;764;p1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65" name="Google Shape;765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6" name="Google Shape;766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7" name="Google Shape;767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8" name="Google Shape;768;p1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9" name="Google Shape;769;p1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0" name="Google Shape;770;p1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1" name="Google Shape;771;p1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2" name="Google Shape;772;p1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773" name="Google Shape;773;p1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774" name="Google Shape;774;p1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775" name="Google Shape;775;p1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76" name="Google Shape;77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7" name="Google Shape;77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8" name="Google Shape;77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79" name="Google Shape;779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0" name="Google Shape;780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81" name="Google Shape;781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2" name="Google Shape;782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3" name="Google Shape;783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4" name="Google Shape;784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85" name="Google Shape;785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86" name="Google Shape;786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7" name="Google Shape;787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88" name="Google Shape;788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789" name="Google Shape;789;p1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790" name="Google Shape;790;p1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791" name="Google Shape;79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2" name="Google Shape;792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3" name="Google Shape;793;p1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794" name="Google Shape;794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5" name="Google Shape;795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6" name="Google Shape;796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97" name="Google Shape;797;p1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798" name="Google Shape;798;p1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799" name="Google Shape;799;p1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0" name="Google Shape;800;p1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01" name="Google Shape;801;p1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802" name="Google Shape;802;p17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803" name="Google Shape;803;p17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804" name="Google Shape;804;p1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6" name="Google Shape;806;p17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8" name="Google Shape;808;p17"/>
          <p:cNvSpPr txBox="1"/>
          <p:nvPr>
            <p:ph type="title"/>
          </p:nvPr>
        </p:nvSpPr>
        <p:spPr>
          <a:xfrm>
            <a:off x="5516826" y="1395925"/>
            <a:ext cx="26682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9" name="Google Shape;809;p17"/>
          <p:cNvSpPr txBox="1"/>
          <p:nvPr>
            <p:ph idx="1" type="subTitle"/>
          </p:nvPr>
        </p:nvSpPr>
        <p:spPr>
          <a:xfrm>
            <a:off x="5516953" y="2456725"/>
            <a:ext cx="26682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1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12" name="Google Shape;812;p1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13" name="Google Shape;813;p1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4" name="Google Shape;81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5" name="Google Shape;81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6" name="Google Shape;81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17" name="Google Shape;817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18" name="Google Shape;818;p1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19" name="Google Shape;819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0" name="Google Shape;820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1" name="Google Shape;821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2" name="Google Shape;822;p1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23" name="Google Shape;823;p1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24" name="Google Shape;824;p1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5" name="Google Shape;825;p1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26" name="Google Shape;826;p1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27" name="Google Shape;827;p1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28" name="Google Shape;828;p1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9" name="Google Shape;829;p1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0" name="Google Shape;83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1" name="Google Shape;83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2" name="Google Shape;83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3" name="Google Shape;833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4" name="Google Shape;834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6" name="Google Shape;836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39" name="Google Shape;839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40" name="Google Shape;840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1" name="Google Shape;841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2" name="Google Shape;842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843" name="Google Shape;843;p1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844" name="Google Shape;844;p1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845" name="Google Shape;84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6" name="Google Shape;846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47" name="Google Shape;847;p1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48" name="Google Shape;848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9" name="Google Shape;849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0" name="Google Shape;850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1" name="Google Shape;851;p1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52" name="Google Shape;852;p1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853" name="Google Shape;853;p1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4" name="Google Shape;854;p1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5" name="Google Shape;855;p1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856" name="Google Shape;856;p18"/>
          <p:cNvSpPr txBox="1"/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57" name="Google Shape;857;p18"/>
          <p:cNvSpPr txBox="1"/>
          <p:nvPr>
            <p:ph hasCustomPrompt="1" idx="2" type="title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58" name="Google Shape;858;p18"/>
          <p:cNvSpPr txBox="1"/>
          <p:nvPr>
            <p:ph idx="1" type="subTitle"/>
          </p:nvPr>
        </p:nvSpPr>
        <p:spPr>
          <a:xfrm>
            <a:off x="713225" y="3344838"/>
            <a:ext cx="44724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9" name="Google Shape;859;p18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860" name="Google Shape;860;p18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861" name="Google Shape;861;p18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8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8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8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8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8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8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8" name="Google Shape;868;p18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1" name="Google Shape;871;p18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1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875" name="Google Shape;875;p1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876" name="Google Shape;876;p1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77" name="Google Shape;87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8" name="Google Shape;87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79" name="Google Shape;87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0" name="Google Shape;880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1" name="Google Shape;881;p1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882" name="Google Shape;882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3" name="Google Shape;883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4" name="Google Shape;884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5" name="Google Shape;885;p1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86" name="Google Shape;886;p1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887" name="Google Shape;887;p1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8" name="Google Shape;888;p1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889" name="Google Shape;889;p1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90" name="Google Shape;890;p1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91" name="Google Shape;891;p1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92" name="Google Shape;892;p1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3" name="Google Shape;89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4" name="Google Shape;89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5" name="Google Shape;89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6" name="Google Shape;896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97" name="Google Shape;897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98" name="Google Shape;898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9" name="Google Shape;899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0" name="Google Shape;900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1" name="Google Shape;901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02" name="Google Shape;902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03" name="Google Shape;903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4" name="Google Shape;904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5" name="Google Shape;905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06" name="Google Shape;906;p1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07" name="Google Shape;907;p1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08" name="Google Shape;90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9" name="Google Shape;909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0" name="Google Shape;910;p1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11" name="Google Shape;911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2" name="Google Shape;912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3" name="Google Shape;913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4" name="Google Shape;914;p1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15" name="Google Shape;915;p1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16" name="Google Shape;916;p1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7" name="Google Shape;917;p1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8" name="Google Shape;918;p1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19" name="Google Shape;91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0" name="Google Shape;920;p19"/>
          <p:cNvSpPr txBox="1"/>
          <p:nvPr>
            <p:ph idx="1" type="subTitle"/>
          </p:nvPr>
        </p:nvSpPr>
        <p:spPr>
          <a:xfrm>
            <a:off x="5046566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19"/>
          <p:cNvSpPr txBox="1"/>
          <p:nvPr>
            <p:ph idx="2" type="subTitle"/>
          </p:nvPr>
        </p:nvSpPr>
        <p:spPr>
          <a:xfrm>
            <a:off x="1596634" y="32856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9"/>
          <p:cNvSpPr txBox="1"/>
          <p:nvPr>
            <p:ph idx="3" type="subTitle"/>
          </p:nvPr>
        </p:nvSpPr>
        <p:spPr>
          <a:xfrm>
            <a:off x="1596634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23" name="Google Shape;923;p19"/>
          <p:cNvSpPr txBox="1"/>
          <p:nvPr>
            <p:ph idx="4" type="subTitle"/>
          </p:nvPr>
        </p:nvSpPr>
        <p:spPr>
          <a:xfrm>
            <a:off x="5046566" y="28333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924" name="Google Shape;924;p19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925" name="Google Shape;925;p19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926" name="Google Shape;926;p19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3" name="Google Shape;933;p19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934" name="Google Shape;934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36" name="Google Shape;936;p19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9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9" name="Google Shape;939;p20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40" name="Google Shape;940;p20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41" name="Google Shape;941;p20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2" name="Google Shape;94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3" name="Google Shape;94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4" name="Google Shape;94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5" name="Google Shape;945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46" name="Google Shape;946;p20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47" name="Google Shape;947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0" name="Google Shape;950;p20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951" name="Google Shape;951;p20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952" name="Google Shape;952;p20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3" name="Google Shape;953;p20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4" name="Google Shape;954;p20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955" name="Google Shape;955;p20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956" name="Google Shape;956;p20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957" name="Google Shape;957;p20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58" name="Google Shape;95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9" name="Google Shape;95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0" name="Google Shape;96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1" name="Google Shape;961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2" name="Google Shape;962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63" name="Google Shape;963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4" name="Google Shape;964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5" name="Google Shape;965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6" name="Google Shape;966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67" name="Google Shape;967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68" name="Google Shape;968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69" name="Google Shape;969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0" name="Google Shape;970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71" name="Google Shape;971;p20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2" name="Google Shape;972;p20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73" name="Google Shape;97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4" name="Google Shape;974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75" name="Google Shape;975;p20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976" name="Google Shape;976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7" name="Google Shape;977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8" name="Google Shape;978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79" name="Google Shape;979;p20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80" name="Google Shape;980;p20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81" name="Google Shape;981;p20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2" name="Google Shape;982;p20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83" name="Google Shape;983;p20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984" name="Google Shape;98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85" name="Google Shape;985;p20"/>
          <p:cNvSpPr txBox="1"/>
          <p:nvPr>
            <p:ph idx="1" type="subTitle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6" name="Google Shape;986;p20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987" name="Google Shape;987;p20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988" name="Google Shape;988;p20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0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0" name="Google Shape;990;p20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65" name="Google Shape;65;p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66" name="Google Shape;66;p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67" name="Google Shape;6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72" name="Google Shape;72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" name="Google Shape;74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5" name="Google Shape;75;p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6" name="Google Shape;76;p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77" name="Google Shape;77;p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9" name="Google Shape;79;p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80" name="Google Shape;80;p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81" name="Google Shape;81;p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82" name="Google Shape;82;p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3" name="Google Shape;8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4" name="Google Shape;8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5" name="Google Shape;8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6" name="Google Shape;86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87" name="Google Shape;87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88" name="Google Shape;88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89" name="Google Shape;89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0" name="Google Shape;90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1" name="Google Shape;91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92" name="Google Shape;92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93" name="Google Shape;93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4" name="Google Shape;94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5" name="Google Shape;95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96" name="Google Shape;96;p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97" name="Google Shape;97;p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98" name="Google Shape;9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99" name="Google Shape;99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" name="Google Shape;101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" name="Google Shape;102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" name="Google Shape;103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4" name="Google Shape;104;p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5" name="Google Shape;105;p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6" name="Google Shape;106;p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" name="Google Shape;107;p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" name="Google Shape;108;p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09" name="Google Shape;109;p3"/>
          <p:cNvSpPr txBox="1"/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3"/>
          <p:cNvSpPr txBox="1"/>
          <p:nvPr>
            <p:ph hasCustomPrompt="1" idx="2" type="title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3"/>
          <p:cNvSpPr txBox="1"/>
          <p:nvPr>
            <p:ph idx="1" type="subTitle"/>
          </p:nvPr>
        </p:nvSpPr>
        <p:spPr>
          <a:xfrm>
            <a:off x="4178250" y="3344850"/>
            <a:ext cx="4032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3"/>
          <p:cNvGrpSpPr/>
          <p:nvPr/>
        </p:nvGrpSpPr>
        <p:grpSpPr>
          <a:xfrm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13" name="Google Shape;113;p3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14" name="Google Shape;114;p3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3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22" name="Google Shape;122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3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21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994" name="Google Shape;994;p21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995" name="Google Shape;995;p21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996" name="Google Shape;99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7" name="Google Shape;99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8" name="Google Shape;99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9" name="Google Shape;999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0" name="Google Shape;1000;p21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01" name="Google Shape;1001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2" name="Google Shape;1002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3" name="Google Shape;1003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4" name="Google Shape;1004;p21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05" name="Google Shape;1005;p21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06" name="Google Shape;1006;p21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7" name="Google Shape;1007;p21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8" name="Google Shape;1008;p21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09" name="Google Shape;1009;p21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10" name="Google Shape;1010;p21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11" name="Google Shape;1011;p21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2" name="Google Shape;101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3" name="Google Shape;101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4" name="Google Shape;101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5" name="Google Shape;1015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16" name="Google Shape;1016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17" name="Google Shape;1017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8" name="Google Shape;1018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19" name="Google Shape;1019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0" name="Google Shape;1020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1" name="Google Shape;1021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22" name="Google Shape;1022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3" name="Google Shape;1023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4" name="Google Shape;1024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25" name="Google Shape;1025;p21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26" name="Google Shape;1026;p21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27" name="Google Shape;102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28" name="Google Shape;1028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29" name="Google Shape;1029;p21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30" name="Google Shape;1030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1" name="Google Shape;1031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2" name="Google Shape;1032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3" name="Google Shape;1033;p21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34" name="Google Shape;1034;p21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35" name="Google Shape;1035;p21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6" name="Google Shape;1036;p21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37" name="Google Shape;1037;p21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38" name="Google Shape;1038;p21"/>
          <p:cNvGrpSpPr/>
          <p:nvPr/>
        </p:nvGrpSpPr>
        <p:grpSpPr>
          <a:xfrm>
            <a:off x="-7" y="117416"/>
            <a:ext cx="8941384" cy="4905859"/>
            <a:chOff x="-7" y="117416"/>
            <a:chExt cx="8941384" cy="4905859"/>
          </a:xfrm>
        </p:grpSpPr>
        <p:grpSp>
          <p:nvGrpSpPr>
            <p:cNvPr id="1039" name="Google Shape;1039;p21"/>
            <p:cNvGrpSpPr/>
            <p:nvPr/>
          </p:nvGrpSpPr>
          <p:grpSpPr>
            <a:xfrm>
              <a:off x="-7" y="4797050"/>
              <a:ext cx="1266969" cy="226225"/>
              <a:chOff x="-7" y="167200"/>
              <a:chExt cx="1266969" cy="226225"/>
            </a:xfrm>
          </p:grpSpPr>
          <p:sp>
            <p:nvSpPr>
              <p:cNvPr id="1040" name="Google Shape;1040;p21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21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42" name="Google Shape;1042;p21"/>
            <p:cNvSpPr/>
            <p:nvPr/>
          </p:nvSpPr>
          <p:spPr>
            <a:xfrm>
              <a:off x="8608176" y="4514350"/>
              <a:ext cx="333201" cy="333048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1861082" y="117416"/>
              <a:ext cx="1074296" cy="175676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5" name="Google Shape;1045;p21"/>
          <p:cNvSpPr txBox="1"/>
          <p:nvPr>
            <p:ph idx="1" type="subTitle"/>
          </p:nvPr>
        </p:nvSpPr>
        <p:spPr>
          <a:xfrm>
            <a:off x="93762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6" name="Google Shape;1046;p21"/>
          <p:cNvSpPr txBox="1"/>
          <p:nvPr>
            <p:ph idx="2" type="subTitle"/>
          </p:nvPr>
        </p:nvSpPr>
        <p:spPr>
          <a:xfrm>
            <a:off x="3484350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21"/>
          <p:cNvSpPr txBox="1"/>
          <p:nvPr>
            <p:ph idx="3" type="subTitle"/>
          </p:nvPr>
        </p:nvSpPr>
        <p:spPr>
          <a:xfrm>
            <a:off x="6031075" y="3465524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8" name="Google Shape;1048;p21"/>
          <p:cNvSpPr txBox="1"/>
          <p:nvPr>
            <p:ph idx="4" type="subTitle"/>
          </p:nvPr>
        </p:nvSpPr>
        <p:spPr>
          <a:xfrm>
            <a:off x="93762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49" name="Google Shape;1049;p21"/>
          <p:cNvSpPr txBox="1"/>
          <p:nvPr>
            <p:ph idx="5" type="subTitle"/>
          </p:nvPr>
        </p:nvSpPr>
        <p:spPr>
          <a:xfrm>
            <a:off x="3484350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50" name="Google Shape;1050;p21"/>
          <p:cNvSpPr txBox="1"/>
          <p:nvPr>
            <p:ph idx="6" type="subTitle"/>
          </p:nvPr>
        </p:nvSpPr>
        <p:spPr>
          <a:xfrm>
            <a:off x="6031075" y="2950601"/>
            <a:ext cx="2175300" cy="51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22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053" name="Google Shape;1053;p22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054" name="Google Shape;1054;p22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55" name="Google Shape;105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6" name="Google Shape;105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7" name="Google Shape;105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8" name="Google Shape;1058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59" name="Google Shape;1059;p22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060" name="Google Shape;1060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1" name="Google Shape;1061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2" name="Google Shape;1062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3" name="Google Shape;1063;p22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064" name="Google Shape;1064;p22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065" name="Google Shape;1065;p22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6" name="Google Shape;1066;p22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7" name="Google Shape;1067;p22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068" name="Google Shape;1068;p22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069" name="Google Shape;1069;p22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070" name="Google Shape;1070;p22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1" name="Google Shape;107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2" name="Google Shape;107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3" name="Google Shape;107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4" name="Google Shape;1074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75" name="Google Shape;1075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76" name="Google Shape;1076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7" name="Google Shape;1077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8" name="Google Shape;1078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79" name="Google Shape;1079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0" name="Google Shape;1080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81" name="Google Shape;1081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2" name="Google Shape;1082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3" name="Google Shape;1083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084" name="Google Shape;1084;p22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085" name="Google Shape;1085;p22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086" name="Google Shape;108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87" name="Google Shape;1087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88" name="Google Shape;1088;p22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089" name="Google Shape;1089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0" name="Google Shape;1090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1" name="Google Shape;1091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2" name="Google Shape;1092;p22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093" name="Google Shape;1093;p22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094" name="Google Shape;1094;p22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5" name="Google Shape;1095;p22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096" name="Google Shape;1096;p22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097" name="Google Shape;1097;p22"/>
          <p:cNvGrpSpPr/>
          <p:nvPr/>
        </p:nvGrpSpPr>
        <p:grpSpPr>
          <a:xfrm flipH="1">
            <a:off x="173907" y="92498"/>
            <a:ext cx="8795602" cy="4945088"/>
            <a:chOff x="173907" y="92498"/>
            <a:chExt cx="8795602" cy="4945088"/>
          </a:xfrm>
        </p:grpSpPr>
        <p:grpSp>
          <p:nvGrpSpPr>
            <p:cNvPr id="1098" name="Google Shape;1098;p22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1099" name="Google Shape;1099;p22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22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22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22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2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6" name="Google Shape;1106;p22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1107" name="Google Shape;1107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2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9" name="Google Shape;1109;p22"/>
            <p:cNvSpPr/>
            <p:nvPr/>
          </p:nvSpPr>
          <p:spPr>
            <a:xfrm rot="-123321">
              <a:off x="7897400" y="47687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2" name="Google Shape;1112;p22"/>
          <p:cNvSpPr txBox="1"/>
          <p:nvPr>
            <p:ph idx="1" type="subTitle"/>
          </p:nvPr>
        </p:nvSpPr>
        <p:spPr>
          <a:xfrm>
            <a:off x="719999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2"/>
          <p:cNvSpPr txBox="1"/>
          <p:nvPr>
            <p:ph idx="2" type="subTitle"/>
          </p:nvPr>
        </p:nvSpPr>
        <p:spPr>
          <a:xfrm>
            <a:off x="4421773" y="25287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2"/>
          <p:cNvSpPr txBox="1"/>
          <p:nvPr>
            <p:ph idx="3" type="subTitle"/>
          </p:nvPr>
        </p:nvSpPr>
        <p:spPr>
          <a:xfrm>
            <a:off x="2570886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2"/>
          <p:cNvSpPr txBox="1"/>
          <p:nvPr>
            <p:ph idx="4" type="subTitle"/>
          </p:nvPr>
        </p:nvSpPr>
        <p:spPr>
          <a:xfrm>
            <a:off x="6272660" y="3938600"/>
            <a:ext cx="21513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22"/>
          <p:cNvSpPr txBox="1"/>
          <p:nvPr>
            <p:ph idx="5" type="subTitle"/>
          </p:nvPr>
        </p:nvSpPr>
        <p:spPr>
          <a:xfrm>
            <a:off x="720000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7" name="Google Shape;1117;p22"/>
          <p:cNvSpPr txBox="1"/>
          <p:nvPr>
            <p:ph idx="6" type="subTitle"/>
          </p:nvPr>
        </p:nvSpPr>
        <p:spPr>
          <a:xfrm>
            <a:off x="2570886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8" name="Google Shape;1118;p22"/>
          <p:cNvSpPr txBox="1"/>
          <p:nvPr>
            <p:ph idx="7" type="subTitle"/>
          </p:nvPr>
        </p:nvSpPr>
        <p:spPr>
          <a:xfrm>
            <a:off x="4421773" y="2156663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19" name="Google Shape;1119;p22"/>
          <p:cNvSpPr txBox="1"/>
          <p:nvPr>
            <p:ph idx="8" type="subTitle"/>
          </p:nvPr>
        </p:nvSpPr>
        <p:spPr>
          <a:xfrm>
            <a:off x="6272660" y="3566600"/>
            <a:ext cx="215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23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22" name="Google Shape;1122;p23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23" name="Google Shape;1123;p23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4" name="Google Shape;112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5" name="Google Shape;112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6" name="Google Shape;112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7" name="Google Shape;1127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28" name="Google Shape;1128;p23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29" name="Google Shape;1129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0" name="Google Shape;1130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1" name="Google Shape;1131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2" name="Google Shape;1132;p23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33" name="Google Shape;1133;p23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134" name="Google Shape;1134;p23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5" name="Google Shape;1135;p23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6" name="Google Shape;1136;p23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37" name="Google Shape;1137;p23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138" name="Google Shape;1138;p23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139" name="Google Shape;1139;p23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0" name="Google Shape;114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1" name="Google Shape;114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2" name="Google Shape;114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3" name="Google Shape;1143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4" name="Google Shape;1144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45" name="Google Shape;1145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6" name="Google Shape;1146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7" name="Google Shape;1147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48" name="Google Shape;1148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49" name="Google Shape;1149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50" name="Google Shape;1150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1" name="Google Shape;1151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2" name="Google Shape;1152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153" name="Google Shape;1153;p23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154" name="Google Shape;1154;p23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155" name="Google Shape;115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6" name="Google Shape;1156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57" name="Google Shape;1157;p23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158" name="Google Shape;1158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59" name="Google Shape;1159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0" name="Google Shape;1160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1" name="Google Shape;1161;p23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162" name="Google Shape;1162;p23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163" name="Google Shape;1163;p23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4" name="Google Shape;1164;p23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165" name="Google Shape;1165;p23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166" name="Google Shape;1166;p23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1167" name="Google Shape;1167;p23"/>
            <p:cNvGrpSpPr/>
            <p:nvPr/>
          </p:nvGrpSpPr>
          <p:grpSpPr>
            <a:xfrm>
              <a:off x="297807" y="4643609"/>
              <a:ext cx="8654773" cy="390763"/>
              <a:chOff x="297807" y="4643609"/>
              <a:chExt cx="8654773" cy="390763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297807" y="4820393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0" name="Google Shape;1170;p23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171" name="Google Shape;1171;p23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23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73" name="Google Shape;117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4" name="Google Shape;1174;p23"/>
          <p:cNvSpPr txBox="1"/>
          <p:nvPr>
            <p:ph idx="1" type="subTitle"/>
          </p:nvPr>
        </p:nvSpPr>
        <p:spPr>
          <a:xfrm>
            <a:off x="1108627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3"/>
          <p:cNvSpPr txBox="1"/>
          <p:nvPr>
            <p:ph idx="2" type="subTitle"/>
          </p:nvPr>
        </p:nvSpPr>
        <p:spPr>
          <a:xfrm>
            <a:off x="3579000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3"/>
          <p:cNvSpPr txBox="1"/>
          <p:nvPr>
            <p:ph idx="3" type="subTitle"/>
          </p:nvPr>
        </p:nvSpPr>
        <p:spPr>
          <a:xfrm>
            <a:off x="1108627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3"/>
          <p:cNvSpPr txBox="1"/>
          <p:nvPr>
            <p:ph idx="4" type="subTitle"/>
          </p:nvPr>
        </p:nvSpPr>
        <p:spPr>
          <a:xfrm>
            <a:off x="3579000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3"/>
          <p:cNvSpPr txBox="1"/>
          <p:nvPr>
            <p:ph idx="5" type="subTitle"/>
          </p:nvPr>
        </p:nvSpPr>
        <p:spPr>
          <a:xfrm>
            <a:off x="6049373" y="224755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3"/>
          <p:cNvSpPr txBox="1"/>
          <p:nvPr>
            <p:ph idx="6" type="subTitle"/>
          </p:nvPr>
        </p:nvSpPr>
        <p:spPr>
          <a:xfrm>
            <a:off x="6049373" y="3968600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3"/>
          <p:cNvSpPr txBox="1"/>
          <p:nvPr>
            <p:ph idx="7" type="subTitle"/>
          </p:nvPr>
        </p:nvSpPr>
        <p:spPr>
          <a:xfrm>
            <a:off x="1109527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1" name="Google Shape;1181;p23"/>
          <p:cNvSpPr txBox="1"/>
          <p:nvPr>
            <p:ph idx="8" type="subTitle"/>
          </p:nvPr>
        </p:nvSpPr>
        <p:spPr>
          <a:xfrm>
            <a:off x="3579900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2" name="Google Shape;1182;p23"/>
          <p:cNvSpPr txBox="1"/>
          <p:nvPr>
            <p:ph idx="9" type="subTitle"/>
          </p:nvPr>
        </p:nvSpPr>
        <p:spPr>
          <a:xfrm>
            <a:off x="6050273" y="190315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3" name="Google Shape;1183;p23"/>
          <p:cNvSpPr txBox="1"/>
          <p:nvPr>
            <p:ph idx="13" type="subTitle"/>
          </p:nvPr>
        </p:nvSpPr>
        <p:spPr>
          <a:xfrm>
            <a:off x="1109527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4" name="Google Shape;1184;p23"/>
          <p:cNvSpPr txBox="1"/>
          <p:nvPr>
            <p:ph idx="14" type="subTitle"/>
          </p:nvPr>
        </p:nvSpPr>
        <p:spPr>
          <a:xfrm>
            <a:off x="3579900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85" name="Google Shape;1185;p23"/>
          <p:cNvSpPr txBox="1"/>
          <p:nvPr>
            <p:ph idx="15" type="subTitle"/>
          </p:nvPr>
        </p:nvSpPr>
        <p:spPr>
          <a:xfrm>
            <a:off x="6050273" y="3624200"/>
            <a:ext cx="1984200" cy="5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" name="Google Shape;1187;p2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188" name="Google Shape;1188;p2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189" name="Google Shape;1189;p2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0" name="Google Shape;119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1" name="Google Shape;119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2" name="Google Shape;119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3" name="Google Shape;1193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4" name="Google Shape;1194;p2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195" name="Google Shape;1195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6" name="Google Shape;1196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7" name="Google Shape;1197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98" name="Google Shape;1198;p2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199" name="Google Shape;1199;p2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00" name="Google Shape;1200;p2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1" name="Google Shape;1201;p2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02" name="Google Shape;1202;p2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03" name="Google Shape;1203;p2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04" name="Google Shape;1204;p2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05" name="Google Shape;1205;p2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06" name="Google Shape;120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7" name="Google Shape;120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8" name="Google Shape;120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09" name="Google Shape;1209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0" name="Google Shape;1210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11" name="Google Shape;1211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2" name="Google Shape;1212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3" name="Google Shape;1213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4" name="Google Shape;1214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15" name="Google Shape;1215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16" name="Google Shape;1216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7" name="Google Shape;1217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18" name="Google Shape;1218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19" name="Google Shape;1219;p2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20" name="Google Shape;1220;p2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21" name="Google Shape;122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2" name="Google Shape;1222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3" name="Google Shape;1223;p2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24" name="Google Shape;1224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5" name="Google Shape;1225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6" name="Google Shape;1226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27" name="Google Shape;1227;p2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28" name="Google Shape;1228;p2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29" name="Google Shape;1229;p2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0" name="Google Shape;1230;p2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31" name="Google Shape;1231;p2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1232" name="Google Shape;1232;p24"/>
          <p:cNvSpPr txBox="1"/>
          <p:nvPr>
            <p:ph hasCustomPrompt="1" type="title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3" name="Google Shape;1233;p24"/>
          <p:cNvSpPr txBox="1"/>
          <p:nvPr>
            <p:ph idx="1" type="subTitle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hasCustomPrompt="1" idx="2" type="title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5" name="Google Shape;1235;p24"/>
          <p:cNvSpPr txBox="1"/>
          <p:nvPr>
            <p:ph idx="3" type="subTitle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24"/>
          <p:cNvSpPr txBox="1"/>
          <p:nvPr>
            <p:ph hasCustomPrompt="1" idx="4" type="title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7" name="Google Shape;1237;p24"/>
          <p:cNvSpPr txBox="1"/>
          <p:nvPr>
            <p:ph idx="5" type="subTitle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38" name="Google Shape;1238;p24"/>
          <p:cNvGrpSpPr/>
          <p:nvPr/>
        </p:nvGrpSpPr>
        <p:grpSpPr>
          <a:xfrm>
            <a:off x="-7" y="167200"/>
            <a:ext cx="8952584" cy="4904836"/>
            <a:chOff x="-7" y="167200"/>
            <a:chExt cx="8952584" cy="4904836"/>
          </a:xfrm>
        </p:grpSpPr>
        <p:grpSp>
          <p:nvGrpSpPr>
            <p:cNvPr id="1239" name="Google Shape;1239;p24"/>
            <p:cNvGrpSpPr/>
            <p:nvPr/>
          </p:nvGrpSpPr>
          <p:grpSpPr>
            <a:xfrm>
              <a:off x="-7" y="167200"/>
              <a:ext cx="8952584" cy="4746443"/>
              <a:chOff x="-7" y="167200"/>
              <a:chExt cx="8952584" cy="4746443"/>
            </a:xfrm>
          </p:grpSpPr>
          <p:grpSp>
            <p:nvGrpSpPr>
              <p:cNvPr id="1240" name="Google Shape;1240;p24"/>
              <p:cNvGrpSpPr/>
              <p:nvPr/>
            </p:nvGrpSpPr>
            <p:grpSpPr>
              <a:xfrm>
                <a:off x="-7" y="167200"/>
                <a:ext cx="1266969" cy="226225"/>
                <a:chOff x="-7" y="167200"/>
                <a:chExt cx="1266969" cy="226225"/>
              </a:xfrm>
            </p:grpSpPr>
            <p:sp>
              <p:nvSpPr>
                <p:cNvPr id="1241" name="Google Shape;1241;p24"/>
                <p:cNvSpPr/>
                <p:nvPr/>
              </p:nvSpPr>
              <p:spPr>
                <a:xfrm>
                  <a:off x="-7" y="167200"/>
                  <a:ext cx="1266969" cy="50339"/>
                </a:xfrm>
                <a:custGeom>
                  <a:rect b="b" l="l" r="r" t="t"/>
                  <a:pathLst>
                    <a:path extrusionOk="0" h="251" w="6317">
                      <a:moveTo>
                        <a:pt x="1" y="0"/>
                      </a:moveTo>
                      <a:lnTo>
                        <a:pt x="1" y="251"/>
                      </a:lnTo>
                      <a:lnTo>
                        <a:pt x="6317" y="251"/>
                      </a:lnTo>
                      <a:lnTo>
                        <a:pt x="631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4"/>
                <p:cNvSpPr/>
                <p:nvPr/>
              </p:nvSpPr>
              <p:spPr>
                <a:xfrm>
                  <a:off x="0" y="338072"/>
                  <a:ext cx="698969" cy="55352"/>
                </a:xfrm>
                <a:custGeom>
                  <a:rect b="b" l="l" r="r" t="t"/>
                  <a:pathLst>
                    <a:path extrusionOk="0" h="276" w="3485">
                      <a:moveTo>
                        <a:pt x="1" y="0"/>
                      </a:moveTo>
                      <a:lnTo>
                        <a:pt x="1" y="276"/>
                      </a:lnTo>
                      <a:lnTo>
                        <a:pt x="3485" y="276"/>
                      </a:lnTo>
                      <a:lnTo>
                        <a:pt x="348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43" name="Google Shape;1243;p24"/>
              <p:cNvGrpSpPr/>
              <p:nvPr/>
            </p:nvGrpSpPr>
            <p:grpSpPr>
              <a:xfrm>
                <a:off x="7519182" y="245168"/>
                <a:ext cx="1433395" cy="4668474"/>
                <a:chOff x="7519182" y="245168"/>
                <a:chExt cx="1433395" cy="4668474"/>
              </a:xfrm>
            </p:grpSpPr>
            <p:sp>
              <p:nvSpPr>
                <p:cNvPr id="1244" name="Google Shape;1244;p24"/>
                <p:cNvSpPr/>
                <p:nvPr/>
              </p:nvSpPr>
              <p:spPr>
                <a:xfrm>
                  <a:off x="8593476" y="4554701"/>
                  <a:ext cx="359101" cy="358941"/>
                </a:xfrm>
                <a:custGeom>
                  <a:rect b="b" l="l" r="r" t="t"/>
                  <a:pathLst>
                    <a:path extrusionOk="0" h="2106" w="2107">
                      <a:moveTo>
                        <a:pt x="1053" y="426"/>
                      </a:moveTo>
                      <a:cubicBezTo>
                        <a:pt x="1404" y="426"/>
                        <a:pt x="1680" y="702"/>
                        <a:pt x="1680" y="1053"/>
                      </a:cubicBezTo>
                      <a:cubicBezTo>
                        <a:pt x="1680" y="1404"/>
                        <a:pt x="1404" y="1704"/>
                        <a:pt x="1053" y="1704"/>
                      </a:cubicBezTo>
                      <a:cubicBezTo>
                        <a:pt x="703" y="1704"/>
                        <a:pt x="427" y="1404"/>
                        <a:pt x="427" y="1053"/>
                      </a:cubicBezTo>
                      <a:cubicBezTo>
                        <a:pt x="427" y="702"/>
                        <a:pt x="703" y="426"/>
                        <a:pt x="1053" y="426"/>
                      </a:cubicBezTo>
                      <a:close/>
                      <a:moveTo>
                        <a:pt x="1053" y="0"/>
                      </a:moveTo>
                      <a:cubicBezTo>
                        <a:pt x="477" y="0"/>
                        <a:pt x="1" y="476"/>
                        <a:pt x="1" y="1053"/>
                      </a:cubicBezTo>
                      <a:cubicBezTo>
                        <a:pt x="1" y="1629"/>
                        <a:pt x="477" y="2105"/>
                        <a:pt x="1053" y="2105"/>
                      </a:cubicBezTo>
                      <a:cubicBezTo>
                        <a:pt x="1630" y="2105"/>
                        <a:pt x="2106" y="1629"/>
                        <a:pt x="2106" y="1053"/>
                      </a:cubicBezTo>
                      <a:cubicBezTo>
                        <a:pt x="2106" y="476"/>
                        <a:pt x="1630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4"/>
                <p:cNvSpPr/>
                <p:nvPr/>
              </p:nvSpPr>
              <p:spPr>
                <a:xfrm>
                  <a:off x="7519182" y="245168"/>
                  <a:ext cx="1074296" cy="175676"/>
                </a:xfrm>
                <a:custGeom>
                  <a:rect b="b" l="l" r="r" t="t"/>
                  <a:pathLst>
                    <a:path extrusionOk="0" h="1029" w="6292">
                      <a:moveTo>
                        <a:pt x="126" y="1"/>
                      </a:moveTo>
                      <a:lnTo>
                        <a:pt x="0" y="126"/>
                      </a:lnTo>
                      <a:lnTo>
                        <a:pt x="502" y="702"/>
                      </a:lnTo>
                      <a:cubicBezTo>
                        <a:pt x="627" y="842"/>
                        <a:pt x="799" y="911"/>
                        <a:pt x="969" y="911"/>
                      </a:cubicBezTo>
                      <a:cubicBezTo>
                        <a:pt x="1106" y="911"/>
                        <a:pt x="1242" y="867"/>
                        <a:pt x="1354" y="778"/>
                      </a:cubicBezTo>
                      <a:lnTo>
                        <a:pt x="1830" y="351"/>
                      </a:lnTo>
                      <a:cubicBezTo>
                        <a:pt x="1905" y="276"/>
                        <a:pt x="2030" y="251"/>
                        <a:pt x="2131" y="251"/>
                      </a:cubicBezTo>
                      <a:cubicBezTo>
                        <a:pt x="2256" y="251"/>
                        <a:pt x="2356" y="301"/>
                        <a:pt x="2431" y="402"/>
                      </a:cubicBezTo>
                      <a:lnTo>
                        <a:pt x="2757" y="778"/>
                      </a:lnTo>
                      <a:cubicBezTo>
                        <a:pt x="2882" y="903"/>
                        <a:pt x="3033" y="978"/>
                        <a:pt x="3183" y="1003"/>
                      </a:cubicBezTo>
                      <a:cubicBezTo>
                        <a:pt x="3359" y="1003"/>
                        <a:pt x="3509" y="953"/>
                        <a:pt x="3634" y="828"/>
                      </a:cubicBezTo>
                      <a:lnTo>
                        <a:pt x="4035" y="477"/>
                      </a:lnTo>
                      <a:cubicBezTo>
                        <a:pt x="4136" y="402"/>
                        <a:pt x="4236" y="351"/>
                        <a:pt x="4361" y="351"/>
                      </a:cubicBezTo>
                      <a:cubicBezTo>
                        <a:pt x="4487" y="377"/>
                        <a:pt x="4587" y="427"/>
                        <a:pt x="4662" y="527"/>
                      </a:cubicBezTo>
                      <a:lnTo>
                        <a:pt x="4862" y="778"/>
                      </a:lnTo>
                      <a:cubicBezTo>
                        <a:pt x="4963" y="928"/>
                        <a:pt x="5138" y="1003"/>
                        <a:pt x="5314" y="1028"/>
                      </a:cubicBezTo>
                      <a:cubicBezTo>
                        <a:pt x="5489" y="1028"/>
                        <a:pt x="5664" y="953"/>
                        <a:pt x="5790" y="828"/>
                      </a:cubicBezTo>
                      <a:lnTo>
                        <a:pt x="6291" y="301"/>
                      </a:lnTo>
                      <a:lnTo>
                        <a:pt x="6141" y="176"/>
                      </a:lnTo>
                      <a:lnTo>
                        <a:pt x="5639" y="702"/>
                      </a:lnTo>
                      <a:cubicBezTo>
                        <a:pt x="5564" y="803"/>
                        <a:pt x="5439" y="828"/>
                        <a:pt x="5314" y="828"/>
                      </a:cubicBezTo>
                      <a:cubicBezTo>
                        <a:pt x="5188" y="828"/>
                        <a:pt x="5088" y="778"/>
                        <a:pt x="5013" y="677"/>
                      </a:cubicBezTo>
                      <a:lnTo>
                        <a:pt x="4787" y="402"/>
                      </a:lnTo>
                      <a:cubicBezTo>
                        <a:pt x="4687" y="276"/>
                        <a:pt x="4537" y="201"/>
                        <a:pt x="4361" y="176"/>
                      </a:cubicBezTo>
                      <a:cubicBezTo>
                        <a:pt x="4211" y="176"/>
                        <a:pt x="4035" y="226"/>
                        <a:pt x="3910" y="326"/>
                      </a:cubicBezTo>
                      <a:lnTo>
                        <a:pt x="3509" y="702"/>
                      </a:lnTo>
                      <a:cubicBezTo>
                        <a:pt x="3427" y="764"/>
                        <a:pt x="3344" y="809"/>
                        <a:pt x="3262" y="809"/>
                      </a:cubicBezTo>
                      <a:cubicBezTo>
                        <a:pt x="3244" y="809"/>
                        <a:pt x="3226" y="807"/>
                        <a:pt x="3208" y="803"/>
                      </a:cubicBezTo>
                      <a:cubicBezTo>
                        <a:pt x="3083" y="803"/>
                        <a:pt x="2983" y="752"/>
                        <a:pt x="2908" y="677"/>
                      </a:cubicBezTo>
                      <a:lnTo>
                        <a:pt x="2557" y="276"/>
                      </a:lnTo>
                      <a:cubicBezTo>
                        <a:pt x="2456" y="151"/>
                        <a:pt x="2306" y="76"/>
                        <a:pt x="2156" y="76"/>
                      </a:cubicBezTo>
                      <a:cubicBezTo>
                        <a:pt x="2126" y="72"/>
                        <a:pt x="2098" y="69"/>
                        <a:pt x="2070" y="69"/>
                      </a:cubicBezTo>
                      <a:cubicBezTo>
                        <a:pt x="1931" y="69"/>
                        <a:pt x="1809" y="122"/>
                        <a:pt x="1705" y="226"/>
                      </a:cubicBezTo>
                      <a:lnTo>
                        <a:pt x="1228" y="627"/>
                      </a:lnTo>
                      <a:cubicBezTo>
                        <a:pt x="1151" y="694"/>
                        <a:pt x="1058" y="726"/>
                        <a:pt x="966" y="726"/>
                      </a:cubicBezTo>
                      <a:cubicBezTo>
                        <a:pt x="851" y="726"/>
                        <a:pt x="736" y="675"/>
                        <a:pt x="652" y="577"/>
                      </a:cubicBezTo>
                      <a:lnTo>
                        <a:pt x="12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46" name="Google Shape;1246;p24"/>
            <p:cNvGrpSpPr/>
            <p:nvPr/>
          </p:nvGrpSpPr>
          <p:grpSpPr>
            <a:xfrm flipH="1">
              <a:off x="8195652" y="4784989"/>
              <a:ext cx="291257" cy="287046"/>
              <a:chOff x="5456048" y="1794743"/>
              <a:chExt cx="178248" cy="175682"/>
            </a:xfrm>
          </p:grpSpPr>
          <p:sp>
            <p:nvSpPr>
              <p:cNvPr id="1247" name="Google Shape;1247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4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2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51" name="Google Shape;1251;p2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52" name="Google Shape;1252;p2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3" name="Google Shape;125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4" name="Google Shape;125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5" name="Google Shape;125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6" name="Google Shape;1256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57" name="Google Shape;1257;p2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258" name="Google Shape;1258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59" name="Google Shape;1259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0" name="Google Shape;1260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1" name="Google Shape;1261;p2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262" name="Google Shape;1262;p2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263" name="Google Shape;1263;p2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4" name="Google Shape;1264;p2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65" name="Google Shape;1265;p2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266" name="Google Shape;1266;p2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267" name="Google Shape;1267;p2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268" name="Google Shape;1268;p2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69" name="Google Shape;126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0" name="Google Shape;127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1" name="Google Shape;127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2" name="Google Shape;1272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3" name="Google Shape;1273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74" name="Google Shape;1274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5" name="Google Shape;1275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6" name="Google Shape;1276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77" name="Google Shape;1277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78" name="Google Shape;1278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79" name="Google Shape;1279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0" name="Google Shape;1280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1" name="Google Shape;1281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282" name="Google Shape;1282;p2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283" name="Google Shape;1283;p2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284" name="Google Shape;128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5" name="Google Shape;1285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86" name="Google Shape;1286;p2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287" name="Google Shape;1287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8" name="Google Shape;1288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89" name="Google Shape;1289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0" name="Google Shape;1290;p2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291" name="Google Shape;1291;p2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292" name="Google Shape;1292;p2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3" name="Google Shape;1293;p2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294" name="Google Shape;1294;p2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295" name="Google Shape;1295;p25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296" name="Google Shape;1296;p2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297" name="Google Shape;1297;p2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300" name="Google Shape;1300;p2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02" name="Google Shape;1302;p25"/>
          <p:cNvSpPr txBox="1"/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3" name="Google Shape;1303;p25"/>
          <p:cNvSpPr txBox="1"/>
          <p:nvPr>
            <p:ph idx="1" type="subTitle"/>
          </p:nvPr>
        </p:nvSpPr>
        <p:spPr>
          <a:xfrm>
            <a:off x="3982625" y="17638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4" name="Google Shape;1304;p25"/>
          <p:cNvSpPr txBox="1"/>
          <p:nvPr/>
        </p:nvSpPr>
        <p:spPr>
          <a:xfrm>
            <a:off x="3982675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CREDITS: This presentation template was created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includes icons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and infographics &amp; images by 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 u="sng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u="sng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6" name="Google Shape;1306;p2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07" name="Google Shape;1307;p2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08" name="Google Shape;1308;p2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9" name="Google Shape;130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0" name="Google Shape;131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1" name="Google Shape;131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2" name="Google Shape;1312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3" name="Google Shape;1313;p2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14" name="Google Shape;1314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5" name="Google Shape;1315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6" name="Google Shape;1316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7" name="Google Shape;1317;p2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18" name="Google Shape;1318;p2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19" name="Google Shape;1319;p2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0" name="Google Shape;1320;p2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1" name="Google Shape;1321;p2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22" name="Google Shape;1322;p2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23" name="Google Shape;1323;p2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24" name="Google Shape;1324;p2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25" name="Google Shape;132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6" name="Google Shape;132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7" name="Google Shape;132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28" name="Google Shape;1328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29" name="Google Shape;1329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30" name="Google Shape;1330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1" name="Google Shape;1331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2" name="Google Shape;1332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3" name="Google Shape;1333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34" name="Google Shape;1334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35" name="Google Shape;1335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6" name="Google Shape;1336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37" name="Google Shape;1337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38" name="Google Shape;1338;p2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39" name="Google Shape;1339;p2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40" name="Google Shape;134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1" name="Google Shape;1341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2" name="Google Shape;1342;p2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43" name="Google Shape;1343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4" name="Google Shape;1344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5" name="Google Shape;1345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6" name="Google Shape;1346;p2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47" name="Google Shape;1347;p2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48" name="Google Shape;1348;p2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49" name="Google Shape;1349;p2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50" name="Google Shape;1350;p2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2" name="Google Shape;1352;p2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353" name="Google Shape;1353;p2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354" name="Google Shape;1354;p2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5" name="Google Shape;135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6" name="Google Shape;135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7" name="Google Shape;135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58" name="Google Shape;1358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59" name="Google Shape;1359;p2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60" name="Google Shape;1360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1" name="Google Shape;1361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2" name="Google Shape;1362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3" name="Google Shape;1363;p2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64" name="Google Shape;1364;p2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365" name="Google Shape;1365;p2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6" name="Google Shape;1366;p2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7" name="Google Shape;1367;p2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368" name="Google Shape;1368;p2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369" name="Google Shape;1369;p2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370" name="Google Shape;1370;p2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1" name="Google Shape;137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2" name="Google Shape;137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3" name="Google Shape;137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4" name="Google Shape;1374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75" name="Google Shape;1375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76" name="Google Shape;1376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7" name="Google Shape;1377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8" name="Google Shape;1378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79" name="Google Shape;1379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0" name="Google Shape;1380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81" name="Google Shape;1381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2" name="Google Shape;1382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3" name="Google Shape;1383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384" name="Google Shape;1384;p2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385" name="Google Shape;1385;p2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386" name="Google Shape;138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87" name="Google Shape;1387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88" name="Google Shape;1388;p2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389" name="Google Shape;1389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0" name="Google Shape;1390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1" name="Google Shape;1391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2" name="Google Shape;1392;p2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393" name="Google Shape;1393;p2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394" name="Google Shape;1394;p2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5" name="Google Shape;1395;p2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396" name="Google Shape;1396;p2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397" name="Google Shape;1397;p27"/>
          <p:cNvGrpSpPr/>
          <p:nvPr/>
        </p:nvGrpSpPr>
        <p:grpSpPr>
          <a:xfrm flipH="1">
            <a:off x="191418" y="167200"/>
            <a:ext cx="8952587" cy="4867172"/>
            <a:chOff x="-7" y="167200"/>
            <a:chExt cx="8952587" cy="4867172"/>
          </a:xfrm>
        </p:grpSpPr>
        <p:grpSp>
          <p:nvGrpSpPr>
            <p:cNvPr id="1398" name="Google Shape;1398;p2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1399" name="Google Shape;1399;p2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1" name="Google Shape;1401;p2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402" name="Google Shape;1402;p2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4" name="Google Shape;1404;p27"/>
          <p:cNvSpPr/>
          <p:nvPr/>
        </p:nvSpPr>
        <p:spPr>
          <a:xfrm>
            <a:off x="8636475" y="471972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405" name="Google Shape;1405;p27"/>
          <p:cNvSpPr/>
          <p:nvPr/>
        </p:nvSpPr>
        <p:spPr>
          <a:xfrm>
            <a:off x="141850" y="450475"/>
            <a:ext cx="377400" cy="377400"/>
          </a:xfrm>
          <a:prstGeom prst="mathMultiply">
            <a:avLst>
              <a:gd fmla="val 16276" name="adj1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28" name="Google Shape;128;p4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29" name="Google Shape;129;p4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0" name="Google Shape;13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1" name="Google Shape;13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2" name="Google Shape;13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3" name="Google Shape;133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4" name="Google Shape;134;p4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35" name="Google Shape;135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4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39" name="Google Shape;139;p4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40" name="Google Shape;140;p4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1" name="Google Shape;141;p4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Google Shape;142;p4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43" name="Google Shape;143;p4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44" name="Google Shape;144;p4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45" name="Google Shape;145;p4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46" name="Google Shape;14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7" name="Google Shape;14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8" name="Google Shape;14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49" name="Google Shape;149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0" name="Google Shape;150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51" name="Google Shape;151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2" name="Google Shape;152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3" name="Google Shape;153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4" name="Google Shape;154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55" name="Google Shape;155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56" name="Google Shape;156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7" name="Google Shape;157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58" name="Google Shape;158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159" name="Google Shape;159;p4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160" name="Google Shape;160;p4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161" name="Google Shape;16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2" name="Google Shape;162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3" name="Google Shape;163;p4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64" name="Google Shape;164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5" name="Google Shape;165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6" name="Google Shape;166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67" name="Google Shape;167;p4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168" name="Google Shape;168;p4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169" name="Google Shape;169;p4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0" name="Google Shape;170;p4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171" name="Google Shape;171;p4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172" name="Google Shape;172;p4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sp>
          <p:nvSpPr>
            <p:cNvPr id="173" name="Google Shape;173;p4"/>
            <p:cNvSpPr/>
            <p:nvPr/>
          </p:nvSpPr>
          <p:spPr>
            <a:xfrm>
              <a:off x="8561631" y="4643609"/>
              <a:ext cx="390949" cy="390763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4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175" name="Google Shape;175;p4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" name="Google Shape;17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8" name="Google Shape;178;p4"/>
          <p:cNvSpPr txBox="1"/>
          <p:nvPr>
            <p:ph idx="1" type="body"/>
          </p:nvPr>
        </p:nvSpPr>
        <p:spPr>
          <a:xfrm>
            <a:off x="720000" y="1215751"/>
            <a:ext cx="77040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5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181" name="Google Shape;181;p5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182" name="Google Shape;182;p5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3" name="Google Shape;18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4" name="Google Shape;18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5" name="Google Shape;18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6" name="Google Shape;186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87" name="Google Shape;187;p5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188" name="Google Shape;188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9" name="Google Shape;189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0" name="Google Shape;190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1" name="Google Shape;191;p5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193" name="Google Shape;193;p5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4" name="Google Shape;194;p5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5" name="Google Shape;195;p5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96" name="Google Shape;196;p5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197" name="Google Shape;197;p5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198" name="Google Shape;198;p5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199" name="Google Shape;19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0" name="Google Shape;20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1" name="Google Shape;20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2" name="Google Shape;202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3" name="Google Shape;203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04" name="Google Shape;204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5" name="Google Shape;205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6" name="Google Shape;206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07" name="Google Shape;207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08" name="Google Shape;208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09" name="Google Shape;209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0" name="Google Shape;210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1" name="Google Shape;211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12" name="Google Shape;212;p5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13" name="Google Shape;213;p5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14" name="Google Shape;21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5" name="Google Shape;215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16" name="Google Shape;216;p5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17" name="Google Shape;217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8" name="Google Shape;218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19" name="Google Shape;219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0" name="Google Shape;220;p5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22" name="Google Shape;222;p5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3" name="Google Shape;223;p5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24" name="Google Shape;224;p5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225" name="Google Shape;225;p5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226" name="Google Shape;226;p5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227" name="Google Shape;227;p5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5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230" name="Google Shape;230;p5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2" name="Google Shape;23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3" name="Google Shape;233;p5"/>
          <p:cNvSpPr txBox="1"/>
          <p:nvPr>
            <p:ph idx="1" type="subTitle"/>
          </p:nvPr>
        </p:nvSpPr>
        <p:spPr>
          <a:xfrm>
            <a:off x="5055284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4" name="Google Shape;234;p5"/>
          <p:cNvSpPr txBox="1"/>
          <p:nvPr>
            <p:ph idx="2" type="subTitle"/>
          </p:nvPr>
        </p:nvSpPr>
        <p:spPr>
          <a:xfrm>
            <a:off x="1583300" y="37714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5" name="Google Shape;235;p5"/>
          <p:cNvSpPr txBox="1"/>
          <p:nvPr>
            <p:ph idx="3" type="subTitle"/>
          </p:nvPr>
        </p:nvSpPr>
        <p:spPr>
          <a:xfrm>
            <a:off x="50552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6" name="Google Shape;236;p5"/>
          <p:cNvSpPr txBox="1"/>
          <p:nvPr>
            <p:ph idx="4" type="subTitle"/>
          </p:nvPr>
        </p:nvSpPr>
        <p:spPr>
          <a:xfrm>
            <a:off x="1583075" y="32749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Semi Condensed"/>
              <a:buNone/>
              <a:defRPr b="1" sz="24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6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239" name="Google Shape;239;p6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240" name="Google Shape;240;p6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1" name="Google Shape;24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2" name="Google Shape;24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4" name="Google Shape;244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5" name="Google Shape;245;p6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246" name="Google Shape;246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" name="Google Shape;248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9" name="Google Shape;249;p6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50" name="Google Shape;250;p6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54" name="Google Shape;254;p6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255" name="Google Shape;255;p6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256" name="Google Shape;256;p6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57" name="Google Shape;25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8" name="Google Shape;25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59" name="Google Shape;25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0" name="Google Shape;260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1" name="Google Shape;261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62" name="Google Shape;262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3" name="Google Shape;263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4" name="Google Shape;264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5" name="Google Shape;265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66" name="Google Shape;266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67" name="Google Shape;267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8" name="Google Shape;268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69" name="Google Shape;269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270" name="Google Shape;270;p6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271" name="Google Shape;271;p6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272" name="Google Shape;27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3" name="Google Shape;273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4" name="Google Shape;274;p6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275" name="Google Shape;275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6" name="Google Shape;276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7" name="Google Shape;277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78" name="Google Shape;278;p6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279" name="Google Shape;279;p6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280" name="Google Shape;280;p6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1" name="Google Shape;281;p6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282" name="Google Shape;282;p6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283" name="Google Shape;28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84" name="Google Shape;284;p6"/>
          <p:cNvGrpSpPr/>
          <p:nvPr/>
        </p:nvGrpSpPr>
        <p:grpSpPr>
          <a:xfrm>
            <a:off x="141641" y="92498"/>
            <a:ext cx="8827868" cy="4945088"/>
            <a:chOff x="141641" y="92498"/>
            <a:chExt cx="8827868" cy="4945088"/>
          </a:xfrm>
        </p:grpSpPr>
        <p:grpSp>
          <p:nvGrpSpPr>
            <p:cNvPr id="285" name="Google Shape;285;p6"/>
            <p:cNvGrpSpPr/>
            <p:nvPr/>
          </p:nvGrpSpPr>
          <p:grpSpPr>
            <a:xfrm>
              <a:off x="8918459" y="243592"/>
              <a:ext cx="51049" cy="774142"/>
              <a:chOff x="8211712" y="2037146"/>
              <a:chExt cx="34742" cy="52695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8211712" y="2037146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8211712" y="2116302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0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8211712" y="2195458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6"/>
              <p:cNvSpPr/>
              <p:nvPr/>
            </p:nvSpPr>
            <p:spPr>
              <a:xfrm>
                <a:off x="8211712" y="2274614"/>
                <a:ext cx="34742" cy="54481"/>
              </a:xfrm>
              <a:custGeom>
                <a:rect b="b" l="l" r="r" t="t"/>
                <a:pathLst>
                  <a:path extrusionOk="0" h="552" w="352">
                    <a:moveTo>
                      <a:pt x="1" y="1"/>
                    </a:moveTo>
                    <a:lnTo>
                      <a:pt x="1" y="552"/>
                    </a:lnTo>
                    <a:lnTo>
                      <a:pt x="352" y="552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6"/>
              <p:cNvSpPr/>
              <p:nvPr/>
            </p:nvSpPr>
            <p:spPr>
              <a:xfrm>
                <a:off x="8211712" y="2353770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8211712" y="2432927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8211712" y="2512083"/>
                <a:ext cx="34742" cy="52014"/>
              </a:xfrm>
              <a:custGeom>
                <a:rect b="b" l="l" r="r" t="t"/>
                <a:pathLst>
                  <a:path extrusionOk="0" h="527" w="352">
                    <a:moveTo>
                      <a:pt x="1" y="1"/>
                    </a:moveTo>
                    <a:lnTo>
                      <a:pt x="1" y="527"/>
                    </a:lnTo>
                    <a:lnTo>
                      <a:pt x="352" y="527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173907" y="4750539"/>
              <a:ext cx="291257" cy="287046"/>
              <a:chOff x="5456048" y="1794743"/>
              <a:chExt cx="178248" cy="175682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277" y="0"/>
                    </a:moveTo>
                    <a:lnTo>
                      <a:pt x="1" y="276"/>
                    </a:lnTo>
                    <a:lnTo>
                      <a:pt x="1530" y="1780"/>
                    </a:lnTo>
                    <a:lnTo>
                      <a:pt x="1805" y="1504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456048" y="1794743"/>
                <a:ext cx="178248" cy="175682"/>
              </a:xfrm>
              <a:custGeom>
                <a:rect b="b" l="l" r="r" t="t"/>
                <a:pathLst>
                  <a:path extrusionOk="0" h="1780" w="1806">
                    <a:moveTo>
                      <a:pt x="1505" y="0"/>
                    </a:moveTo>
                    <a:lnTo>
                      <a:pt x="1" y="1504"/>
                    </a:lnTo>
                    <a:lnTo>
                      <a:pt x="302" y="1780"/>
                    </a:lnTo>
                    <a:lnTo>
                      <a:pt x="1805" y="276"/>
                    </a:lnTo>
                    <a:lnTo>
                      <a:pt x="15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" name="Google Shape;296;p6"/>
            <p:cNvSpPr/>
            <p:nvPr/>
          </p:nvSpPr>
          <p:spPr>
            <a:xfrm rot="-123321">
              <a:off x="144300" y="113150"/>
              <a:ext cx="1018402" cy="166548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8639763" y="9249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7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00" name="Google Shape;300;p7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2" name="Google Shape;30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3" name="Google Shape;30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4" name="Google Shape;30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5" name="Google Shape;305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6" name="Google Shape;306;p7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07" name="Google Shape;307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8" name="Google Shape;308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9" name="Google Shape;309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0" name="Google Shape;310;p7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11" name="Google Shape;311;p7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12" name="Google Shape;312;p7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3" name="Google Shape;313;p7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14" name="Google Shape;314;p7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15" name="Google Shape;315;p7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16" name="Google Shape;316;p7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17" name="Google Shape;317;p7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0" name="Google Shape;32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1" name="Google Shape;321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2" name="Google Shape;322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23" name="Google Shape;323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4" name="Google Shape;324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5" name="Google Shape;325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6" name="Google Shape;326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27" name="Google Shape;327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28" name="Google Shape;328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29" name="Google Shape;329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0" name="Google Shape;330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31" name="Google Shape;331;p7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32" name="Google Shape;332;p7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33" name="Google Shape;33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4" name="Google Shape;334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35" name="Google Shape;335;p7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36" name="Google Shape;336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7" name="Google Shape;337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8" name="Google Shape;338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39" name="Google Shape;339;p7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40" name="Google Shape;340;p7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41" name="Google Shape;341;p7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2" name="Google Shape;342;p7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43" name="Google Shape;343;p7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sp>
        <p:nvSpPr>
          <p:cNvPr id="344" name="Google Shape;34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45" name="Google Shape;345;p7"/>
          <p:cNvSpPr txBox="1"/>
          <p:nvPr>
            <p:ph idx="1" type="subTitle"/>
          </p:nvPr>
        </p:nvSpPr>
        <p:spPr>
          <a:xfrm>
            <a:off x="720000" y="1700300"/>
            <a:ext cx="3916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6" name="Google Shape;346;p7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347" name="Google Shape;347;p7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7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0" name="Google Shape;350;p7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8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355" name="Google Shape;355;p8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57" name="Google Shape;35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8" name="Google Shape;35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59" name="Google Shape;35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0" name="Google Shape;360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1" name="Google Shape;361;p8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362" name="Google Shape;362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3" name="Google Shape;363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4" name="Google Shape;364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5" name="Google Shape;365;p8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66" name="Google Shape;366;p8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367" name="Google Shape;367;p8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8" name="Google Shape;368;p8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69" name="Google Shape;369;p8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370" name="Google Shape;370;p8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371" name="Google Shape;371;p8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372" name="Google Shape;372;p8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3" name="Google Shape;37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4" name="Google Shape;37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5" name="Google Shape;37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6" name="Google Shape;376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77" name="Google Shape;377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78" name="Google Shape;378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79" name="Google Shape;379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0" name="Google Shape;380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1" name="Google Shape;381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82" name="Google Shape;382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83" name="Google Shape;383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4" name="Google Shape;384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5" name="Google Shape;385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386" name="Google Shape;386;p8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387" name="Google Shape;387;p8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388" name="Google Shape;38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89" name="Google Shape;389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0" name="Google Shape;390;p8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391" name="Google Shape;391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2" name="Google Shape;392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3" name="Google Shape;393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4" name="Google Shape;394;p8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395" name="Google Shape;395;p8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396" name="Google Shape;396;p8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7" name="Google Shape;397;p8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398" name="Google Shape;398;p8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399" name="Google Shape;399;p8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00" name="Google Shape;400;p8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3" name="Google Shape;403;p8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04" name="Google Shape;404;p8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8"/>
          <p:cNvSpPr txBox="1"/>
          <p:nvPr>
            <p:ph type="title"/>
          </p:nvPr>
        </p:nvSpPr>
        <p:spPr>
          <a:xfrm>
            <a:off x="1495650" y="1007925"/>
            <a:ext cx="6152700" cy="98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9"/>
          <p:cNvGrpSpPr/>
          <p:nvPr/>
        </p:nvGrpSpPr>
        <p:grpSpPr>
          <a:xfrm flipH="1">
            <a:off x="0" y="-161849"/>
            <a:ext cx="9144000" cy="5467198"/>
            <a:chOff x="0" y="-171451"/>
            <a:chExt cx="9144000" cy="5467198"/>
          </a:xfrm>
        </p:grpSpPr>
        <p:grpSp>
          <p:nvGrpSpPr>
            <p:cNvPr id="409" name="Google Shape;409;p9"/>
            <p:cNvGrpSpPr/>
            <p:nvPr/>
          </p:nvGrpSpPr>
          <p:grpSpPr>
            <a:xfrm>
              <a:off x="0" y="135850"/>
              <a:ext cx="9144000" cy="4654700"/>
              <a:chOff x="12075" y="212050"/>
              <a:chExt cx="9144000" cy="4654700"/>
            </a:xfrm>
          </p:grpSpPr>
          <p:grpSp>
            <p:nvGrpSpPr>
              <p:cNvPr id="410" name="Google Shape;410;p9"/>
              <p:cNvGrpSpPr/>
              <p:nvPr/>
            </p:nvGrpSpPr>
            <p:grpSpPr>
              <a:xfrm>
                <a:off x="12075" y="212050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1" name="Google Shape;41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2" name="Google Shape;41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3" name="Google Shape;41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4" name="Google Shape;414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15" name="Google Shape;415;p9"/>
              <p:cNvGrpSpPr/>
              <p:nvPr/>
            </p:nvGrpSpPr>
            <p:grpSpPr>
              <a:xfrm>
                <a:off x="12075" y="2073925"/>
                <a:ext cx="9144000" cy="1396425"/>
                <a:chOff x="12075" y="212050"/>
                <a:chExt cx="9144000" cy="1396425"/>
              </a:xfrm>
            </p:grpSpPr>
            <p:cxnSp>
              <p:nvCxnSpPr>
                <p:cNvPr id="416" name="Google Shape;416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7" name="Google Shape;417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8" name="Google Shape;418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19" name="Google Shape;419;p9"/>
                <p:cNvCxnSpPr/>
                <p:nvPr/>
              </p:nvCxnSpPr>
              <p:spPr>
                <a:xfrm>
                  <a:off x="12075" y="160847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420" name="Google Shape;420;p9"/>
              <p:cNvGrpSpPr/>
              <p:nvPr/>
            </p:nvGrpSpPr>
            <p:grpSpPr>
              <a:xfrm>
                <a:off x="12075" y="3935800"/>
                <a:ext cx="9144000" cy="930950"/>
                <a:chOff x="12075" y="212050"/>
                <a:chExt cx="9144000" cy="930950"/>
              </a:xfrm>
            </p:grpSpPr>
            <p:cxnSp>
              <p:nvCxnSpPr>
                <p:cNvPr id="421" name="Google Shape;421;p9"/>
                <p:cNvCxnSpPr/>
                <p:nvPr/>
              </p:nvCxnSpPr>
              <p:spPr>
                <a:xfrm>
                  <a:off x="12075" y="21205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2" name="Google Shape;422;p9"/>
                <p:cNvCxnSpPr/>
                <p:nvPr/>
              </p:nvCxnSpPr>
              <p:spPr>
                <a:xfrm>
                  <a:off x="12075" y="677525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3" name="Google Shape;423;p9"/>
                <p:cNvCxnSpPr/>
                <p:nvPr/>
              </p:nvCxnSpPr>
              <p:spPr>
                <a:xfrm>
                  <a:off x="12075" y="1143000"/>
                  <a:ext cx="91440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accent4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24" name="Google Shape;424;p9"/>
            <p:cNvGrpSpPr/>
            <p:nvPr/>
          </p:nvGrpSpPr>
          <p:grpSpPr>
            <a:xfrm>
              <a:off x="213575" y="-171451"/>
              <a:ext cx="8855100" cy="5467198"/>
              <a:chOff x="213575" y="-171451"/>
              <a:chExt cx="8855100" cy="5467198"/>
            </a:xfrm>
          </p:grpSpPr>
          <p:grpSp>
            <p:nvGrpSpPr>
              <p:cNvPr id="425" name="Google Shape;425;p9"/>
              <p:cNvGrpSpPr/>
              <p:nvPr/>
            </p:nvGrpSpPr>
            <p:grpSpPr>
              <a:xfrm rot="5400000">
                <a:off x="-192674" y="234798"/>
                <a:ext cx="5467198" cy="4654700"/>
                <a:chOff x="12075" y="444775"/>
                <a:chExt cx="9144000" cy="4654700"/>
              </a:xfrm>
            </p:grpSpPr>
            <p:grpSp>
              <p:nvGrpSpPr>
                <p:cNvPr id="426" name="Google Shape;426;p9"/>
                <p:cNvGrpSpPr/>
                <p:nvPr/>
              </p:nvGrpSpPr>
              <p:grpSpPr>
                <a:xfrm>
                  <a:off x="12075" y="444775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27" name="Google Shape;42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8" name="Google Shape;42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9" name="Google Shape;42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0" name="Google Shape;430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1" name="Google Shape;431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32" name="Google Shape;432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3" name="Google Shape;433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4" name="Google Shape;434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5" name="Google Shape;435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36" name="Google Shape;436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37" name="Google Shape;437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8" name="Google Shape;438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39" name="Google Shape;439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  <p:grpSp>
            <p:nvGrpSpPr>
              <p:cNvPr id="440" name="Google Shape;440;p9"/>
              <p:cNvGrpSpPr/>
              <p:nvPr/>
            </p:nvGrpSpPr>
            <p:grpSpPr>
              <a:xfrm rot="5400000">
                <a:off x="4473201" y="700273"/>
                <a:ext cx="5467198" cy="3723750"/>
                <a:chOff x="12075" y="1375725"/>
                <a:chExt cx="9144000" cy="3723750"/>
              </a:xfrm>
            </p:grpSpPr>
            <p:grpSp>
              <p:nvGrpSpPr>
                <p:cNvPr id="441" name="Google Shape;441;p9"/>
                <p:cNvGrpSpPr/>
                <p:nvPr/>
              </p:nvGrpSpPr>
              <p:grpSpPr>
                <a:xfrm>
                  <a:off x="12075" y="1375725"/>
                  <a:ext cx="9144000" cy="465475"/>
                  <a:chOff x="12075" y="1375725"/>
                  <a:chExt cx="9144000" cy="465475"/>
                </a:xfrm>
              </p:grpSpPr>
              <p:cxnSp>
                <p:nvCxnSpPr>
                  <p:cNvPr id="442" name="Google Shape;44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3" name="Google Shape;443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4" name="Google Shape;444;p9"/>
                <p:cNvGrpSpPr/>
                <p:nvPr/>
              </p:nvGrpSpPr>
              <p:grpSpPr>
                <a:xfrm>
                  <a:off x="12075" y="2306650"/>
                  <a:ext cx="9144000" cy="1396425"/>
                  <a:chOff x="12075" y="444775"/>
                  <a:chExt cx="9144000" cy="1396425"/>
                </a:xfrm>
              </p:grpSpPr>
              <p:cxnSp>
                <p:nvCxnSpPr>
                  <p:cNvPr id="445" name="Google Shape;445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6" name="Google Shape;446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7" name="Google Shape;447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48" name="Google Shape;448;p9"/>
                  <p:cNvCxnSpPr/>
                  <p:nvPr/>
                </p:nvCxnSpPr>
                <p:spPr>
                  <a:xfrm>
                    <a:off x="12075" y="184120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  <p:grpSp>
              <p:nvGrpSpPr>
                <p:cNvPr id="449" name="Google Shape;449;p9"/>
                <p:cNvGrpSpPr/>
                <p:nvPr/>
              </p:nvGrpSpPr>
              <p:grpSpPr>
                <a:xfrm>
                  <a:off x="12075" y="4168525"/>
                  <a:ext cx="9144000" cy="930950"/>
                  <a:chOff x="12075" y="444775"/>
                  <a:chExt cx="9144000" cy="930950"/>
                </a:xfrm>
              </p:grpSpPr>
              <p:cxnSp>
                <p:nvCxnSpPr>
                  <p:cNvPr id="450" name="Google Shape;450;p9"/>
                  <p:cNvCxnSpPr/>
                  <p:nvPr/>
                </p:nvCxnSpPr>
                <p:spPr>
                  <a:xfrm>
                    <a:off x="12075" y="44477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1" name="Google Shape;451;p9"/>
                  <p:cNvCxnSpPr/>
                  <p:nvPr/>
                </p:nvCxnSpPr>
                <p:spPr>
                  <a:xfrm>
                    <a:off x="12075" y="910250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52" name="Google Shape;452;p9"/>
                  <p:cNvCxnSpPr/>
                  <p:nvPr/>
                </p:nvCxnSpPr>
                <p:spPr>
                  <a:xfrm>
                    <a:off x="12075" y="1375725"/>
                    <a:ext cx="9144000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accent4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</p:grpSp>
          </p:grpSp>
        </p:grpSp>
      </p:grpSp>
      <p:grpSp>
        <p:nvGrpSpPr>
          <p:cNvPr id="453" name="Google Shape;453;p9"/>
          <p:cNvGrpSpPr/>
          <p:nvPr/>
        </p:nvGrpSpPr>
        <p:grpSpPr>
          <a:xfrm>
            <a:off x="-7" y="167200"/>
            <a:ext cx="8952587" cy="4867172"/>
            <a:chOff x="-7" y="167200"/>
            <a:chExt cx="8952587" cy="4867172"/>
          </a:xfrm>
        </p:grpSpPr>
        <p:grpSp>
          <p:nvGrpSpPr>
            <p:cNvPr id="454" name="Google Shape;454;p9"/>
            <p:cNvGrpSpPr/>
            <p:nvPr/>
          </p:nvGrpSpPr>
          <p:grpSpPr>
            <a:xfrm>
              <a:off x="-7" y="167200"/>
              <a:ext cx="1266969" cy="226225"/>
              <a:chOff x="-7" y="167200"/>
              <a:chExt cx="1266969" cy="226225"/>
            </a:xfrm>
          </p:grpSpPr>
          <p:sp>
            <p:nvSpPr>
              <p:cNvPr id="455" name="Google Shape;455;p9"/>
              <p:cNvSpPr/>
              <p:nvPr/>
            </p:nvSpPr>
            <p:spPr>
              <a:xfrm>
                <a:off x="-7" y="167200"/>
                <a:ext cx="1266969" cy="50339"/>
              </a:xfrm>
              <a:custGeom>
                <a:rect b="b" l="l" r="r" t="t"/>
                <a:pathLst>
                  <a:path extrusionOk="0" h="251" w="6317">
                    <a:moveTo>
                      <a:pt x="1" y="0"/>
                    </a:moveTo>
                    <a:lnTo>
                      <a:pt x="1" y="251"/>
                    </a:lnTo>
                    <a:lnTo>
                      <a:pt x="6317" y="251"/>
                    </a:lnTo>
                    <a:lnTo>
                      <a:pt x="631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0" y="338072"/>
                <a:ext cx="698969" cy="55352"/>
              </a:xfrm>
              <a:custGeom>
                <a:rect b="b" l="l" r="r" t="t"/>
                <a:pathLst>
                  <a:path extrusionOk="0" h="276" w="3485">
                    <a:moveTo>
                      <a:pt x="1" y="0"/>
                    </a:moveTo>
                    <a:lnTo>
                      <a:pt x="1" y="276"/>
                    </a:lnTo>
                    <a:lnTo>
                      <a:pt x="3485" y="276"/>
                    </a:lnTo>
                    <a:lnTo>
                      <a:pt x="34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" name="Google Shape;457;p9"/>
            <p:cNvGrpSpPr/>
            <p:nvPr/>
          </p:nvGrpSpPr>
          <p:grpSpPr>
            <a:xfrm>
              <a:off x="7519182" y="4467918"/>
              <a:ext cx="1433398" cy="566454"/>
              <a:chOff x="7519182" y="4467918"/>
              <a:chExt cx="1433398" cy="566454"/>
            </a:xfrm>
          </p:grpSpPr>
          <p:sp>
            <p:nvSpPr>
              <p:cNvPr id="458" name="Google Shape;458;p9"/>
              <p:cNvSpPr/>
              <p:nvPr/>
            </p:nvSpPr>
            <p:spPr>
              <a:xfrm>
                <a:off x="8561631" y="4643609"/>
                <a:ext cx="390949" cy="390763"/>
              </a:xfrm>
              <a:custGeom>
                <a:rect b="b" l="l" r="r" t="t"/>
                <a:pathLst>
                  <a:path extrusionOk="0" h="2106" w="2107">
                    <a:moveTo>
                      <a:pt x="1053" y="426"/>
                    </a:moveTo>
                    <a:cubicBezTo>
                      <a:pt x="1404" y="426"/>
                      <a:pt x="1680" y="702"/>
                      <a:pt x="1680" y="1053"/>
                    </a:cubicBezTo>
                    <a:cubicBezTo>
                      <a:pt x="1680" y="1404"/>
                      <a:pt x="1404" y="1704"/>
                      <a:pt x="1053" y="1704"/>
                    </a:cubicBezTo>
                    <a:cubicBezTo>
                      <a:pt x="703" y="1704"/>
                      <a:pt x="427" y="1404"/>
                      <a:pt x="427" y="1053"/>
                    </a:cubicBezTo>
                    <a:cubicBezTo>
                      <a:pt x="427" y="702"/>
                      <a:pt x="703" y="426"/>
                      <a:pt x="1053" y="426"/>
                    </a:cubicBezTo>
                    <a:close/>
                    <a:moveTo>
                      <a:pt x="1053" y="0"/>
                    </a:moveTo>
                    <a:cubicBezTo>
                      <a:pt x="477" y="0"/>
                      <a:pt x="1" y="476"/>
                      <a:pt x="1" y="1053"/>
                    </a:cubicBezTo>
                    <a:cubicBezTo>
                      <a:pt x="1" y="1629"/>
                      <a:pt x="477" y="2105"/>
                      <a:pt x="1053" y="2105"/>
                    </a:cubicBezTo>
                    <a:cubicBezTo>
                      <a:pt x="1630" y="2105"/>
                      <a:pt x="2106" y="1629"/>
                      <a:pt x="2106" y="1053"/>
                    </a:cubicBezTo>
                    <a:cubicBezTo>
                      <a:pt x="2106" y="476"/>
                      <a:pt x="1630" y="0"/>
                      <a:pt x="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9"/>
              <p:cNvSpPr/>
              <p:nvPr/>
            </p:nvSpPr>
            <p:spPr>
              <a:xfrm>
                <a:off x="7519182" y="4467918"/>
                <a:ext cx="1074296" cy="175676"/>
              </a:xfrm>
              <a:custGeom>
                <a:rect b="b" l="l" r="r" t="t"/>
                <a:pathLst>
                  <a:path extrusionOk="0" h="1029" w="6292">
                    <a:moveTo>
                      <a:pt x="126" y="1"/>
                    </a:moveTo>
                    <a:lnTo>
                      <a:pt x="0" y="126"/>
                    </a:lnTo>
                    <a:lnTo>
                      <a:pt x="502" y="702"/>
                    </a:lnTo>
                    <a:cubicBezTo>
                      <a:pt x="627" y="842"/>
                      <a:pt x="799" y="911"/>
                      <a:pt x="969" y="911"/>
                    </a:cubicBezTo>
                    <a:cubicBezTo>
                      <a:pt x="1106" y="911"/>
                      <a:pt x="1242" y="867"/>
                      <a:pt x="1354" y="778"/>
                    </a:cubicBezTo>
                    <a:lnTo>
                      <a:pt x="1830" y="351"/>
                    </a:lnTo>
                    <a:cubicBezTo>
                      <a:pt x="1905" y="276"/>
                      <a:pt x="2030" y="251"/>
                      <a:pt x="2131" y="251"/>
                    </a:cubicBezTo>
                    <a:cubicBezTo>
                      <a:pt x="2256" y="251"/>
                      <a:pt x="2356" y="301"/>
                      <a:pt x="2431" y="402"/>
                    </a:cubicBezTo>
                    <a:lnTo>
                      <a:pt x="2757" y="778"/>
                    </a:lnTo>
                    <a:cubicBezTo>
                      <a:pt x="2882" y="903"/>
                      <a:pt x="3033" y="978"/>
                      <a:pt x="3183" y="1003"/>
                    </a:cubicBezTo>
                    <a:cubicBezTo>
                      <a:pt x="3359" y="1003"/>
                      <a:pt x="3509" y="953"/>
                      <a:pt x="3634" y="828"/>
                    </a:cubicBezTo>
                    <a:lnTo>
                      <a:pt x="4035" y="477"/>
                    </a:lnTo>
                    <a:cubicBezTo>
                      <a:pt x="4136" y="402"/>
                      <a:pt x="4236" y="351"/>
                      <a:pt x="4361" y="351"/>
                    </a:cubicBezTo>
                    <a:cubicBezTo>
                      <a:pt x="4487" y="377"/>
                      <a:pt x="4587" y="427"/>
                      <a:pt x="4662" y="527"/>
                    </a:cubicBezTo>
                    <a:lnTo>
                      <a:pt x="4862" y="778"/>
                    </a:lnTo>
                    <a:cubicBezTo>
                      <a:pt x="4963" y="928"/>
                      <a:pt x="5138" y="1003"/>
                      <a:pt x="5314" y="1028"/>
                    </a:cubicBezTo>
                    <a:cubicBezTo>
                      <a:pt x="5489" y="1028"/>
                      <a:pt x="5664" y="953"/>
                      <a:pt x="5790" y="828"/>
                    </a:cubicBezTo>
                    <a:lnTo>
                      <a:pt x="6291" y="301"/>
                    </a:lnTo>
                    <a:lnTo>
                      <a:pt x="6141" y="176"/>
                    </a:lnTo>
                    <a:lnTo>
                      <a:pt x="5639" y="702"/>
                    </a:lnTo>
                    <a:cubicBezTo>
                      <a:pt x="5564" y="803"/>
                      <a:pt x="5439" y="828"/>
                      <a:pt x="5314" y="828"/>
                    </a:cubicBezTo>
                    <a:cubicBezTo>
                      <a:pt x="5188" y="828"/>
                      <a:pt x="5088" y="778"/>
                      <a:pt x="5013" y="677"/>
                    </a:cubicBezTo>
                    <a:lnTo>
                      <a:pt x="4787" y="402"/>
                    </a:lnTo>
                    <a:cubicBezTo>
                      <a:pt x="4687" y="276"/>
                      <a:pt x="4537" y="201"/>
                      <a:pt x="4361" y="176"/>
                    </a:cubicBezTo>
                    <a:cubicBezTo>
                      <a:pt x="4211" y="176"/>
                      <a:pt x="4035" y="226"/>
                      <a:pt x="3910" y="326"/>
                    </a:cubicBezTo>
                    <a:lnTo>
                      <a:pt x="3509" y="702"/>
                    </a:lnTo>
                    <a:cubicBezTo>
                      <a:pt x="3427" y="764"/>
                      <a:pt x="3344" y="809"/>
                      <a:pt x="3262" y="809"/>
                    </a:cubicBezTo>
                    <a:cubicBezTo>
                      <a:pt x="3244" y="809"/>
                      <a:pt x="3226" y="807"/>
                      <a:pt x="3208" y="803"/>
                    </a:cubicBezTo>
                    <a:cubicBezTo>
                      <a:pt x="3083" y="803"/>
                      <a:pt x="2983" y="752"/>
                      <a:pt x="2908" y="677"/>
                    </a:cubicBezTo>
                    <a:lnTo>
                      <a:pt x="2557" y="276"/>
                    </a:lnTo>
                    <a:cubicBezTo>
                      <a:pt x="2456" y="151"/>
                      <a:pt x="2306" y="76"/>
                      <a:pt x="2156" y="76"/>
                    </a:cubicBezTo>
                    <a:cubicBezTo>
                      <a:pt x="2126" y="72"/>
                      <a:pt x="2098" y="69"/>
                      <a:pt x="2070" y="69"/>
                    </a:cubicBezTo>
                    <a:cubicBezTo>
                      <a:pt x="1931" y="69"/>
                      <a:pt x="1809" y="122"/>
                      <a:pt x="1705" y="226"/>
                    </a:cubicBezTo>
                    <a:lnTo>
                      <a:pt x="1228" y="627"/>
                    </a:lnTo>
                    <a:cubicBezTo>
                      <a:pt x="1151" y="694"/>
                      <a:pt x="1058" y="726"/>
                      <a:pt x="966" y="726"/>
                    </a:cubicBezTo>
                    <a:cubicBezTo>
                      <a:pt x="851" y="726"/>
                      <a:pt x="736" y="675"/>
                      <a:pt x="652" y="577"/>
                    </a:cubicBezTo>
                    <a:lnTo>
                      <a:pt x="1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60" name="Google Shape;460;p9"/>
          <p:cNvSpPr txBox="1"/>
          <p:nvPr>
            <p:ph type="title"/>
          </p:nvPr>
        </p:nvSpPr>
        <p:spPr>
          <a:xfrm>
            <a:off x="901875" y="1621638"/>
            <a:ext cx="3496200" cy="9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5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9"/>
          <p:cNvSpPr txBox="1"/>
          <p:nvPr>
            <p:ph idx="1" type="subTitle"/>
          </p:nvPr>
        </p:nvSpPr>
        <p:spPr>
          <a:xfrm>
            <a:off x="901875" y="2657562"/>
            <a:ext cx="3496200" cy="8643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10"/>
          <p:cNvSpPr txBox="1"/>
          <p:nvPr>
            <p:ph type="title"/>
          </p:nvPr>
        </p:nvSpPr>
        <p:spPr>
          <a:xfrm>
            <a:off x="5171025" y="3543300"/>
            <a:ext cx="3252900" cy="104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 Semi Condensed"/>
              <a:buNone/>
              <a:defRPr b="1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●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○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tillium Web"/>
              <a:buChar char="■"/>
              <a:defRPr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amirrfz2003@gmail.com" TargetMode="External"/><Relationship Id="rId4" Type="http://schemas.openxmlformats.org/officeDocument/2006/relationships/hyperlink" Target="mailto:amirrfz2003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kaggle.com/datasets/usdot/flight-delays/dat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8"/>
          <p:cNvSpPr txBox="1"/>
          <p:nvPr>
            <p:ph type="ctrTitle"/>
          </p:nvPr>
        </p:nvSpPr>
        <p:spPr>
          <a:xfrm>
            <a:off x="713225" y="1048200"/>
            <a:ext cx="4035600" cy="17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Flight Delay Predictions</a:t>
            </a:r>
            <a:endParaRPr sz="3500"/>
          </a:p>
        </p:txBody>
      </p:sp>
      <p:sp>
        <p:nvSpPr>
          <p:cNvPr id="1411" name="Google Shape;1411;p28"/>
          <p:cNvSpPr txBox="1"/>
          <p:nvPr>
            <p:ph idx="1" type="subTitle"/>
          </p:nvPr>
        </p:nvSpPr>
        <p:spPr>
          <a:xfrm>
            <a:off x="713225" y="2949275"/>
            <a:ext cx="29034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Amirhossein Arefza</a:t>
            </a:r>
            <a:r>
              <a:rPr lang="en"/>
              <a:t>d</a:t>
            </a:r>
            <a:r>
              <a:rPr lang="en"/>
              <a:t>eh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Aria Azem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Amin </a:t>
            </a:r>
            <a:r>
              <a:rPr lang="en"/>
              <a:t>Agha Kasiri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2" name="Google Shape;1412;p28"/>
          <p:cNvGrpSpPr/>
          <p:nvPr/>
        </p:nvGrpSpPr>
        <p:grpSpPr>
          <a:xfrm>
            <a:off x="5235950" y="1048200"/>
            <a:ext cx="3285066" cy="3286950"/>
            <a:chOff x="5235950" y="859675"/>
            <a:chExt cx="3285066" cy="3286950"/>
          </a:xfrm>
        </p:grpSpPr>
        <p:sp>
          <p:nvSpPr>
            <p:cNvPr id="1413" name="Google Shape;1413;p28"/>
            <p:cNvSpPr/>
            <p:nvPr/>
          </p:nvSpPr>
          <p:spPr>
            <a:xfrm>
              <a:off x="5478353" y="2905396"/>
              <a:ext cx="2070476" cy="1119822"/>
            </a:xfrm>
            <a:custGeom>
              <a:rect b="b" l="l" r="r" t="t"/>
              <a:pathLst>
                <a:path extrusionOk="0" h="11346" w="20978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5686114" y="1163962"/>
              <a:ext cx="1100872" cy="1100872"/>
            </a:xfrm>
            <a:custGeom>
              <a:rect b="b" l="l" r="r" t="t"/>
              <a:pathLst>
                <a:path extrusionOk="0" h="11154" w="11154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5767738" y="1260390"/>
              <a:ext cx="2308041" cy="2310508"/>
            </a:xfrm>
            <a:custGeom>
              <a:rect b="b" l="l" r="r" t="t"/>
              <a:pathLst>
                <a:path extrusionOk="0" h="23410" w="23385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6895764" y="2413187"/>
              <a:ext cx="1625252" cy="1115677"/>
            </a:xfrm>
            <a:custGeom>
              <a:rect b="b" l="l" r="r" t="t"/>
              <a:pathLst>
                <a:path extrusionOk="0" h="11304" w="16467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5498093" y="2415654"/>
              <a:ext cx="1422527" cy="1241812"/>
            </a:xfrm>
            <a:custGeom>
              <a:rect b="b" l="l" r="r" t="t"/>
              <a:pathLst>
                <a:path extrusionOk="0" h="12582" w="14413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7232129" y="154987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05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7232129" y="1549873"/>
              <a:ext cx="175780" cy="175682"/>
            </a:xfrm>
            <a:custGeom>
              <a:rect b="b" l="l" r="r" t="t"/>
              <a:pathLst>
                <a:path extrusionOk="0" h="1780" w="1781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780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277" y="0"/>
                  </a:moveTo>
                  <a:lnTo>
                    <a:pt x="1" y="276"/>
                  </a:lnTo>
                  <a:lnTo>
                    <a:pt x="1530" y="1780"/>
                  </a:lnTo>
                  <a:lnTo>
                    <a:pt x="1805" y="1504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5456048" y="1794743"/>
              <a:ext cx="178248" cy="175682"/>
            </a:xfrm>
            <a:custGeom>
              <a:rect b="b" l="l" r="r" t="t"/>
              <a:pathLst>
                <a:path extrusionOk="0" h="1780" w="1806">
                  <a:moveTo>
                    <a:pt x="1505" y="0"/>
                  </a:moveTo>
                  <a:lnTo>
                    <a:pt x="1" y="1504"/>
                  </a:lnTo>
                  <a:lnTo>
                    <a:pt x="302" y="1780"/>
                  </a:lnTo>
                  <a:lnTo>
                    <a:pt x="1805" y="276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6084363" y="998248"/>
              <a:ext cx="207956" cy="207857"/>
            </a:xfrm>
            <a:custGeom>
              <a:rect b="b" l="l" r="r" t="t"/>
              <a:pathLst>
                <a:path extrusionOk="0" h="2106" w="2107">
                  <a:moveTo>
                    <a:pt x="1053" y="426"/>
                  </a:moveTo>
                  <a:cubicBezTo>
                    <a:pt x="1404" y="426"/>
                    <a:pt x="1680" y="702"/>
                    <a:pt x="1680" y="1053"/>
                  </a:cubicBezTo>
                  <a:cubicBezTo>
                    <a:pt x="1680" y="1404"/>
                    <a:pt x="1404" y="1704"/>
                    <a:pt x="1053" y="1704"/>
                  </a:cubicBezTo>
                  <a:cubicBezTo>
                    <a:pt x="703" y="1704"/>
                    <a:pt x="427" y="1404"/>
                    <a:pt x="427" y="1053"/>
                  </a:cubicBezTo>
                  <a:cubicBezTo>
                    <a:pt x="427" y="702"/>
                    <a:pt x="703" y="426"/>
                    <a:pt x="1053" y="426"/>
                  </a:cubicBezTo>
                  <a:close/>
                  <a:moveTo>
                    <a:pt x="1053" y="0"/>
                  </a:moveTo>
                  <a:cubicBezTo>
                    <a:pt x="477" y="0"/>
                    <a:pt x="1" y="476"/>
                    <a:pt x="1" y="1053"/>
                  </a:cubicBezTo>
                  <a:cubicBezTo>
                    <a:pt x="1" y="1629"/>
                    <a:pt x="477" y="2105"/>
                    <a:pt x="1053" y="2105"/>
                  </a:cubicBezTo>
                  <a:cubicBezTo>
                    <a:pt x="1630" y="2105"/>
                    <a:pt x="2106" y="1629"/>
                    <a:pt x="2106" y="1053"/>
                  </a:cubicBezTo>
                  <a:cubicBezTo>
                    <a:pt x="2106" y="476"/>
                    <a:pt x="1630" y="0"/>
                    <a:pt x="10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8211712" y="2037146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8211712" y="2116302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0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8211712" y="2195458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8211712" y="2274614"/>
              <a:ext cx="34742" cy="54481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8211712" y="2353770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8211712" y="2432927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8211712" y="2512083"/>
              <a:ext cx="34742" cy="52014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6920537" y="859675"/>
              <a:ext cx="1212104" cy="818893"/>
            </a:xfrm>
            <a:custGeom>
              <a:rect b="b" l="l" r="r" t="t"/>
              <a:pathLst>
                <a:path extrusionOk="0" h="8297" w="12281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7734307" y="1826919"/>
              <a:ext cx="623472" cy="24773"/>
            </a:xfrm>
            <a:custGeom>
              <a:rect b="b" l="l" r="r" t="t"/>
              <a:pathLst>
                <a:path extrusionOk="0" h="251" w="6317">
                  <a:moveTo>
                    <a:pt x="1" y="0"/>
                  </a:moveTo>
                  <a:lnTo>
                    <a:pt x="1" y="251"/>
                  </a:lnTo>
                  <a:lnTo>
                    <a:pt x="6317" y="251"/>
                  </a:lnTo>
                  <a:lnTo>
                    <a:pt x="63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7744177" y="1911010"/>
              <a:ext cx="343961" cy="27241"/>
            </a:xfrm>
            <a:custGeom>
              <a:rect b="b" l="l" r="r" t="t"/>
              <a:pathLst>
                <a:path extrusionOk="0" h="276" w="3485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5235950" y="2749551"/>
              <a:ext cx="621005" cy="101560"/>
            </a:xfrm>
            <a:custGeom>
              <a:rect b="b" l="l" r="r" t="t"/>
              <a:pathLst>
                <a:path extrusionOk="0" h="1029" w="6292">
                  <a:moveTo>
                    <a:pt x="126" y="1"/>
                  </a:moveTo>
                  <a:lnTo>
                    <a:pt x="0" y="126"/>
                  </a:lnTo>
                  <a:lnTo>
                    <a:pt x="502" y="702"/>
                  </a:lnTo>
                  <a:cubicBezTo>
                    <a:pt x="627" y="842"/>
                    <a:pt x="799" y="911"/>
                    <a:pt x="969" y="911"/>
                  </a:cubicBezTo>
                  <a:cubicBezTo>
                    <a:pt x="1106" y="911"/>
                    <a:pt x="1242" y="867"/>
                    <a:pt x="1354" y="778"/>
                  </a:cubicBezTo>
                  <a:lnTo>
                    <a:pt x="1830" y="351"/>
                  </a:lnTo>
                  <a:cubicBezTo>
                    <a:pt x="1905" y="276"/>
                    <a:pt x="2030" y="251"/>
                    <a:pt x="2131" y="251"/>
                  </a:cubicBezTo>
                  <a:cubicBezTo>
                    <a:pt x="2256" y="251"/>
                    <a:pt x="2356" y="301"/>
                    <a:pt x="2431" y="402"/>
                  </a:cubicBezTo>
                  <a:lnTo>
                    <a:pt x="2757" y="778"/>
                  </a:lnTo>
                  <a:cubicBezTo>
                    <a:pt x="2882" y="903"/>
                    <a:pt x="3033" y="978"/>
                    <a:pt x="3183" y="1003"/>
                  </a:cubicBezTo>
                  <a:cubicBezTo>
                    <a:pt x="3359" y="1003"/>
                    <a:pt x="3509" y="953"/>
                    <a:pt x="3634" y="828"/>
                  </a:cubicBezTo>
                  <a:lnTo>
                    <a:pt x="4035" y="477"/>
                  </a:lnTo>
                  <a:cubicBezTo>
                    <a:pt x="4136" y="402"/>
                    <a:pt x="4236" y="351"/>
                    <a:pt x="4361" y="351"/>
                  </a:cubicBezTo>
                  <a:cubicBezTo>
                    <a:pt x="4487" y="377"/>
                    <a:pt x="4587" y="427"/>
                    <a:pt x="4662" y="527"/>
                  </a:cubicBezTo>
                  <a:lnTo>
                    <a:pt x="4862" y="778"/>
                  </a:lnTo>
                  <a:cubicBezTo>
                    <a:pt x="4963" y="928"/>
                    <a:pt x="5138" y="1003"/>
                    <a:pt x="5314" y="1028"/>
                  </a:cubicBezTo>
                  <a:cubicBezTo>
                    <a:pt x="5489" y="1028"/>
                    <a:pt x="5664" y="953"/>
                    <a:pt x="5790" y="828"/>
                  </a:cubicBezTo>
                  <a:lnTo>
                    <a:pt x="6291" y="301"/>
                  </a:lnTo>
                  <a:lnTo>
                    <a:pt x="6141" y="176"/>
                  </a:lnTo>
                  <a:lnTo>
                    <a:pt x="5639" y="702"/>
                  </a:lnTo>
                  <a:cubicBezTo>
                    <a:pt x="5564" y="803"/>
                    <a:pt x="5439" y="828"/>
                    <a:pt x="5314" y="828"/>
                  </a:cubicBezTo>
                  <a:cubicBezTo>
                    <a:pt x="5188" y="828"/>
                    <a:pt x="5088" y="778"/>
                    <a:pt x="5013" y="677"/>
                  </a:cubicBezTo>
                  <a:lnTo>
                    <a:pt x="4787" y="402"/>
                  </a:lnTo>
                  <a:cubicBezTo>
                    <a:pt x="4687" y="276"/>
                    <a:pt x="4537" y="201"/>
                    <a:pt x="4361" y="176"/>
                  </a:cubicBezTo>
                  <a:cubicBezTo>
                    <a:pt x="4211" y="176"/>
                    <a:pt x="4035" y="226"/>
                    <a:pt x="3910" y="326"/>
                  </a:cubicBezTo>
                  <a:lnTo>
                    <a:pt x="3509" y="702"/>
                  </a:lnTo>
                  <a:cubicBezTo>
                    <a:pt x="3427" y="764"/>
                    <a:pt x="3344" y="809"/>
                    <a:pt x="3262" y="809"/>
                  </a:cubicBezTo>
                  <a:cubicBezTo>
                    <a:pt x="3244" y="809"/>
                    <a:pt x="3226" y="807"/>
                    <a:pt x="3208" y="803"/>
                  </a:cubicBezTo>
                  <a:cubicBezTo>
                    <a:pt x="3083" y="803"/>
                    <a:pt x="2983" y="752"/>
                    <a:pt x="2908" y="677"/>
                  </a:cubicBezTo>
                  <a:lnTo>
                    <a:pt x="2557" y="276"/>
                  </a:lnTo>
                  <a:cubicBezTo>
                    <a:pt x="2456" y="151"/>
                    <a:pt x="2306" y="76"/>
                    <a:pt x="2156" y="76"/>
                  </a:cubicBezTo>
                  <a:cubicBezTo>
                    <a:pt x="2126" y="72"/>
                    <a:pt x="2098" y="69"/>
                    <a:pt x="2070" y="69"/>
                  </a:cubicBezTo>
                  <a:cubicBezTo>
                    <a:pt x="1931" y="69"/>
                    <a:pt x="1809" y="122"/>
                    <a:pt x="1705" y="226"/>
                  </a:cubicBezTo>
                  <a:lnTo>
                    <a:pt x="1228" y="627"/>
                  </a:lnTo>
                  <a:cubicBezTo>
                    <a:pt x="1151" y="694"/>
                    <a:pt x="1058" y="726"/>
                    <a:pt x="966" y="726"/>
                  </a:cubicBezTo>
                  <a:cubicBezTo>
                    <a:pt x="851" y="726"/>
                    <a:pt x="736" y="675"/>
                    <a:pt x="652" y="577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6814239" y="3180764"/>
              <a:ext cx="185551" cy="563464"/>
            </a:xfrm>
            <a:custGeom>
              <a:rect b="b" l="l" r="r" t="t"/>
              <a:pathLst>
                <a:path extrusionOk="0" h="5709" w="1880">
                  <a:moveTo>
                    <a:pt x="662" y="0"/>
                  </a:moveTo>
                  <a:cubicBezTo>
                    <a:pt x="389" y="0"/>
                    <a:pt x="147" y="228"/>
                    <a:pt x="100" y="769"/>
                  </a:cubicBezTo>
                  <a:cubicBezTo>
                    <a:pt x="1" y="2375"/>
                    <a:pt x="97" y="5709"/>
                    <a:pt x="771" y="5709"/>
                  </a:cubicBezTo>
                  <a:cubicBezTo>
                    <a:pt x="781" y="5709"/>
                    <a:pt x="791" y="5708"/>
                    <a:pt x="801" y="5707"/>
                  </a:cubicBezTo>
                  <a:cubicBezTo>
                    <a:pt x="1503" y="5632"/>
                    <a:pt x="1879" y="5331"/>
                    <a:pt x="1428" y="5256"/>
                  </a:cubicBezTo>
                  <a:cubicBezTo>
                    <a:pt x="1002" y="5206"/>
                    <a:pt x="1002" y="5155"/>
                    <a:pt x="977" y="5030"/>
                  </a:cubicBezTo>
                  <a:cubicBezTo>
                    <a:pt x="952" y="4228"/>
                    <a:pt x="1428" y="2649"/>
                    <a:pt x="1553" y="1471"/>
                  </a:cubicBezTo>
                  <a:cubicBezTo>
                    <a:pt x="1647" y="615"/>
                    <a:pt x="1111" y="0"/>
                    <a:pt x="662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6858653" y="3699424"/>
              <a:ext cx="168279" cy="54086"/>
            </a:xfrm>
            <a:custGeom>
              <a:rect b="b" l="l" r="r" t="t"/>
              <a:pathLst>
                <a:path extrusionOk="0" h="548" w="1705">
                  <a:moveTo>
                    <a:pt x="978" y="1"/>
                  </a:moveTo>
                  <a:cubicBezTo>
                    <a:pt x="808" y="170"/>
                    <a:pt x="551" y="211"/>
                    <a:pt x="343" y="211"/>
                  </a:cubicBezTo>
                  <a:cubicBezTo>
                    <a:pt x="151" y="211"/>
                    <a:pt x="0" y="176"/>
                    <a:pt x="0" y="176"/>
                  </a:cubicBezTo>
                  <a:lnTo>
                    <a:pt x="0" y="176"/>
                  </a:lnTo>
                  <a:cubicBezTo>
                    <a:pt x="34" y="452"/>
                    <a:pt x="207" y="548"/>
                    <a:pt x="428" y="548"/>
                  </a:cubicBezTo>
                  <a:cubicBezTo>
                    <a:pt x="708" y="548"/>
                    <a:pt x="1065" y="392"/>
                    <a:pt x="1304" y="251"/>
                  </a:cubicBezTo>
                  <a:cubicBezTo>
                    <a:pt x="1705" y="1"/>
                    <a:pt x="978" y="1"/>
                    <a:pt x="9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6448166" y="3574669"/>
              <a:ext cx="200455" cy="562674"/>
            </a:xfrm>
            <a:custGeom>
              <a:rect b="b" l="l" r="r" t="t"/>
              <a:pathLst>
                <a:path extrusionOk="0" h="5701" w="2031">
                  <a:moveTo>
                    <a:pt x="1066" y="0"/>
                  </a:moveTo>
                  <a:cubicBezTo>
                    <a:pt x="813" y="0"/>
                    <a:pt x="581" y="210"/>
                    <a:pt x="500" y="713"/>
                  </a:cubicBezTo>
                  <a:cubicBezTo>
                    <a:pt x="226" y="2311"/>
                    <a:pt x="1" y="5701"/>
                    <a:pt x="693" y="5701"/>
                  </a:cubicBezTo>
                  <a:cubicBezTo>
                    <a:pt x="696" y="5701"/>
                    <a:pt x="698" y="5701"/>
                    <a:pt x="701" y="5701"/>
                  </a:cubicBezTo>
                  <a:cubicBezTo>
                    <a:pt x="1428" y="5676"/>
                    <a:pt x="1804" y="5400"/>
                    <a:pt x="1377" y="5300"/>
                  </a:cubicBezTo>
                  <a:cubicBezTo>
                    <a:pt x="951" y="5200"/>
                    <a:pt x="951" y="5149"/>
                    <a:pt x="951" y="5024"/>
                  </a:cubicBezTo>
                  <a:cubicBezTo>
                    <a:pt x="976" y="4222"/>
                    <a:pt x="1628" y="2693"/>
                    <a:pt x="1854" y="1540"/>
                  </a:cubicBezTo>
                  <a:cubicBezTo>
                    <a:pt x="2031" y="672"/>
                    <a:pt x="1516" y="0"/>
                    <a:pt x="1066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6485079" y="4097671"/>
              <a:ext cx="168378" cy="48954"/>
            </a:xfrm>
            <a:custGeom>
              <a:rect b="b" l="l" r="r" t="t"/>
              <a:pathLst>
                <a:path extrusionOk="0" h="496" w="1706">
                  <a:moveTo>
                    <a:pt x="1003" y="1"/>
                  </a:moveTo>
                  <a:cubicBezTo>
                    <a:pt x="863" y="121"/>
                    <a:pt x="675" y="157"/>
                    <a:pt x="499" y="157"/>
                  </a:cubicBezTo>
                  <a:cubicBezTo>
                    <a:pt x="236" y="157"/>
                    <a:pt x="1" y="76"/>
                    <a:pt x="1" y="76"/>
                  </a:cubicBezTo>
                  <a:lnTo>
                    <a:pt x="1" y="76"/>
                  </a:lnTo>
                  <a:cubicBezTo>
                    <a:pt x="14" y="389"/>
                    <a:pt x="227" y="496"/>
                    <a:pt x="490" y="496"/>
                  </a:cubicBezTo>
                  <a:cubicBezTo>
                    <a:pt x="753" y="496"/>
                    <a:pt x="1066" y="389"/>
                    <a:pt x="1279" y="276"/>
                  </a:cubicBezTo>
                  <a:cubicBezTo>
                    <a:pt x="1705" y="76"/>
                    <a:pt x="1003" y="1"/>
                    <a:pt x="1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6344137" y="3080980"/>
              <a:ext cx="309318" cy="911669"/>
            </a:xfrm>
            <a:custGeom>
              <a:rect b="b" l="l" r="r" t="t"/>
              <a:pathLst>
                <a:path extrusionOk="0" h="9237" w="3134">
                  <a:moveTo>
                    <a:pt x="2181" y="1"/>
                  </a:moveTo>
                  <a:lnTo>
                    <a:pt x="1604" y="126"/>
                  </a:lnTo>
                  <a:lnTo>
                    <a:pt x="1128" y="227"/>
                  </a:lnTo>
                  <a:lnTo>
                    <a:pt x="978" y="277"/>
                  </a:lnTo>
                  <a:lnTo>
                    <a:pt x="251" y="427"/>
                  </a:lnTo>
                  <a:cubicBezTo>
                    <a:pt x="101" y="878"/>
                    <a:pt x="0" y="1179"/>
                    <a:pt x="25" y="1580"/>
                  </a:cubicBezTo>
                  <a:cubicBezTo>
                    <a:pt x="51" y="1956"/>
                    <a:pt x="176" y="2432"/>
                    <a:pt x="426" y="3259"/>
                  </a:cubicBezTo>
                  <a:cubicBezTo>
                    <a:pt x="627" y="3836"/>
                    <a:pt x="1028" y="4713"/>
                    <a:pt x="1078" y="5239"/>
                  </a:cubicBezTo>
                  <a:cubicBezTo>
                    <a:pt x="1254" y="7169"/>
                    <a:pt x="1003" y="7395"/>
                    <a:pt x="1279" y="9074"/>
                  </a:cubicBezTo>
                  <a:cubicBezTo>
                    <a:pt x="1304" y="9186"/>
                    <a:pt x="1542" y="9237"/>
                    <a:pt x="1783" y="9237"/>
                  </a:cubicBezTo>
                  <a:cubicBezTo>
                    <a:pt x="2024" y="9237"/>
                    <a:pt x="2269" y="9186"/>
                    <a:pt x="2306" y="9099"/>
                  </a:cubicBezTo>
                  <a:cubicBezTo>
                    <a:pt x="3133" y="7344"/>
                    <a:pt x="3083" y="5339"/>
                    <a:pt x="3083" y="4312"/>
                  </a:cubicBezTo>
                  <a:cubicBezTo>
                    <a:pt x="3083" y="3861"/>
                    <a:pt x="3083" y="3585"/>
                    <a:pt x="2908" y="2608"/>
                  </a:cubicBezTo>
                  <a:cubicBezTo>
                    <a:pt x="2883" y="2507"/>
                    <a:pt x="2858" y="2432"/>
                    <a:pt x="2858" y="2332"/>
                  </a:cubicBezTo>
                  <a:cubicBezTo>
                    <a:pt x="2807" y="2056"/>
                    <a:pt x="2732" y="1705"/>
                    <a:pt x="2632" y="1279"/>
                  </a:cubicBezTo>
                  <a:cubicBezTo>
                    <a:pt x="2532" y="803"/>
                    <a:pt x="2331" y="327"/>
                    <a:pt x="2231" y="101"/>
                  </a:cubicBezTo>
                  <a:cubicBezTo>
                    <a:pt x="2206" y="26"/>
                    <a:pt x="2181" y="1"/>
                    <a:pt x="21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6413424" y="3155201"/>
              <a:ext cx="222662" cy="226215"/>
            </a:xfrm>
            <a:custGeom>
              <a:rect b="b" l="l" r="r" t="t"/>
              <a:pathLst>
                <a:path extrusionOk="0" h="2292" w="2256">
                  <a:moveTo>
                    <a:pt x="251" y="1"/>
                  </a:moveTo>
                  <a:lnTo>
                    <a:pt x="251" y="1"/>
                  </a:lnTo>
                  <a:cubicBezTo>
                    <a:pt x="50" y="627"/>
                    <a:pt x="0" y="1630"/>
                    <a:pt x="727" y="2131"/>
                  </a:cubicBezTo>
                  <a:cubicBezTo>
                    <a:pt x="897" y="2241"/>
                    <a:pt x="1138" y="2291"/>
                    <a:pt x="1402" y="2291"/>
                  </a:cubicBezTo>
                  <a:cubicBezTo>
                    <a:pt x="1681" y="2291"/>
                    <a:pt x="1985" y="2234"/>
                    <a:pt x="2256" y="2131"/>
                  </a:cubicBezTo>
                  <a:cubicBezTo>
                    <a:pt x="2181" y="1805"/>
                    <a:pt x="2055" y="1079"/>
                    <a:pt x="1930" y="527"/>
                  </a:cubicBezTo>
                  <a:cubicBezTo>
                    <a:pt x="1905" y="377"/>
                    <a:pt x="1855" y="226"/>
                    <a:pt x="1830" y="101"/>
                  </a:cubicBezTo>
                  <a:lnTo>
                    <a:pt x="2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6410956" y="2952573"/>
              <a:ext cx="630874" cy="627124"/>
            </a:xfrm>
            <a:custGeom>
              <a:rect b="b" l="l" r="r" t="t"/>
              <a:pathLst>
                <a:path extrusionOk="0" h="6354" w="6392">
                  <a:moveTo>
                    <a:pt x="4919" y="1"/>
                  </a:moveTo>
                  <a:cubicBezTo>
                    <a:pt x="4332" y="1"/>
                    <a:pt x="3606" y="365"/>
                    <a:pt x="3083" y="675"/>
                  </a:cubicBezTo>
                  <a:cubicBezTo>
                    <a:pt x="2707" y="901"/>
                    <a:pt x="2431" y="1101"/>
                    <a:pt x="2431" y="1101"/>
                  </a:cubicBezTo>
                  <a:lnTo>
                    <a:pt x="501" y="1177"/>
                  </a:lnTo>
                  <a:cubicBezTo>
                    <a:pt x="501" y="1177"/>
                    <a:pt x="401" y="1327"/>
                    <a:pt x="301" y="1578"/>
                  </a:cubicBezTo>
                  <a:cubicBezTo>
                    <a:pt x="176" y="1903"/>
                    <a:pt x="0" y="2430"/>
                    <a:pt x="75" y="2931"/>
                  </a:cubicBezTo>
                  <a:cubicBezTo>
                    <a:pt x="125" y="3307"/>
                    <a:pt x="176" y="3583"/>
                    <a:pt x="551" y="3833"/>
                  </a:cubicBezTo>
                  <a:cubicBezTo>
                    <a:pt x="662" y="3910"/>
                    <a:pt x="815" y="3943"/>
                    <a:pt x="992" y="3943"/>
                  </a:cubicBezTo>
                  <a:cubicBezTo>
                    <a:pt x="1340" y="3943"/>
                    <a:pt x="1782" y="3815"/>
                    <a:pt x="2181" y="3633"/>
                  </a:cubicBezTo>
                  <a:cubicBezTo>
                    <a:pt x="2717" y="3390"/>
                    <a:pt x="3242" y="3112"/>
                    <a:pt x="3532" y="3112"/>
                  </a:cubicBezTo>
                  <a:cubicBezTo>
                    <a:pt x="3662" y="3112"/>
                    <a:pt x="3744" y="3168"/>
                    <a:pt x="3760" y="3307"/>
                  </a:cubicBezTo>
                  <a:cubicBezTo>
                    <a:pt x="3885" y="4836"/>
                    <a:pt x="4085" y="6264"/>
                    <a:pt x="4085" y="6264"/>
                  </a:cubicBezTo>
                  <a:cubicBezTo>
                    <a:pt x="4267" y="6329"/>
                    <a:pt x="4445" y="6354"/>
                    <a:pt x="4610" y="6354"/>
                  </a:cubicBezTo>
                  <a:cubicBezTo>
                    <a:pt x="5152" y="6354"/>
                    <a:pt x="5564" y="6089"/>
                    <a:pt x="5564" y="6089"/>
                  </a:cubicBezTo>
                  <a:cubicBezTo>
                    <a:pt x="5564" y="6089"/>
                    <a:pt x="6391" y="1427"/>
                    <a:pt x="5689" y="375"/>
                  </a:cubicBezTo>
                  <a:cubicBezTo>
                    <a:pt x="5506" y="104"/>
                    <a:pt x="5232" y="1"/>
                    <a:pt x="49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6344137" y="3061240"/>
              <a:ext cx="390941" cy="181603"/>
            </a:xfrm>
            <a:custGeom>
              <a:rect b="b" l="l" r="r" t="t"/>
              <a:pathLst>
                <a:path extrusionOk="0" h="1840" w="3961">
                  <a:moveTo>
                    <a:pt x="3108" y="0"/>
                  </a:moveTo>
                  <a:lnTo>
                    <a:pt x="1178" y="76"/>
                  </a:lnTo>
                  <a:cubicBezTo>
                    <a:pt x="1178" y="76"/>
                    <a:pt x="1078" y="226"/>
                    <a:pt x="978" y="477"/>
                  </a:cubicBezTo>
                  <a:lnTo>
                    <a:pt x="251" y="627"/>
                  </a:lnTo>
                  <a:cubicBezTo>
                    <a:pt x="101" y="1078"/>
                    <a:pt x="0" y="1379"/>
                    <a:pt x="25" y="1780"/>
                  </a:cubicBezTo>
                  <a:cubicBezTo>
                    <a:pt x="154" y="1817"/>
                    <a:pt x="323" y="1840"/>
                    <a:pt x="522" y="1840"/>
                  </a:cubicBezTo>
                  <a:cubicBezTo>
                    <a:pt x="595" y="1840"/>
                    <a:pt x="672" y="1837"/>
                    <a:pt x="752" y="1830"/>
                  </a:cubicBezTo>
                  <a:cubicBezTo>
                    <a:pt x="1304" y="1805"/>
                    <a:pt x="2030" y="1655"/>
                    <a:pt x="2632" y="1479"/>
                  </a:cubicBezTo>
                  <a:cubicBezTo>
                    <a:pt x="3409" y="1229"/>
                    <a:pt x="3960" y="853"/>
                    <a:pt x="3910" y="602"/>
                  </a:cubicBezTo>
                  <a:lnTo>
                    <a:pt x="3910" y="602"/>
                  </a:lnTo>
                  <a:lnTo>
                    <a:pt x="3108" y="652"/>
                  </a:lnTo>
                  <a:lnTo>
                    <a:pt x="3108" y="0"/>
                  </a:ln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6302092" y="2650556"/>
              <a:ext cx="436539" cy="557345"/>
            </a:xfrm>
            <a:custGeom>
              <a:rect b="b" l="l" r="r" t="t"/>
              <a:pathLst>
                <a:path extrusionOk="0" h="5647" w="4423">
                  <a:moveTo>
                    <a:pt x="1800" y="0"/>
                  </a:moveTo>
                  <a:cubicBezTo>
                    <a:pt x="1115" y="0"/>
                    <a:pt x="676" y="553"/>
                    <a:pt x="602" y="903"/>
                  </a:cubicBezTo>
                  <a:cubicBezTo>
                    <a:pt x="251" y="2658"/>
                    <a:pt x="0" y="3460"/>
                    <a:pt x="251" y="5339"/>
                  </a:cubicBezTo>
                  <a:cubicBezTo>
                    <a:pt x="282" y="5556"/>
                    <a:pt x="697" y="5646"/>
                    <a:pt x="1251" y="5646"/>
                  </a:cubicBezTo>
                  <a:cubicBezTo>
                    <a:pt x="2488" y="5646"/>
                    <a:pt x="4423" y="5198"/>
                    <a:pt x="4336" y="4713"/>
                  </a:cubicBezTo>
                  <a:cubicBezTo>
                    <a:pt x="3760" y="1530"/>
                    <a:pt x="3208" y="603"/>
                    <a:pt x="2632" y="252"/>
                  </a:cubicBezTo>
                  <a:cubicBezTo>
                    <a:pt x="2326" y="72"/>
                    <a:pt x="2047" y="0"/>
                    <a:pt x="1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6967518" y="2326234"/>
              <a:ext cx="56948" cy="99388"/>
            </a:xfrm>
            <a:custGeom>
              <a:rect b="b" l="l" r="r" t="t"/>
              <a:pathLst>
                <a:path extrusionOk="0" h="1007" w="577">
                  <a:moveTo>
                    <a:pt x="266" y="1"/>
                  </a:moveTo>
                  <a:cubicBezTo>
                    <a:pt x="77" y="1"/>
                    <a:pt x="0" y="831"/>
                    <a:pt x="0" y="831"/>
                  </a:cubicBezTo>
                  <a:lnTo>
                    <a:pt x="301" y="1006"/>
                  </a:lnTo>
                  <a:cubicBezTo>
                    <a:pt x="527" y="480"/>
                    <a:pt x="577" y="330"/>
                    <a:pt x="351" y="54"/>
                  </a:cubicBezTo>
                  <a:cubicBezTo>
                    <a:pt x="320" y="17"/>
                    <a:pt x="292" y="1"/>
                    <a:pt x="266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6539561" y="2402527"/>
              <a:ext cx="455193" cy="414233"/>
            </a:xfrm>
            <a:custGeom>
              <a:rect b="b" l="l" r="r" t="t"/>
              <a:pathLst>
                <a:path extrusionOk="0" h="4197" w="4612">
                  <a:moveTo>
                    <a:pt x="4349" y="0"/>
                  </a:moveTo>
                  <a:cubicBezTo>
                    <a:pt x="4308" y="0"/>
                    <a:pt x="4262" y="10"/>
                    <a:pt x="4211" y="33"/>
                  </a:cubicBezTo>
                  <a:cubicBezTo>
                    <a:pt x="4211" y="33"/>
                    <a:pt x="2983" y="1887"/>
                    <a:pt x="2381" y="2314"/>
                  </a:cubicBezTo>
                  <a:cubicBezTo>
                    <a:pt x="1930" y="2639"/>
                    <a:pt x="878" y="2815"/>
                    <a:pt x="401" y="3291"/>
                  </a:cubicBezTo>
                  <a:cubicBezTo>
                    <a:pt x="251" y="3441"/>
                    <a:pt x="0" y="3943"/>
                    <a:pt x="426" y="4093"/>
                  </a:cubicBezTo>
                  <a:cubicBezTo>
                    <a:pt x="617" y="4157"/>
                    <a:pt x="842" y="4196"/>
                    <a:pt x="1093" y="4196"/>
                  </a:cubicBezTo>
                  <a:cubicBezTo>
                    <a:pt x="1731" y="4196"/>
                    <a:pt x="2538" y="3939"/>
                    <a:pt x="3384" y="3166"/>
                  </a:cubicBezTo>
                  <a:cubicBezTo>
                    <a:pt x="4487" y="2188"/>
                    <a:pt x="4612" y="183"/>
                    <a:pt x="4612" y="183"/>
                  </a:cubicBezTo>
                  <a:cubicBezTo>
                    <a:pt x="4612" y="183"/>
                    <a:pt x="4529" y="0"/>
                    <a:pt x="4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6208032" y="2375879"/>
              <a:ext cx="527045" cy="714471"/>
            </a:xfrm>
            <a:custGeom>
              <a:rect b="b" l="l" r="r" t="t"/>
              <a:pathLst>
                <a:path extrusionOk="0" h="7239" w="5340">
                  <a:moveTo>
                    <a:pt x="2802" y="1"/>
                  </a:moveTo>
                  <a:cubicBezTo>
                    <a:pt x="1181" y="1"/>
                    <a:pt x="1816" y="1136"/>
                    <a:pt x="1154" y="1406"/>
                  </a:cubicBezTo>
                  <a:cubicBezTo>
                    <a:pt x="477" y="1681"/>
                    <a:pt x="1104" y="2659"/>
                    <a:pt x="828" y="2884"/>
                  </a:cubicBezTo>
                  <a:cubicBezTo>
                    <a:pt x="1" y="3561"/>
                    <a:pt x="728" y="3987"/>
                    <a:pt x="703" y="4438"/>
                  </a:cubicBezTo>
                  <a:cubicBezTo>
                    <a:pt x="678" y="4814"/>
                    <a:pt x="778" y="5090"/>
                    <a:pt x="1029" y="5340"/>
                  </a:cubicBezTo>
                  <a:cubicBezTo>
                    <a:pt x="1229" y="5541"/>
                    <a:pt x="1329" y="5792"/>
                    <a:pt x="1404" y="6067"/>
                  </a:cubicBezTo>
                  <a:cubicBezTo>
                    <a:pt x="1480" y="6318"/>
                    <a:pt x="1329" y="6594"/>
                    <a:pt x="1430" y="6844"/>
                  </a:cubicBezTo>
                  <a:cubicBezTo>
                    <a:pt x="1505" y="6995"/>
                    <a:pt x="1630" y="7070"/>
                    <a:pt x="1755" y="7145"/>
                  </a:cubicBezTo>
                  <a:cubicBezTo>
                    <a:pt x="1892" y="7206"/>
                    <a:pt x="2047" y="7239"/>
                    <a:pt x="2198" y="7239"/>
                  </a:cubicBezTo>
                  <a:cubicBezTo>
                    <a:pt x="2296" y="7239"/>
                    <a:pt x="2393" y="7225"/>
                    <a:pt x="2482" y="7195"/>
                  </a:cubicBezTo>
                  <a:cubicBezTo>
                    <a:pt x="2633" y="7145"/>
                    <a:pt x="2758" y="7070"/>
                    <a:pt x="2883" y="6970"/>
                  </a:cubicBezTo>
                  <a:cubicBezTo>
                    <a:pt x="2983" y="6869"/>
                    <a:pt x="3034" y="6744"/>
                    <a:pt x="3184" y="6694"/>
                  </a:cubicBezTo>
                  <a:cubicBezTo>
                    <a:pt x="3272" y="6664"/>
                    <a:pt x="3369" y="6652"/>
                    <a:pt x="3464" y="6652"/>
                  </a:cubicBezTo>
                  <a:cubicBezTo>
                    <a:pt x="3531" y="6652"/>
                    <a:pt x="3598" y="6658"/>
                    <a:pt x="3660" y="6669"/>
                  </a:cubicBezTo>
                  <a:cubicBezTo>
                    <a:pt x="3810" y="6719"/>
                    <a:pt x="3961" y="6794"/>
                    <a:pt x="4111" y="6819"/>
                  </a:cubicBezTo>
                  <a:cubicBezTo>
                    <a:pt x="4134" y="6822"/>
                    <a:pt x="4157" y="6823"/>
                    <a:pt x="4180" y="6823"/>
                  </a:cubicBezTo>
                  <a:cubicBezTo>
                    <a:pt x="4382" y="6823"/>
                    <a:pt x="4580" y="6726"/>
                    <a:pt x="4738" y="6569"/>
                  </a:cubicBezTo>
                  <a:cubicBezTo>
                    <a:pt x="4888" y="6418"/>
                    <a:pt x="5089" y="6142"/>
                    <a:pt x="5139" y="5917"/>
                  </a:cubicBezTo>
                  <a:cubicBezTo>
                    <a:pt x="5189" y="5792"/>
                    <a:pt x="5139" y="5616"/>
                    <a:pt x="5114" y="5491"/>
                  </a:cubicBezTo>
                  <a:cubicBezTo>
                    <a:pt x="4963" y="5040"/>
                    <a:pt x="4612" y="4664"/>
                    <a:pt x="4287" y="4338"/>
                  </a:cubicBezTo>
                  <a:cubicBezTo>
                    <a:pt x="3560" y="3636"/>
                    <a:pt x="5339" y="3085"/>
                    <a:pt x="4487" y="2358"/>
                  </a:cubicBezTo>
                  <a:cubicBezTo>
                    <a:pt x="4161" y="2057"/>
                    <a:pt x="4136" y="2057"/>
                    <a:pt x="4036" y="1180"/>
                  </a:cubicBezTo>
                  <a:cubicBezTo>
                    <a:pt x="3936" y="303"/>
                    <a:pt x="3359" y="2"/>
                    <a:pt x="2908" y="2"/>
                  </a:cubicBezTo>
                  <a:cubicBezTo>
                    <a:pt x="2872" y="1"/>
                    <a:pt x="2836" y="1"/>
                    <a:pt x="2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7"/>
          <p:cNvSpPr txBox="1"/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</a:t>
            </a:r>
            <a:endParaRPr/>
          </a:p>
        </p:txBody>
      </p:sp>
      <p:sp>
        <p:nvSpPr>
          <p:cNvPr id="1830" name="Google Shape;1830;p37"/>
          <p:cNvSpPr txBox="1"/>
          <p:nvPr>
            <p:ph idx="2" type="title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31" name="Google Shape;1831;p37"/>
          <p:cNvGrpSpPr/>
          <p:nvPr/>
        </p:nvGrpSpPr>
        <p:grpSpPr>
          <a:xfrm>
            <a:off x="5473978" y="1301111"/>
            <a:ext cx="3412583" cy="2541280"/>
            <a:chOff x="3391825" y="3057925"/>
            <a:chExt cx="2387924" cy="1418125"/>
          </a:xfrm>
        </p:grpSpPr>
        <p:sp>
          <p:nvSpPr>
            <p:cNvPr id="1832" name="Google Shape;1832;p37"/>
            <p:cNvSpPr/>
            <p:nvPr/>
          </p:nvSpPr>
          <p:spPr>
            <a:xfrm>
              <a:off x="3715132" y="3231930"/>
              <a:ext cx="1889184" cy="1207740"/>
            </a:xfrm>
            <a:custGeom>
              <a:rect b="b" l="l" r="r" t="t"/>
              <a:pathLst>
                <a:path extrusionOk="0" h="20878" w="32658">
                  <a:moveTo>
                    <a:pt x="1354" y="0"/>
                  </a:moveTo>
                  <a:cubicBezTo>
                    <a:pt x="602" y="0"/>
                    <a:pt x="1" y="602"/>
                    <a:pt x="1" y="1329"/>
                  </a:cubicBezTo>
                  <a:lnTo>
                    <a:pt x="1" y="19549"/>
                  </a:lnTo>
                  <a:cubicBezTo>
                    <a:pt x="1" y="20276"/>
                    <a:pt x="602" y="20878"/>
                    <a:pt x="1354" y="20878"/>
                  </a:cubicBezTo>
                  <a:lnTo>
                    <a:pt x="31279" y="20878"/>
                  </a:lnTo>
                  <a:cubicBezTo>
                    <a:pt x="32031" y="20878"/>
                    <a:pt x="32658" y="20276"/>
                    <a:pt x="32658" y="19549"/>
                  </a:cubicBezTo>
                  <a:lnTo>
                    <a:pt x="32658" y="1329"/>
                  </a:lnTo>
                  <a:cubicBezTo>
                    <a:pt x="32658" y="602"/>
                    <a:pt x="32031" y="0"/>
                    <a:pt x="312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3715132" y="3231930"/>
              <a:ext cx="1889184" cy="218953"/>
            </a:xfrm>
            <a:custGeom>
              <a:rect b="b" l="l" r="r" t="t"/>
              <a:pathLst>
                <a:path extrusionOk="0" h="3785" w="32658">
                  <a:moveTo>
                    <a:pt x="1354" y="0"/>
                  </a:moveTo>
                  <a:cubicBezTo>
                    <a:pt x="602" y="0"/>
                    <a:pt x="1" y="602"/>
                    <a:pt x="1" y="1329"/>
                  </a:cubicBezTo>
                  <a:lnTo>
                    <a:pt x="1" y="3785"/>
                  </a:lnTo>
                  <a:lnTo>
                    <a:pt x="32658" y="3785"/>
                  </a:lnTo>
                  <a:lnTo>
                    <a:pt x="32658" y="1329"/>
                  </a:lnTo>
                  <a:cubicBezTo>
                    <a:pt x="32658" y="602"/>
                    <a:pt x="32031" y="0"/>
                    <a:pt x="312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3807918" y="3547949"/>
              <a:ext cx="1713790" cy="220457"/>
            </a:xfrm>
            <a:custGeom>
              <a:rect b="b" l="l" r="r" t="t"/>
              <a:pathLst>
                <a:path extrusionOk="0" h="3811" w="29626">
                  <a:moveTo>
                    <a:pt x="1" y="1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3807918" y="3827814"/>
              <a:ext cx="1713790" cy="220399"/>
            </a:xfrm>
            <a:custGeom>
              <a:rect b="b" l="l" r="r" t="t"/>
              <a:pathLst>
                <a:path extrusionOk="0" h="3810" w="29626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3807918" y="4088763"/>
              <a:ext cx="1713790" cy="220399"/>
            </a:xfrm>
            <a:custGeom>
              <a:rect b="b" l="l" r="r" t="t"/>
              <a:pathLst>
                <a:path extrusionOk="0" h="3810" w="29626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3454184" y="4038031"/>
              <a:ext cx="259562" cy="403081"/>
            </a:xfrm>
            <a:custGeom>
              <a:rect b="b" l="l" r="r" t="t"/>
              <a:pathLst>
                <a:path extrusionOk="0" h="6968" w="4487">
                  <a:moveTo>
                    <a:pt x="1" y="0"/>
                  </a:moveTo>
                  <a:lnTo>
                    <a:pt x="1" y="6968"/>
                  </a:lnTo>
                  <a:lnTo>
                    <a:pt x="4487" y="6968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3777491" y="3911866"/>
              <a:ext cx="259562" cy="529247"/>
            </a:xfrm>
            <a:custGeom>
              <a:rect b="b" l="l" r="r" t="t"/>
              <a:pathLst>
                <a:path extrusionOk="0" h="9149" w="4487">
                  <a:moveTo>
                    <a:pt x="1" y="1"/>
                  </a:moveTo>
                  <a:lnTo>
                    <a:pt x="1" y="9149"/>
                  </a:lnTo>
                  <a:lnTo>
                    <a:pt x="4487" y="9149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4095013" y="3787205"/>
              <a:ext cx="259562" cy="653908"/>
            </a:xfrm>
            <a:custGeom>
              <a:rect b="b" l="l" r="r" t="t"/>
              <a:pathLst>
                <a:path extrusionOk="0" h="11304" w="4487">
                  <a:moveTo>
                    <a:pt x="0" y="0"/>
                  </a:moveTo>
                  <a:lnTo>
                    <a:pt x="0" y="11304"/>
                  </a:lnTo>
                  <a:lnTo>
                    <a:pt x="4487" y="1130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4426997" y="3604524"/>
              <a:ext cx="259562" cy="836591"/>
            </a:xfrm>
            <a:custGeom>
              <a:rect b="b" l="l" r="r" t="t"/>
              <a:pathLst>
                <a:path extrusionOk="0" h="14462" w="4487">
                  <a:moveTo>
                    <a:pt x="1" y="0"/>
                  </a:moveTo>
                  <a:lnTo>
                    <a:pt x="1" y="14462"/>
                  </a:lnTo>
                  <a:lnTo>
                    <a:pt x="4487" y="14462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4751750" y="3904635"/>
              <a:ext cx="259562" cy="536478"/>
            </a:xfrm>
            <a:custGeom>
              <a:rect b="b" l="l" r="r" t="t"/>
              <a:pathLst>
                <a:path extrusionOk="0" h="9274" w="4487">
                  <a:moveTo>
                    <a:pt x="1" y="0"/>
                  </a:moveTo>
                  <a:lnTo>
                    <a:pt x="1" y="9274"/>
                  </a:lnTo>
                  <a:lnTo>
                    <a:pt x="4487" y="927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5095361" y="3431965"/>
              <a:ext cx="259562" cy="1009150"/>
            </a:xfrm>
            <a:custGeom>
              <a:rect b="b" l="l" r="r" t="t"/>
              <a:pathLst>
                <a:path extrusionOk="0" h="17445" w="4487">
                  <a:moveTo>
                    <a:pt x="1" y="1"/>
                  </a:moveTo>
                  <a:lnTo>
                    <a:pt x="1" y="17445"/>
                  </a:lnTo>
                  <a:lnTo>
                    <a:pt x="4487" y="17445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5668046" y="3598739"/>
              <a:ext cx="111704" cy="113150"/>
            </a:xfrm>
            <a:custGeom>
              <a:rect b="b" l="l" r="r" t="t"/>
              <a:pathLst>
                <a:path extrusionOk="0" h="1956" w="1931">
                  <a:moveTo>
                    <a:pt x="953" y="426"/>
                  </a:moveTo>
                  <a:cubicBezTo>
                    <a:pt x="1279" y="426"/>
                    <a:pt x="1529" y="677"/>
                    <a:pt x="1529" y="978"/>
                  </a:cubicBezTo>
                  <a:cubicBezTo>
                    <a:pt x="1529" y="1278"/>
                    <a:pt x="1279" y="1529"/>
                    <a:pt x="953" y="1529"/>
                  </a:cubicBezTo>
                  <a:cubicBezTo>
                    <a:pt x="652" y="1529"/>
                    <a:pt x="401" y="1278"/>
                    <a:pt x="401" y="978"/>
                  </a:cubicBezTo>
                  <a:cubicBezTo>
                    <a:pt x="401" y="677"/>
                    <a:pt x="652" y="426"/>
                    <a:pt x="953" y="426"/>
                  </a:cubicBezTo>
                  <a:close/>
                  <a:moveTo>
                    <a:pt x="953" y="0"/>
                  </a:moveTo>
                  <a:cubicBezTo>
                    <a:pt x="426" y="0"/>
                    <a:pt x="0" y="451"/>
                    <a:pt x="0" y="978"/>
                  </a:cubicBezTo>
                  <a:cubicBezTo>
                    <a:pt x="0" y="1504"/>
                    <a:pt x="426" y="1955"/>
                    <a:pt x="953" y="1955"/>
                  </a:cubicBezTo>
                  <a:cubicBezTo>
                    <a:pt x="1504" y="1955"/>
                    <a:pt x="1930" y="1504"/>
                    <a:pt x="1930" y="978"/>
                  </a:cubicBezTo>
                  <a:cubicBezTo>
                    <a:pt x="1930" y="451"/>
                    <a:pt x="1504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712993" y="3833599"/>
              <a:ext cx="20362" cy="29039"/>
            </a:xfrm>
            <a:custGeom>
              <a:rect b="b" l="l" r="r" t="t"/>
              <a:pathLst>
                <a:path extrusionOk="0" h="502" w="352">
                  <a:moveTo>
                    <a:pt x="0" y="0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5712993" y="3877100"/>
              <a:ext cx="20362" cy="29039"/>
            </a:xfrm>
            <a:custGeom>
              <a:rect b="b" l="l" r="r" t="t"/>
              <a:pathLst>
                <a:path extrusionOk="0" h="502" w="352">
                  <a:moveTo>
                    <a:pt x="0" y="0"/>
                  </a:moveTo>
                  <a:lnTo>
                    <a:pt x="0" y="501"/>
                  </a:lnTo>
                  <a:lnTo>
                    <a:pt x="351" y="501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5712993" y="3919097"/>
              <a:ext cx="20362" cy="29097"/>
            </a:xfrm>
            <a:custGeom>
              <a:rect b="b" l="l" r="r" t="t"/>
              <a:pathLst>
                <a:path extrusionOk="0" h="503" w="352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5712993" y="3962598"/>
              <a:ext cx="20362" cy="29097"/>
            </a:xfrm>
            <a:custGeom>
              <a:rect b="b" l="l" r="r" t="t"/>
              <a:pathLst>
                <a:path extrusionOk="0" h="503" w="352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5712993" y="4006099"/>
              <a:ext cx="20362" cy="29097"/>
            </a:xfrm>
            <a:custGeom>
              <a:rect b="b" l="l" r="r" t="t"/>
              <a:pathLst>
                <a:path extrusionOk="0" h="503" w="352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5712993" y="4049600"/>
              <a:ext cx="20362" cy="29039"/>
            </a:xfrm>
            <a:custGeom>
              <a:rect b="b" l="l" r="r" t="t"/>
              <a:pathLst>
                <a:path extrusionOk="0" h="502" w="352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5712993" y="4093101"/>
              <a:ext cx="20362" cy="29039"/>
            </a:xfrm>
            <a:custGeom>
              <a:rect b="b" l="l" r="r" t="t"/>
              <a:pathLst>
                <a:path extrusionOk="0" h="502" w="352">
                  <a:moveTo>
                    <a:pt x="0" y="1"/>
                  </a:moveTo>
                  <a:lnTo>
                    <a:pt x="0" y="502"/>
                  </a:lnTo>
                  <a:lnTo>
                    <a:pt x="351" y="502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4843090" y="3057925"/>
              <a:ext cx="98630" cy="98630"/>
            </a:xfrm>
            <a:custGeom>
              <a:rect b="b" l="l" r="r" t="t"/>
              <a:pathLst>
                <a:path extrusionOk="0" h="1705" w="1705">
                  <a:moveTo>
                    <a:pt x="276" y="1"/>
                  </a:moveTo>
                  <a:lnTo>
                    <a:pt x="1" y="301"/>
                  </a:lnTo>
                  <a:lnTo>
                    <a:pt x="1429" y="1705"/>
                  </a:lnTo>
                  <a:lnTo>
                    <a:pt x="1705" y="1404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4843090" y="3057925"/>
              <a:ext cx="98630" cy="98630"/>
            </a:xfrm>
            <a:custGeom>
              <a:rect b="b" l="l" r="r" t="t"/>
              <a:pathLst>
                <a:path extrusionOk="0" h="1705" w="1705">
                  <a:moveTo>
                    <a:pt x="1404" y="1"/>
                  </a:moveTo>
                  <a:lnTo>
                    <a:pt x="1" y="1404"/>
                  </a:lnTo>
                  <a:lnTo>
                    <a:pt x="301" y="1705"/>
                  </a:lnTo>
                  <a:lnTo>
                    <a:pt x="1705" y="301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3457076" y="3437808"/>
              <a:ext cx="1809470" cy="619084"/>
            </a:xfrm>
            <a:custGeom>
              <a:rect b="b" l="l" r="r" t="t"/>
              <a:pathLst>
                <a:path extrusionOk="0" h="10702" w="31280">
                  <a:moveTo>
                    <a:pt x="11454" y="0"/>
                  </a:moveTo>
                  <a:lnTo>
                    <a:pt x="7144" y="10126"/>
                  </a:lnTo>
                  <a:lnTo>
                    <a:pt x="3184" y="7995"/>
                  </a:lnTo>
                  <a:lnTo>
                    <a:pt x="1" y="10251"/>
                  </a:lnTo>
                  <a:lnTo>
                    <a:pt x="226" y="10602"/>
                  </a:lnTo>
                  <a:lnTo>
                    <a:pt x="3209" y="8471"/>
                  </a:lnTo>
                  <a:lnTo>
                    <a:pt x="7344" y="10702"/>
                  </a:lnTo>
                  <a:lnTo>
                    <a:pt x="11504" y="978"/>
                  </a:lnTo>
                  <a:lnTo>
                    <a:pt x="14988" y="7820"/>
                  </a:lnTo>
                  <a:lnTo>
                    <a:pt x="19525" y="2281"/>
                  </a:lnTo>
                  <a:lnTo>
                    <a:pt x="23885" y="7218"/>
                  </a:lnTo>
                  <a:lnTo>
                    <a:pt x="26718" y="3860"/>
                  </a:lnTo>
                  <a:lnTo>
                    <a:pt x="30928" y="9850"/>
                  </a:lnTo>
                  <a:lnTo>
                    <a:pt x="31279" y="9624"/>
                  </a:lnTo>
                  <a:lnTo>
                    <a:pt x="26743" y="3208"/>
                  </a:lnTo>
                  <a:lnTo>
                    <a:pt x="23885" y="6592"/>
                  </a:lnTo>
                  <a:lnTo>
                    <a:pt x="19525" y="1654"/>
                  </a:lnTo>
                  <a:lnTo>
                    <a:pt x="15063" y="706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5218575" y="3946690"/>
              <a:ext cx="75491" cy="75433"/>
            </a:xfrm>
            <a:custGeom>
              <a:rect b="b" l="l" r="r" t="t"/>
              <a:pathLst>
                <a:path extrusionOk="0" h="1304" w="1305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3"/>
                    <a:pt x="653" y="1303"/>
                  </a:cubicBezTo>
                  <a:cubicBezTo>
                    <a:pt x="1003" y="1303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4801035" y="3798775"/>
              <a:ext cx="75491" cy="75491"/>
            </a:xfrm>
            <a:custGeom>
              <a:rect b="b" l="l" r="r" t="t"/>
              <a:pathLst>
                <a:path extrusionOk="0" h="1305" w="1305">
                  <a:moveTo>
                    <a:pt x="652" y="1"/>
                  </a:moveTo>
                  <a:cubicBezTo>
                    <a:pt x="277" y="1"/>
                    <a:pt x="1" y="302"/>
                    <a:pt x="1" y="652"/>
                  </a:cubicBezTo>
                  <a:cubicBezTo>
                    <a:pt x="1" y="1028"/>
                    <a:pt x="277" y="1304"/>
                    <a:pt x="652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966362" y="3614647"/>
              <a:ext cx="75433" cy="73987"/>
            </a:xfrm>
            <a:custGeom>
              <a:rect b="b" l="l" r="r" t="t"/>
              <a:pathLst>
                <a:path extrusionOk="0" h="1279" w="1304">
                  <a:moveTo>
                    <a:pt x="652" y="1"/>
                  </a:moveTo>
                  <a:cubicBezTo>
                    <a:pt x="276" y="1"/>
                    <a:pt x="0" y="277"/>
                    <a:pt x="0" y="652"/>
                  </a:cubicBezTo>
                  <a:cubicBezTo>
                    <a:pt x="0" y="1003"/>
                    <a:pt x="276" y="1279"/>
                    <a:pt x="652" y="1279"/>
                  </a:cubicBezTo>
                  <a:cubicBezTo>
                    <a:pt x="1003" y="1279"/>
                    <a:pt x="1303" y="1003"/>
                    <a:pt x="1303" y="652"/>
                  </a:cubicBezTo>
                  <a:cubicBezTo>
                    <a:pt x="1303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548765" y="3513183"/>
              <a:ext cx="75491" cy="75433"/>
            </a:xfrm>
            <a:custGeom>
              <a:rect b="b" l="l" r="r" t="t"/>
              <a:pathLst>
                <a:path extrusionOk="0" h="1304" w="1305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4"/>
                    <a:pt x="653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4297998" y="3820525"/>
              <a:ext cx="75433" cy="75433"/>
            </a:xfrm>
            <a:custGeom>
              <a:rect b="b" l="l" r="r" t="t"/>
              <a:pathLst>
                <a:path extrusionOk="0" h="1304" w="1304">
                  <a:moveTo>
                    <a:pt x="652" y="1"/>
                  </a:moveTo>
                  <a:cubicBezTo>
                    <a:pt x="301" y="1"/>
                    <a:pt x="0" y="276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3" y="1003"/>
                    <a:pt x="1303" y="652"/>
                  </a:cubicBezTo>
                  <a:cubicBezTo>
                    <a:pt x="1303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4084832" y="3421842"/>
              <a:ext cx="75491" cy="75433"/>
            </a:xfrm>
            <a:custGeom>
              <a:rect b="b" l="l" r="r" t="t"/>
              <a:pathLst>
                <a:path extrusionOk="0" h="1304" w="1305">
                  <a:moveTo>
                    <a:pt x="652" y="0"/>
                  </a:moveTo>
                  <a:cubicBezTo>
                    <a:pt x="277" y="0"/>
                    <a:pt x="1" y="301"/>
                    <a:pt x="1" y="652"/>
                  </a:cubicBezTo>
                  <a:cubicBezTo>
                    <a:pt x="1" y="1003"/>
                    <a:pt x="277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3838404" y="4003207"/>
              <a:ext cx="75433" cy="75433"/>
            </a:xfrm>
            <a:custGeom>
              <a:rect b="b" l="l" r="r" t="t"/>
              <a:pathLst>
                <a:path extrusionOk="0" h="1304" w="1304">
                  <a:moveTo>
                    <a:pt x="652" y="1"/>
                  </a:moveTo>
                  <a:cubicBezTo>
                    <a:pt x="301" y="1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28" y="1304"/>
                    <a:pt x="1303" y="1003"/>
                    <a:pt x="1303" y="652"/>
                  </a:cubicBezTo>
                  <a:cubicBezTo>
                    <a:pt x="1303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3618007" y="3874208"/>
              <a:ext cx="75433" cy="75433"/>
            </a:xfrm>
            <a:custGeom>
              <a:rect b="b" l="l" r="r" t="t"/>
              <a:pathLst>
                <a:path extrusionOk="0" h="1304" w="1304">
                  <a:moveTo>
                    <a:pt x="652" y="0"/>
                  </a:moveTo>
                  <a:cubicBezTo>
                    <a:pt x="276" y="0"/>
                    <a:pt x="1" y="301"/>
                    <a:pt x="1" y="652"/>
                  </a:cubicBezTo>
                  <a:cubicBezTo>
                    <a:pt x="1" y="1003"/>
                    <a:pt x="276" y="1303"/>
                    <a:pt x="652" y="1303"/>
                  </a:cubicBezTo>
                  <a:cubicBezTo>
                    <a:pt x="1003" y="1303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3391825" y="3585666"/>
              <a:ext cx="442244" cy="18916"/>
            </a:xfrm>
            <a:custGeom>
              <a:rect b="b" l="l" r="r" t="t"/>
              <a:pathLst>
                <a:path extrusionOk="0" h="327" w="7645">
                  <a:moveTo>
                    <a:pt x="1" y="1"/>
                  </a:moveTo>
                  <a:lnTo>
                    <a:pt x="1" y="326"/>
                  </a:lnTo>
                  <a:lnTo>
                    <a:pt x="7645" y="326"/>
                  </a:lnTo>
                  <a:lnTo>
                    <a:pt x="76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3400560" y="3646579"/>
              <a:ext cx="243596" cy="17412"/>
            </a:xfrm>
            <a:custGeom>
              <a:rect b="b" l="l" r="r" t="t"/>
              <a:pathLst>
                <a:path extrusionOk="0" h="301" w="4211">
                  <a:moveTo>
                    <a:pt x="0" y="0"/>
                  </a:moveTo>
                  <a:lnTo>
                    <a:pt x="0" y="301"/>
                  </a:lnTo>
                  <a:lnTo>
                    <a:pt x="4211" y="301"/>
                  </a:lnTo>
                  <a:lnTo>
                    <a:pt x="42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5166686" y="3886703"/>
              <a:ext cx="185343" cy="297278"/>
            </a:xfrm>
            <a:custGeom>
              <a:rect b="b" l="l" r="r" t="t"/>
              <a:pathLst>
                <a:path extrusionOk="0" h="5139" w="3204">
                  <a:moveTo>
                    <a:pt x="839" y="1"/>
                  </a:moveTo>
                  <a:cubicBezTo>
                    <a:pt x="377" y="1"/>
                    <a:pt x="1" y="807"/>
                    <a:pt x="422" y="1614"/>
                  </a:cubicBezTo>
                  <a:cubicBezTo>
                    <a:pt x="948" y="2591"/>
                    <a:pt x="1926" y="3819"/>
                    <a:pt x="2151" y="4521"/>
                  </a:cubicBezTo>
                  <a:cubicBezTo>
                    <a:pt x="2201" y="4646"/>
                    <a:pt x="2201" y="4696"/>
                    <a:pt x="1850" y="4897"/>
                  </a:cubicBezTo>
                  <a:cubicBezTo>
                    <a:pt x="1607" y="5036"/>
                    <a:pt x="1725" y="5139"/>
                    <a:pt x="2037" y="5139"/>
                  </a:cubicBezTo>
                  <a:cubicBezTo>
                    <a:pt x="2176" y="5139"/>
                    <a:pt x="2352" y="5118"/>
                    <a:pt x="2552" y="5072"/>
                  </a:cubicBezTo>
                  <a:cubicBezTo>
                    <a:pt x="3204" y="4897"/>
                    <a:pt x="2101" y="1889"/>
                    <a:pt x="1424" y="511"/>
                  </a:cubicBezTo>
                  <a:cubicBezTo>
                    <a:pt x="1251" y="149"/>
                    <a:pt x="1037" y="1"/>
                    <a:pt x="839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5237433" y="4158353"/>
              <a:ext cx="95275" cy="32105"/>
            </a:xfrm>
            <a:custGeom>
              <a:rect b="b" l="l" r="r" t="t"/>
              <a:pathLst>
                <a:path extrusionOk="0" h="555" w="1647">
                  <a:moveTo>
                    <a:pt x="1530" y="0"/>
                  </a:moveTo>
                  <a:cubicBezTo>
                    <a:pt x="1530" y="0"/>
                    <a:pt x="1200" y="248"/>
                    <a:pt x="862" y="248"/>
                  </a:cubicBezTo>
                  <a:cubicBezTo>
                    <a:pt x="783" y="248"/>
                    <a:pt x="703" y="234"/>
                    <a:pt x="627" y="201"/>
                  </a:cubicBezTo>
                  <a:cubicBezTo>
                    <a:pt x="627" y="201"/>
                    <a:pt x="1" y="426"/>
                    <a:pt x="452" y="527"/>
                  </a:cubicBezTo>
                  <a:cubicBezTo>
                    <a:pt x="548" y="544"/>
                    <a:pt x="662" y="554"/>
                    <a:pt x="781" y="554"/>
                  </a:cubicBezTo>
                  <a:cubicBezTo>
                    <a:pt x="1190" y="554"/>
                    <a:pt x="1646" y="428"/>
                    <a:pt x="1530" y="0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5115665" y="3749605"/>
              <a:ext cx="265346" cy="346217"/>
            </a:xfrm>
            <a:custGeom>
              <a:rect b="b" l="l" r="r" t="t"/>
              <a:pathLst>
                <a:path extrusionOk="0" h="5985" w="4587">
                  <a:moveTo>
                    <a:pt x="1145" y="0"/>
                  </a:moveTo>
                  <a:cubicBezTo>
                    <a:pt x="706" y="0"/>
                    <a:pt x="344" y="143"/>
                    <a:pt x="251" y="575"/>
                  </a:cubicBezTo>
                  <a:cubicBezTo>
                    <a:pt x="0" y="1753"/>
                    <a:pt x="2181" y="5964"/>
                    <a:pt x="2181" y="5964"/>
                  </a:cubicBezTo>
                  <a:cubicBezTo>
                    <a:pt x="2181" y="5964"/>
                    <a:pt x="2287" y="5985"/>
                    <a:pt x="2451" y="5985"/>
                  </a:cubicBezTo>
                  <a:cubicBezTo>
                    <a:pt x="2724" y="5985"/>
                    <a:pt x="3158" y="5926"/>
                    <a:pt x="3534" y="5613"/>
                  </a:cubicBezTo>
                  <a:cubicBezTo>
                    <a:pt x="3534" y="5613"/>
                    <a:pt x="2507" y="3457"/>
                    <a:pt x="2933" y="2906"/>
                  </a:cubicBezTo>
                  <a:cubicBezTo>
                    <a:pt x="3021" y="2791"/>
                    <a:pt x="3251" y="2754"/>
                    <a:pt x="3513" y="2754"/>
                  </a:cubicBezTo>
                  <a:cubicBezTo>
                    <a:pt x="3996" y="2754"/>
                    <a:pt x="4587" y="2881"/>
                    <a:pt x="4587" y="2881"/>
                  </a:cubicBezTo>
                  <a:lnTo>
                    <a:pt x="4211" y="1026"/>
                  </a:lnTo>
                  <a:lnTo>
                    <a:pt x="3158" y="550"/>
                  </a:lnTo>
                  <a:cubicBezTo>
                    <a:pt x="3158" y="550"/>
                    <a:pt x="2004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5395471" y="4160551"/>
              <a:ext cx="97126" cy="311104"/>
            </a:xfrm>
            <a:custGeom>
              <a:rect b="b" l="l" r="r" t="t"/>
              <a:pathLst>
                <a:path extrusionOk="0" h="5378" w="1679">
                  <a:moveTo>
                    <a:pt x="1010" y="1"/>
                  </a:moveTo>
                  <a:cubicBezTo>
                    <a:pt x="597" y="1"/>
                    <a:pt x="107" y="579"/>
                    <a:pt x="201" y="1391"/>
                  </a:cubicBezTo>
                  <a:cubicBezTo>
                    <a:pt x="351" y="2494"/>
                    <a:pt x="853" y="3972"/>
                    <a:pt x="828" y="4724"/>
                  </a:cubicBezTo>
                  <a:cubicBezTo>
                    <a:pt x="828" y="4850"/>
                    <a:pt x="803" y="4900"/>
                    <a:pt x="402" y="4975"/>
                  </a:cubicBezTo>
                  <a:cubicBezTo>
                    <a:pt x="1" y="5025"/>
                    <a:pt x="351" y="5301"/>
                    <a:pt x="1003" y="5376"/>
                  </a:cubicBezTo>
                  <a:cubicBezTo>
                    <a:pt x="1011" y="5377"/>
                    <a:pt x="1018" y="5377"/>
                    <a:pt x="1025" y="5377"/>
                  </a:cubicBezTo>
                  <a:cubicBezTo>
                    <a:pt x="1655" y="5377"/>
                    <a:pt x="1678" y="2225"/>
                    <a:pt x="1529" y="714"/>
                  </a:cubicBezTo>
                  <a:cubicBezTo>
                    <a:pt x="1482" y="213"/>
                    <a:pt x="1260" y="1"/>
                    <a:pt x="1010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5380951" y="4448283"/>
              <a:ext cx="91399" cy="27767"/>
            </a:xfrm>
            <a:custGeom>
              <a:rect b="b" l="l" r="r" t="t"/>
              <a:pathLst>
                <a:path extrusionOk="0" h="480" w="1580">
                  <a:moveTo>
                    <a:pt x="653" y="1"/>
                  </a:moveTo>
                  <a:cubicBezTo>
                    <a:pt x="653" y="1"/>
                    <a:pt x="1" y="1"/>
                    <a:pt x="377" y="226"/>
                  </a:cubicBezTo>
                  <a:cubicBezTo>
                    <a:pt x="582" y="349"/>
                    <a:pt x="906" y="480"/>
                    <a:pt x="1166" y="480"/>
                  </a:cubicBezTo>
                  <a:cubicBezTo>
                    <a:pt x="1384" y="480"/>
                    <a:pt x="1557" y="389"/>
                    <a:pt x="1580" y="126"/>
                  </a:cubicBezTo>
                  <a:lnTo>
                    <a:pt x="1580" y="126"/>
                  </a:lnTo>
                  <a:cubicBezTo>
                    <a:pt x="1580" y="126"/>
                    <a:pt x="1405" y="177"/>
                    <a:pt x="1194" y="177"/>
                  </a:cubicBezTo>
                  <a:cubicBezTo>
                    <a:pt x="1012" y="177"/>
                    <a:pt x="803" y="140"/>
                    <a:pt x="653" y="1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5337508" y="3800221"/>
              <a:ext cx="165328" cy="587268"/>
            </a:xfrm>
            <a:custGeom>
              <a:rect b="b" l="l" r="r" t="t"/>
              <a:pathLst>
                <a:path extrusionOk="0" h="10152" w="2858">
                  <a:moveTo>
                    <a:pt x="0" y="1"/>
                  </a:moveTo>
                  <a:lnTo>
                    <a:pt x="1504" y="10126"/>
                  </a:lnTo>
                  <a:lnTo>
                    <a:pt x="2657" y="10151"/>
                  </a:lnTo>
                  <a:lnTo>
                    <a:pt x="2857" y="352"/>
                  </a:lnTo>
                  <a:lnTo>
                    <a:pt x="2857" y="352"/>
                  </a:lnTo>
                  <a:cubicBezTo>
                    <a:pt x="2627" y="366"/>
                    <a:pt x="2412" y="373"/>
                    <a:pt x="2211" y="373"/>
                  </a:cubicBezTo>
                  <a:cubicBezTo>
                    <a:pt x="685" y="37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5275149" y="3772686"/>
              <a:ext cx="227688" cy="165328"/>
            </a:xfrm>
            <a:custGeom>
              <a:rect b="b" l="l" r="r" t="t"/>
              <a:pathLst>
                <a:path extrusionOk="0" h="2858" w="3936">
                  <a:moveTo>
                    <a:pt x="51" y="1"/>
                  </a:moveTo>
                  <a:lnTo>
                    <a:pt x="51" y="1"/>
                  </a:lnTo>
                  <a:cubicBezTo>
                    <a:pt x="0" y="276"/>
                    <a:pt x="0" y="1705"/>
                    <a:pt x="3910" y="2858"/>
                  </a:cubicBezTo>
                  <a:lnTo>
                    <a:pt x="3935" y="828"/>
                  </a:lnTo>
                  <a:lnTo>
                    <a:pt x="3935" y="828"/>
                  </a:lnTo>
                  <a:cubicBezTo>
                    <a:pt x="3702" y="842"/>
                    <a:pt x="3485" y="848"/>
                    <a:pt x="3283" y="848"/>
                  </a:cubicBezTo>
                  <a:cubicBezTo>
                    <a:pt x="2397" y="848"/>
                    <a:pt x="1801" y="729"/>
                    <a:pt x="1454" y="627"/>
                  </a:cubicBezTo>
                  <a:lnTo>
                    <a:pt x="401" y="151"/>
                  </a:lnTo>
                  <a:cubicBezTo>
                    <a:pt x="401" y="151"/>
                    <a:pt x="251" y="76"/>
                    <a:pt x="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5296900" y="3239681"/>
              <a:ext cx="132008" cy="408403"/>
            </a:xfrm>
            <a:custGeom>
              <a:rect b="b" l="l" r="r" t="t"/>
              <a:pathLst>
                <a:path extrusionOk="0" h="7060" w="2282">
                  <a:moveTo>
                    <a:pt x="1039" y="1"/>
                  </a:moveTo>
                  <a:cubicBezTo>
                    <a:pt x="854" y="1"/>
                    <a:pt x="726" y="85"/>
                    <a:pt x="652" y="393"/>
                  </a:cubicBezTo>
                  <a:cubicBezTo>
                    <a:pt x="552" y="844"/>
                    <a:pt x="50" y="5054"/>
                    <a:pt x="101" y="5781"/>
                  </a:cubicBezTo>
                  <a:cubicBezTo>
                    <a:pt x="176" y="6483"/>
                    <a:pt x="0" y="7034"/>
                    <a:pt x="702" y="7059"/>
                  </a:cubicBezTo>
                  <a:cubicBezTo>
                    <a:pt x="702" y="7059"/>
                    <a:pt x="1680" y="6784"/>
                    <a:pt x="1680" y="5555"/>
                  </a:cubicBezTo>
                  <a:cubicBezTo>
                    <a:pt x="1680" y="4302"/>
                    <a:pt x="978" y="1495"/>
                    <a:pt x="978" y="1044"/>
                  </a:cubicBezTo>
                  <a:cubicBezTo>
                    <a:pt x="1003" y="217"/>
                    <a:pt x="2281" y="142"/>
                    <a:pt x="1805" y="117"/>
                  </a:cubicBezTo>
                  <a:cubicBezTo>
                    <a:pt x="1486" y="91"/>
                    <a:pt x="1232" y="1"/>
                    <a:pt x="1039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5270811" y="3527587"/>
              <a:ext cx="308848" cy="359754"/>
            </a:xfrm>
            <a:custGeom>
              <a:rect b="b" l="l" r="r" t="t"/>
              <a:pathLst>
                <a:path extrusionOk="0" h="6219" w="5339">
                  <a:moveTo>
                    <a:pt x="2243" y="0"/>
                  </a:moveTo>
                  <a:cubicBezTo>
                    <a:pt x="1683" y="0"/>
                    <a:pt x="1111" y="223"/>
                    <a:pt x="752" y="954"/>
                  </a:cubicBezTo>
                  <a:cubicBezTo>
                    <a:pt x="301" y="1882"/>
                    <a:pt x="0" y="3210"/>
                    <a:pt x="176" y="4263"/>
                  </a:cubicBezTo>
                  <a:cubicBezTo>
                    <a:pt x="322" y="5121"/>
                    <a:pt x="2463" y="6218"/>
                    <a:pt x="3508" y="6218"/>
                  </a:cubicBezTo>
                  <a:cubicBezTo>
                    <a:pt x="3898" y="6218"/>
                    <a:pt x="4135" y="6066"/>
                    <a:pt x="4060" y="5691"/>
                  </a:cubicBezTo>
                  <a:lnTo>
                    <a:pt x="4060" y="5616"/>
                  </a:lnTo>
                  <a:cubicBezTo>
                    <a:pt x="3985" y="4388"/>
                    <a:pt x="3885" y="3611"/>
                    <a:pt x="4486" y="2558"/>
                  </a:cubicBezTo>
                  <a:cubicBezTo>
                    <a:pt x="5339" y="1005"/>
                    <a:pt x="4136" y="528"/>
                    <a:pt x="3384" y="253"/>
                  </a:cubicBezTo>
                  <a:cubicBezTo>
                    <a:pt x="3073" y="124"/>
                    <a:pt x="2662" y="0"/>
                    <a:pt x="22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7"/>
            <p:cNvSpPr/>
            <p:nvPr/>
          </p:nvSpPr>
          <p:spPr>
            <a:xfrm>
              <a:off x="5385463" y="3492879"/>
              <a:ext cx="137677" cy="80061"/>
            </a:xfrm>
            <a:custGeom>
              <a:rect b="b" l="l" r="r" t="t"/>
              <a:pathLst>
                <a:path extrusionOk="0" h="1384" w="2380">
                  <a:moveTo>
                    <a:pt x="1276" y="1"/>
                  </a:moveTo>
                  <a:cubicBezTo>
                    <a:pt x="1001" y="527"/>
                    <a:pt x="625" y="502"/>
                    <a:pt x="224" y="752"/>
                  </a:cubicBezTo>
                  <a:cubicBezTo>
                    <a:pt x="0" y="902"/>
                    <a:pt x="955" y="1383"/>
                    <a:pt x="1448" y="1383"/>
                  </a:cubicBezTo>
                  <a:cubicBezTo>
                    <a:pt x="1619" y="1383"/>
                    <a:pt x="1734" y="1326"/>
                    <a:pt x="1728" y="1178"/>
                  </a:cubicBezTo>
                  <a:cubicBezTo>
                    <a:pt x="1702" y="627"/>
                    <a:pt x="2379" y="452"/>
                    <a:pt x="2379" y="452"/>
                  </a:cubicBezTo>
                  <a:lnTo>
                    <a:pt x="127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7"/>
            <p:cNvSpPr/>
            <p:nvPr/>
          </p:nvSpPr>
          <p:spPr>
            <a:xfrm>
              <a:off x="5415891" y="3431676"/>
              <a:ext cx="162320" cy="105572"/>
            </a:xfrm>
            <a:custGeom>
              <a:rect b="b" l="l" r="r" t="t"/>
              <a:pathLst>
                <a:path extrusionOk="0" h="1825" w="2806">
                  <a:moveTo>
                    <a:pt x="2068" y="0"/>
                  </a:moveTo>
                  <a:cubicBezTo>
                    <a:pt x="1474" y="0"/>
                    <a:pt x="47" y="660"/>
                    <a:pt x="24" y="1184"/>
                  </a:cubicBezTo>
                  <a:cubicBezTo>
                    <a:pt x="1" y="1411"/>
                    <a:pt x="514" y="1824"/>
                    <a:pt x="1264" y="1824"/>
                  </a:cubicBezTo>
                  <a:cubicBezTo>
                    <a:pt x="1341" y="1824"/>
                    <a:pt x="1421" y="1820"/>
                    <a:pt x="1502" y="1810"/>
                  </a:cubicBezTo>
                  <a:cubicBezTo>
                    <a:pt x="1853" y="1785"/>
                    <a:pt x="2455" y="1635"/>
                    <a:pt x="2705" y="1033"/>
                  </a:cubicBezTo>
                  <a:cubicBezTo>
                    <a:pt x="2806" y="758"/>
                    <a:pt x="2806" y="81"/>
                    <a:pt x="2154" y="6"/>
                  </a:cubicBezTo>
                  <a:cubicBezTo>
                    <a:pt x="2128" y="2"/>
                    <a:pt x="2099" y="0"/>
                    <a:pt x="206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472002" y="3418371"/>
              <a:ext cx="127091" cy="128190"/>
            </a:xfrm>
            <a:custGeom>
              <a:rect b="b" l="l" r="r" t="t"/>
              <a:pathLst>
                <a:path extrusionOk="0" h="2216" w="2197">
                  <a:moveTo>
                    <a:pt x="1033" y="0"/>
                  </a:moveTo>
                  <a:cubicBezTo>
                    <a:pt x="952" y="0"/>
                    <a:pt x="868" y="11"/>
                    <a:pt x="783" y="35"/>
                  </a:cubicBezTo>
                  <a:cubicBezTo>
                    <a:pt x="557" y="86"/>
                    <a:pt x="532" y="136"/>
                    <a:pt x="858" y="687"/>
                  </a:cubicBezTo>
                  <a:cubicBezTo>
                    <a:pt x="1184" y="1238"/>
                    <a:pt x="1284" y="1314"/>
                    <a:pt x="1109" y="1339"/>
                  </a:cubicBezTo>
                  <a:cubicBezTo>
                    <a:pt x="658" y="1489"/>
                    <a:pt x="1008" y="1765"/>
                    <a:pt x="457" y="1915"/>
                  </a:cubicBezTo>
                  <a:cubicBezTo>
                    <a:pt x="1" y="2040"/>
                    <a:pt x="317" y="2216"/>
                    <a:pt x="710" y="2216"/>
                  </a:cubicBezTo>
                  <a:cubicBezTo>
                    <a:pt x="791" y="2216"/>
                    <a:pt x="876" y="2208"/>
                    <a:pt x="958" y="2191"/>
                  </a:cubicBezTo>
                  <a:cubicBezTo>
                    <a:pt x="1059" y="2166"/>
                    <a:pt x="1560" y="2116"/>
                    <a:pt x="1861" y="1464"/>
                  </a:cubicBezTo>
                  <a:cubicBezTo>
                    <a:pt x="2197" y="792"/>
                    <a:pt x="1712" y="0"/>
                    <a:pt x="1033" y="0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483167" y="3418950"/>
              <a:ext cx="113902" cy="127669"/>
            </a:xfrm>
            <a:custGeom>
              <a:rect b="b" l="l" r="r" t="t"/>
              <a:pathLst>
                <a:path extrusionOk="0" h="2207" w="1969">
                  <a:moveTo>
                    <a:pt x="941" y="0"/>
                  </a:moveTo>
                  <a:cubicBezTo>
                    <a:pt x="815" y="50"/>
                    <a:pt x="765" y="151"/>
                    <a:pt x="916" y="401"/>
                  </a:cubicBezTo>
                  <a:cubicBezTo>
                    <a:pt x="1267" y="1028"/>
                    <a:pt x="1467" y="1178"/>
                    <a:pt x="1267" y="1429"/>
                  </a:cubicBezTo>
                  <a:cubicBezTo>
                    <a:pt x="1041" y="1680"/>
                    <a:pt x="815" y="1529"/>
                    <a:pt x="615" y="1855"/>
                  </a:cubicBezTo>
                  <a:cubicBezTo>
                    <a:pt x="526" y="1983"/>
                    <a:pt x="426" y="2014"/>
                    <a:pt x="334" y="2014"/>
                  </a:cubicBezTo>
                  <a:cubicBezTo>
                    <a:pt x="246" y="2014"/>
                    <a:pt x="165" y="1985"/>
                    <a:pt x="109" y="1985"/>
                  </a:cubicBezTo>
                  <a:cubicBezTo>
                    <a:pt x="75" y="1985"/>
                    <a:pt x="50" y="1996"/>
                    <a:pt x="39" y="2030"/>
                  </a:cubicBezTo>
                  <a:cubicBezTo>
                    <a:pt x="0" y="2126"/>
                    <a:pt x="238" y="2207"/>
                    <a:pt x="509" y="2207"/>
                  </a:cubicBezTo>
                  <a:cubicBezTo>
                    <a:pt x="594" y="2207"/>
                    <a:pt x="682" y="2199"/>
                    <a:pt x="765" y="2181"/>
                  </a:cubicBezTo>
                  <a:cubicBezTo>
                    <a:pt x="866" y="2156"/>
                    <a:pt x="1417" y="2081"/>
                    <a:pt x="1668" y="1454"/>
                  </a:cubicBezTo>
                  <a:cubicBezTo>
                    <a:pt x="1968" y="802"/>
                    <a:pt x="1567" y="76"/>
                    <a:pt x="941" y="0"/>
                  </a:cubicBezTo>
                  <a:close/>
                </a:path>
              </a:pathLst>
            </a:custGeom>
            <a:solidFill>
              <a:srgbClr val="2A2E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462168" y="3271092"/>
              <a:ext cx="279866" cy="403313"/>
            </a:xfrm>
            <a:custGeom>
              <a:rect b="b" l="l" r="r" t="t"/>
              <a:pathLst>
                <a:path extrusionOk="0" h="6972" w="4838">
                  <a:moveTo>
                    <a:pt x="4651" y="0"/>
                  </a:moveTo>
                  <a:cubicBezTo>
                    <a:pt x="4480" y="0"/>
                    <a:pt x="4128" y="739"/>
                    <a:pt x="3760" y="1128"/>
                  </a:cubicBezTo>
                  <a:cubicBezTo>
                    <a:pt x="3459" y="1479"/>
                    <a:pt x="1078" y="4812"/>
                    <a:pt x="777" y="5464"/>
                  </a:cubicBezTo>
                  <a:cubicBezTo>
                    <a:pt x="502" y="6140"/>
                    <a:pt x="0" y="6566"/>
                    <a:pt x="577" y="6917"/>
                  </a:cubicBezTo>
                  <a:cubicBezTo>
                    <a:pt x="577" y="6917"/>
                    <a:pt x="698" y="6972"/>
                    <a:pt x="881" y="6972"/>
                  </a:cubicBezTo>
                  <a:cubicBezTo>
                    <a:pt x="1162" y="6972"/>
                    <a:pt x="1591" y="6843"/>
                    <a:pt x="1955" y="6190"/>
                  </a:cubicBezTo>
                  <a:cubicBezTo>
                    <a:pt x="2557" y="5113"/>
                    <a:pt x="3760" y="2356"/>
                    <a:pt x="3910" y="1930"/>
                  </a:cubicBezTo>
                  <a:cubicBezTo>
                    <a:pt x="4136" y="1303"/>
                    <a:pt x="4838" y="601"/>
                    <a:pt x="4737" y="125"/>
                  </a:cubicBezTo>
                  <a:cubicBezTo>
                    <a:pt x="4719" y="38"/>
                    <a:pt x="4689" y="0"/>
                    <a:pt x="4651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5472292" y="3903189"/>
              <a:ext cx="5900" cy="466887"/>
            </a:xfrm>
            <a:custGeom>
              <a:rect b="b" l="l" r="r" t="t"/>
              <a:pathLst>
                <a:path extrusionOk="0" h="8071" w="102">
                  <a:moveTo>
                    <a:pt x="26" y="0"/>
                  </a:moveTo>
                  <a:lnTo>
                    <a:pt x="1" y="50"/>
                  </a:lnTo>
                  <a:cubicBezTo>
                    <a:pt x="1" y="527"/>
                    <a:pt x="1" y="1705"/>
                    <a:pt x="1" y="3083"/>
                  </a:cubicBezTo>
                  <a:cubicBezTo>
                    <a:pt x="1" y="5088"/>
                    <a:pt x="26" y="7369"/>
                    <a:pt x="1" y="8020"/>
                  </a:cubicBezTo>
                  <a:lnTo>
                    <a:pt x="26" y="8071"/>
                  </a:lnTo>
                  <a:lnTo>
                    <a:pt x="51" y="8020"/>
                  </a:lnTo>
                  <a:cubicBezTo>
                    <a:pt x="101" y="7369"/>
                    <a:pt x="76" y="5088"/>
                    <a:pt x="76" y="3083"/>
                  </a:cubicBezTo>
                  <a:cubicBezTo>
                    <a:pt x="51" y="1705"/>
                    <a:pt x="51" y="527"/>
                    <a:pt x="51" y="50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3" name="Google Shape;188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7026" y="952906"/>
            <a:ext cx="7069950" cy="36003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38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2015 U.S. Airport Flight Distribution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9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of delay per month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0" name="Google Shape;1890;p39"/>
          <p:cNvSpPr txBox="1"/>
          <p:nvPr>
            <p:ph idx="4294967295" type="subTitle"/>
          </p:nvPr>
        </p:nvSpPr>
        <p:spPr>
          <a:xfrm>
            <a:off x="6833275" y="1179175"/>
            <a:ext cx="21753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shows the average arrival and departure delays across </a:t>
            </a:r>
            <a:r>
              <a:rPr lang="en"/>
              <a:t>difference</a:t>
            </a:r>
            <a:r>
              <a:rPr lang="en"/>
              <a:t> months.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Seasonal trends, weather conditions and holidays may  contribute to variations in delays</a:t>
            </a:r>
            <a:endParaRPr/>
          </a:p>
        </p:txBody>
      </p:sp>
      <p:pic>
        <p:nvPicPr>
          <p:cNvPr id="1891" name="Google Shape;189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38349"/>
            <a:ext cx="5888031" cy="3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40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of delay by AIRLINE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97" name="Google Shape;1897;p40"/>
          <p:cNvSpPr txBox="1"/>
          <p:nvPr>
            <p:ph idx="4294967295" type="subTitle"/>
          </p:nvPr>
        </p:nvSpPr>
        <p:spPr>
          <a:xfrm>
            <a:off x="5567075" y="1016475"/>
            <a:ext cx="2856900" cy="27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visualization compares the average delays for different airlines. Some airlines may have better on-time performance due to fleet efficiency, airport hubs, or operational strategies.</a:t>
            </a:r>
            <a:endParaRPr/>
          </a:p>
        </p:txBody>
      </p:sp>
      <p:pic>
        <p:nvPicPr>
          <p:cNvPr id="1898" name="Google Shape;18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075" y="990950"/>
            <a:ext cx="4159900" cy="37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41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number of cancellation per month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04" name="Google Shape;1904;p41"/>
          <p:cNvSpPr txBox="1"/>
          <p:nvPr>
            <p:ph idx="4294967295" type="subTitle"/>
          </p:nvPr>
        </p:nvSpPr>
        <p:spPr>
          <a:xfrm>
            <a:off x="1693050" y="3594150"/>
            <a:ext cx="5757900" cy="7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Displays the monthly trend of flight cancellations. Weather conditions, mechanical issues, and airline policies could influence these numbers.</a:t>
            </a:r>
            <a:endParaRPr/>
          </a:p>
        </p:txBody>
      </p:sp>
      <p:pic>
        <p:nvPicPr>
          <p:cNvPr id="1905" name="Google Shape;19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463" y="1152913"/>
            <a:ext cx="5481074" cy="21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2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of DELAY by DISTANCE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1" name="Google Shape;1911;p42"/>
          <p:cNvSpPr txBox="1"/>
          <p:nvPr>
            <p:ph idx="4294967295" type="subTitle"/>
          </p:nvPr>
        </p:nvSpPr>
        <p:spPr>
          <a:xfrm>
            <a:off x="6409375" y="1066500"/>
            <a:ext cx="26091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plot of average arrival delay versus flight distance shows no clear correlation, indicating that delay times are not strongly related to how far a plane travels.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2" name="Google Shape;191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00" y="1302300"/>
            <a:ext cx="5772925" cy="264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p43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Sum of CANCELLED and DIVERTED by AIRLINE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18" name="Google Shape;1918;p43"/>
          <p:cNvSpPr txBox="1"/>
          <p:nvPr>
            <p:ph idx="4294967295" type="subTitle"/>
          </p:nvPr>
        </p:nvSpPr>
        <p:spPr>
          <a:xfrm>
            <a:off x="6513525" y="1455375"/>
            <a:ext cx="26091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Compares airlines based on the number of cancelled and diverted flights. Some airlines may handle disruptions better than others</a:t>
            </a:r>
            <a:endParaRPr/>
          </a:p>
        </p:txBody>
      </p:sp>
      <p:pic>
        <p:nvPicPr>
          <p:cNvPr id="1919" name="Google Shape;191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0" y="1447500"/>
            <a:ext cx="5887674" cy="320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4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of AIRLINE_DELAY by AIRLINE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25" name="Google Shape;1925;p44"/>
          <p:cNvSpPr txBox="1"/>
          <p:nvPr>
            <p:ph idx="4294967295" type="subTitle"/>
          </p:nvPr>
        </p:nvSpPr>
        <p:spPr>
          <a:xfrm>
            <a:off x="6136025" y="1226775"/>
            <a:ext cx="2609100" cy="25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chart ranks airlines based on their overall flight delays. Operational efficiency and airport hubs play a role in these rankings.</a:t>
            </a:r>
            <a:endParaRPr/>
          </a:p>
        </p:txBody>
      </p:sp>
      <p:pic>
        <p:nvPicPr>
          <p:cNvPr id="1926" name="Google Shape;19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00" y="1188424"/>
            <a:ext cx="5185850" cy="326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p45"/>
          <p:cNvSpPr txBox="1"/>
          <p:nvPr/>
        </p:nvSpPr>
        <p:spPr>
          <a:xfrm>
            <a:off x="720000" y="2164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1F3374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Average of delay by DAY_OF_WEEK</a:t>
            </a:r>
            <a:endParaRPr b="1" sz="3500">
              <a:solidFill>
                <a:srgbClr val="1F3374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932" name="Google Shape;1932;p45"/>
          <p:cNvSpPr txBox="1"/>
          <p:nvPr>
            <p:ph idx="4294967295" type="subTitle"/>
          </p:nvPr>
        </p:nvSpPr>
        <p:spPr>
          <a:xfrm>
            <a:off x="1785275" y="3725825"/>
            <a:ext cx="5969100" cy="6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Examines whether certain days have higher delays. Weekends or peak business travel days might see different delay patterns.</a:t>
            </a:r>
            <a:endParaRPr/>
          </a:p>
        </p:txBody>
      </p:sp>
      <p:pic>
        <p:nvPicPr>
          <p:cNvPr id="1933" name="Google Shape;1933;p45"/>
          <p:cNvPicPr preferRelativeResize="0"/>
          <p:nvPr/>
        </p:nvPicPr>
        <p:blipFill rotWithShape="1">
          <a:blip r:embed="rId3">
            <a:alphaModFix/>
          </a:blip>
          <a:srcRect b="0" l="0" r="0" t="8357"/>
          <a:stretch/>
        </p:blipFill>
        <p:spPr>
          <a:xfrm>
            <a:off x="1216475" y="1193300"/>
            <a:ext cx="6711051" cy="22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46"/>
          <p:cNvSpPr txBox="1"/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939" name="Google Shape;1939;p46"/>
          <p:cNvSpPr txBox="1"/>
          <p:nvPr>
            <p:ph idx="2" type="title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40" name="Google Shape;1940;p46"/>
          <p:cNvGrpSpPr/>
          <p:nvPr/>
        </p:nvGrpSpPr>
        <p:grpSpPr>
          <a:xfrm>
            <a:off x="4553650" y="1590916"/>
            <a:ext cx="4240100" cy="1961670"/>
            <a:chOff x="2528775" y="2725725"/>
            <a:chExt cx="4086450" cy="1878275"/>
          </a:xfrm>
        </p:grpSpPr>
        <p:sp>
          <p:nvSpPr>
            <p:cNvPr id="1941" name="Google Shape;1941;p46"/>
            <p:cNvSpPr/>
            <p:nvPr/>
          </p:nvSpPr>
          <p:spPr>
            <a:xfrm>
              <a:off x="3044068" y="3010514"/>
              <a:ext cx="2425211" cy="1195697"/>
            </a:xfrm>
            <a:custGeom>
              <a:rect b="b" l="l" r="r" t="t"/>
              <a:pathLst>
                <a:path extrusionOk="0" h="13259" w="26893">
                  <a:moveTo>
                    <a:pt x="0" y="0"/>
                  </a:moveTo>
                  <a:lnTo>
                    <a:pt x="777" y="13258"/>
                  </a:lnTo>
                  <a:lnTo>
                    <a:pt x="26116" y="13258"/>
                  </a:lnTo>
                  <a:lnTo>
                    <a:pt x="268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6"/>
            <p:cNvSpPr/>
            <p:nvPr/>
          </p:nvSpPr>
          <p:spPr>
            <a:xfrm>
              <a:off x="3032795" y="2899773"/>
              <a:ext cx="1152771" cy="549286"/>
            </a:xfrm>
            <a:custGeom>
              <a:rect b="b" l="l" r="r" t="t"/>
              <a:pathLst>
                <a:path extrusionOk="0" h="6091" w="12783">
                  <a:moveTo>
                    <a:pt x="0" y="0"/>
                  </a:moveTo>
                  <a:lnTo>
                    <a:pt x="351" y="6090"/>
                  </a:lnTo>
                  <a:lnTo>
                    <a:pt x="8972" y="6015"/>
                  </a:lnTo>
                  <a:cubicBezTo>
                    <a:pt x="11078" y="6015"/>
                    <a:pt x="12782" y="4662"/>
                    <a:pt x="12782" y="3008"/>
                  </a:cubicBezTo>
                  <a:cubicBezTo>
                    <a:pt x="12782" y="1353"/>
                    <a:pt x="11078" y="0"/>
                    <a:pt x="89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6"/>
            <p:cNvSpPr/>
            <p:nvPr/>
          </p:nvSpPr>
          <p:spPr>
            <a:xfrm>
              <a:off x="3098266" y="3139292"/>
              <a:ext cx="2316814" cy="944816"/>
            </a:xfrm>
            <a:custGeom>
              <a:rect b="b" l="l" r="r" t="t"/>
              <a:pathLst>
                <a:path extrusionOk="0" h="10477" w="25691">
                  <a:moveTo>
                    <a:pt x="1" y="1"/>
                  </a:moveTo>
                  <a:lnTo>
                    <a:pt x="1" y="10477"/>
                  </a:lnTo>
                  <a:lnTo>
                    <a:pt x="25690" y="10477"/>
                  </a:lnTo>
                  <a:lnTo>
                    <a:pt x="256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6"/>
            <p:cNvSpPr/>
            <p:nvPr/>
          </p:nvSpPr>
          <p:spPr>
            <a:xfrm>
              <a:off x="3263297" y="3175454"/>
              <a:ext cx="2242145" cy="960688"/>
            </a:xfrm>
            <a:custGeom>
              <a:rect b="b" l="l" r="r" t="t"/>
              <a:pathLst>
                <a:path extrusionOk="0" h="10653" w="24863">
                  <a:moveTo>
                    <a:pt x="24863" y="1"/>
                  </a:moveTo>
                  <a:lnTo>
                    <a:pt x="0" y="176"/>
                  </a:lnTo>
                  <a:lnTo>
                    <a:pt x="0" y="10652"/>
                  </a:lnTo>
                  <a:lnTo>
                    <a:pt x="24186" y="10652"/>
                  </a:lnTo>
                  <a:lnTo>
                    <a:pt x="24863" y="1"/>
                  </a:lnTo>
                  <a:close/>
                </a:path>
              </a:pathLst>
            </a:custGeom>
            <a:solidFill>
              <a:srgbClr val="D0C6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6"/>
            <p:cNvSpPr/>
            <p:nvPr/>
          </p:nvSpPr>
          <p:spPr>
            <a:xfrm>
              <a:off x="3145792" y="3082839"/>
              <a:ext cx="2271544" cy="944816"/>
            </a:xfrm>
            <a:custGeom>
              <a:rect b="b" l="l" r="r" t="t"/>
              <a:pathLst>
                <a:path extrusionOk="0" h="10477" w="25189">
                  <a:moveTo>
                    <a:pt x="0" y="0"/>
                  </a:moveTo>
                  <a:lnTo>
                    <a:pt x="0" y="10476"/>
                  </a:lnTo>
                  <a:lnTo>
                    <a:pt x="25188" y="10476"/>
                  </a:lnTo>
                  <a:lnTo>
                    <a:pt x="25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6"/>
            <p:cNvSpPr/>
            <p:nvPr/>
          </p:nvSpPr>
          <p:spPr>
            <a:xfrm>
              <a:off x="3059849" y="2795795"/>
              <a:ext cx="2443337" cy="1518902"/>
            </a:xfrm>
            <a:custGeom>
              <a:rect b="b" l="l" r="r" t="t"/>
              <a:pathLst>
                <a:path extrusionOk="0" h="16843" w="27094">
                  <a:moveTo>
                    <a:pt x="2808" y="0"/>
                  </a:moveTo>
                  <a:lnTo>
                    <a:pt x="1" y="10100"/>
                  </a:lnTo>
                  <a:lnTo>
                    <a:pt x="24287" y="16842"/>
                  </a:lnTo>
                  <a:lnTo>
                    <a:pt x="27094" y="6742"/>
                  </a:lnTo>
                  <a:lnTo>
                    <a:pt x="2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46"/>
            <p:cNvSpPr/>
            <p:nvPr/>
          </p:nvSpPr>
          <p:spPr>
            <a:xfrm>
              <a:off x="3233898" y="3191326"/>
              <a:ext cx="2167566" cy="944816"/>
            </a:xfrm>
            <a:custGeom>
              <a:rect b="b" l="l" r="r" t="t"/>
              <a:pathLst>
                <a:path extrusionOk="0" h="10477" w="24036">
                  <a:moveTo>
                    <a:pt x="1" y="0"/>
                  </a:moveTo>
                  <a:lnTo>
                    <a:pt x="1" y="10476"/>
                  </a:lnTo>
                  <a:lnTo>
                    <a:pt x="24036" y="10476"/>
                  </a:lnTo>
                  <a:lnTo>
                    <a:pt x="24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46"/>
            <p:cNvSpPr/>
            <p:nvPr/>
          </p:nvSpPr>
          <p:spPr>
            <a:xfrm>
              <a:off x="2964979" y="3114402"/>
              <a:ext cx="2540461" cy="1417269"/>
            </a:xfrm>
            <a:custGeom>
              <a:rect b="b" l="l" r="r" t="t"/>
              <a:pathLst>
                <a:path extrusionOk="0" h="15716" w="28171">
                  <a:moveTo>
                    <a:pt x="18822" y="1"/>
                  </a:moveTo>
                  <a:cubicBezTo>
                    <a:pt x="16867" y="1"/>
                    <a:pt x="15263" y="1054"/>
                    <a:pt x="14912" y="2432"/>
                  </a:cubicBezTo>
                  <a:lnTo>
                    <a:pt x="0" y="2432"/>
                  </a:lnTo>
                  <a:lnTo>
                    <a:pt x="802" y="15715"/>
                  </a:lnTo>
                  <a:lnTo>
                    <a:pt x="27243" y="15715"/>
                  </a:lnTo>
                  <a:lnTo>
                    <a:pt x="27820" y="6091"/>
                  </a:lnTo>
                  <a:lnTo>
                    <a:pt x="28045" y="2432"/>
                  </a:lnTo>
                  <a:lnTo>
                    <a:pt x="281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46"/>
            <p:cNvSpPr/>
            <p:nvPr/>
          </p:nvSpPr>
          <p:spPr>
            <a:xfrm>
              <a:off x="6583481" y="3433099"/>
              <a:ext cx="31743" cy="45361"/>
            </a:xfrm>
            <a:custGeom>
              <a:rect b="b" l="l" r="r" t="t"/>
              <a:pathLst>
                <a:path extrusionOk="0" h="503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46"/>
            <p:cNvSpPr/>
            <p:nvPr/>
          </p:nvSpPr>
          <p:spPr>
            <a:xfrm>
              <a:off x="6583481" y="3500915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46"/>
            <p:cNvSpPr/>
            <p:nvPr/>
          </p:nvSpPr>
          <p:spPr>
            <a:xfrm>
              <a:off x="6583481" y="3568730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1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6583481" y="3634291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583481" y="3702107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2"/>
                  </a:lnTo>
                  <a:lnTo>
                    <a:pt x="352" y="502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6"/>
            <p:cNvSpPr/>
            <p:nvPr/>
          </p:nvSpPr>
          <p:spPr>
            <a:xfrm>
              <a:off x="6583481" y="3769923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6"/>
            <p:cNvSpPr/>
            <p:nvPr/>
          </p:nvSpPr>
          <p:spPr>
            <a:xfrm>
              <a:off x="6583481" y="3837738"/>
              <a:ext cx="31743" cy="45270"/>
            </a:xfrm>
            <a:custGeom>
              <a:rect b="b" l="l" r="r" t="t"/>
              <a:pathLst>
                <a:path extrusionOk="0" h="502" w="352">
                  <a:moveTo>
                    <a:pt x="1" y="0"/>
                  </a:moveTo>
                  <a:lnTo>
                    <a:pt x="1" y="501"/>
                  </a:lnTo>
                  <a:lnTo>
                    <a:pt x="352" y="501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2528775" y="3548440"/>
              <a:ext cx="754897" cy="120210"/>
            </a:xfrm>
            <a:custGeom>
              <a:rect b="b" l="l" r="r" t="t"/>
              <a:pathLst>
                <a:path extrusionOk="0" h="1333" w="8371">
                  <a:moveTo>
                    <a:pt x="175" y="0"/>
                  </a:moveTo>
                  <a:lnTo>
                    <a:pt x="0" y="150"/>
                  </a:lnTo>
                  <a:lnTo>
                    <a:pt x="702" y="927"/>
                  </a:lnTo>
                  <a:cubicBezTo>
                    <a:pt x="851" y="1104"/>
                    <a:pt x="1074" y="1192"/>
                    <a:pt x="1299" y="1192"/>
                  </a:cubicBezTo>
                  <a:cubicBezTo>
                    <a:pt x="1489" y="1192"/>
                    <a:pt x="1680" y="1129"/>
                    <a:pt x="1830" y="1003"/>
                  </a:cubicBezTo>
                  <a:lnTo>
                    <a:pt x="2456" y="451"/>
                  </a:lnTo>
                  <a:cubicBezTo>
                    <a:pt x="2539" y="368"/>
                    <a:pt x="2657" y="319"/>
                    <a:pt x="2780" y="319"/>
                  </a:cubicBezTo>
                  <a:cubicBezTo>
                    <a:pt x="2806" y="319"/>
                    <a:pt x="2831" y="322"/>
                    <a:pt x="2857" y="326"/>
                  </a:cubicBezTo>
                  <a:cubicBezTo>
                    <a:pt x="3008" y="326"/>
                    <a:pt x="3158" y="401"/>
                    <a:pt x="3233" y="501"/>
                  </a:cubicBezTo>
                  <a:lnTo>
                    <a:pt x="3684" y="1028"/>
                  </a:lnTo>
                  <a:cubicBezTo>
                    <a:pt x="3835" y="1203"/>
                    <a:pt x="4035" y="1278"/>
                    <a:pt x="4261" y="1303"/>
                  </a:cubicBezTo>
                  <a:cubicBezTo>
                    <a:pt x="4461" y="1303"/>
                    <a:pt x="4687" y="1253"/>
                    <a:pt x="4837" y="1103"/>
                  </a:cubicBezTo>
                  <a:lnTo>
                    <a:pt x="5389" y="602"/>
                  </a:lnTo>
                  <a:cubicBezTo>
                    <a:pt x="5514" y="501"/>
                    <a:pt x="5664" y="451"/>
                    <a:pt x="5815" y="451"/>
                  </a:cubicBezTo>
                  <a:cubicBezTo>
                    <a:pt x="5965" y="476"/>
                    <a:pt x="6115" y="551"/>
                    <a:pt x="6216" y="677"/>
                  </a:cubicBezTo>
                  <a:lnTo>
                    <a:pt x="6491" y="1028"/>
                  </a:lnTo>
                  <a:cubicBezTo>
                    <a:pt x="6642" y="1203"/>
                    <a:pt x="6842" y="1328"/>
                    <a:pt x="7093" y="1328"/>
                  </a:cubicBezTo>
                  <a:cubicBezTo>
                    <a:pt x="7116" y="1331"/>
                    <a:pt x="7139" y="1332"/>
                    <a:pt x="7162" y="1332"/>
                  </a:cubicBezTo>
                  <a:cubicBezTo>
                    <a:pt x="7364" y="1332"/>
                    <a:pt x="7559" y="1235"/>
                    <a:pt x="7694" y="1078"/>
                  </a:cubicBezTo>
                  <a:lnTo>
                    <a:pt x="8371" y="376"/>
                  </a:lnTo>
                  <a:lnTo>
                    <a:pt x="8196" y="201"/>
                  </a:lnTo>
                  <a:lnTo>
                    <a:pt x="7519" y="902"/>
                  </a:lnTo>
                  <a:cubicBezTo>
                    <a:pt x="7419" y="1028"/>
                    <a:pt x="7268" y="1103"/>
                    <a:pt x="7093" y="1103"/>
                  </a:cubicBezTo>
                  <a:cubicBezTo>
                    <a:pt x="6917" y="1078"/>
                    <a:pt x="6767" y="1003"/>
                    <a:pt x="6667" y="877"/>
                  </a:cubicBezTo>
                  <a:lnTo>
                    <a:pt x="6391" y="526"/>
                  </a:lnTo>
                  <a:cubicBezTo>
                    <a:pt x="6266" y="351"/>
                    <a:pt x="6065" y="251"/>
                    <a:pt x="5840" y="226"/>
                  </a:cubicBezTo>
                  <a:cubicBezTo>
                    <a:pt x="5811" y="222"/>
                    <a:pt x="5782" y="221"/>
                    <a:pt x="5754" y="221"/>
                  </a:cubicBezTo>
                  <a:cubicBezTo>
                    <a:pt x="5558" y="221"/>
                    <a:pt x="5366" y="295"/>
                    <a:pt x="5213" y="426"/>
                  </a:cubicBezTo>
                  <a:lnTo>
                    <a:pt x="4687" y="927"/>
                  </a:lnTo>
                  <a:cubicBezTo>
                    <a:pt x="4583" y="1010"/>
                    <a:pt x="4462" y="1059"/>
                    <a:pt x="4338" y="1059"/>
                  </a:cubicBezTo>
                  <a:cubicBezTo>
                    <a:pt x="4312" y="1059"/>
                    <a:pt x="4286" y="1057"/>
                    <a:pt x="4261" y="1053"/>
                  </a:cubicBezTo>
                  <a:cubicBezTo>
                    <a:pt x="4110" y="1053"/>
                    <a:pt x="3985" y="977"/>
                    <a:pt x="3885" y="877"/>
                  </a:cubicBezTo>
                  <a:lnTo>
                    <a:pt x="3434" y="351"/>
                  </a:lnTo>
                  <a:cubicBezTo>
                    <a:pt x="3283" y="175"/>
                    <a:pt x="3083" y="100"/>
                    <a:pt x="2882" y="75"/>
                  </a:cubicBezTo>
                  <a:cubicBezTo>
                    <a:pt x="2854" y="72"/>
                    <a:pt x="2825" y="70"/>
                    <a:pt x="2797" y="70"/>
                  </a:cubicBezTo>
                  <a:cubicBezTo>
                    <a:pt x="2606" y="70"/>
                    <a:pt x="2434" y="144"/>
                    <a:pt x="2281" y="276"/>
                  </a:cubicBezTo>
                  <a:lnTo>
                    <a:pt x="1654" y="827"/>
                  </a:lnTo>
                  <a:cubicBezTo>
                    <a:pt x="1551" y="919"/>
                    <a:pt x="1422" y="963"/>
                    <a:pt x="1294" y="963"/>
                  </a:cubicBezTo>
                  <a:cubicBezTo>
                    <a:pt x="1140" y="963"/>
                    <a:pt x="986" y="900"/>
                    <a:pt x="877" y="777"/>
                  </a:cubicBezTo>
                  <a:lnTo>
                    <a:pt x="1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6"/>
            <p:cNvSpPr/>
            <p:nvPr/>
          </p:nvSpPr>
          <p:spPr>
            <a:xfrm>
              <a:off x="4235175" y="3453480"/>
              <a:ext cx="594467" cy="1078192"/>
            </a:xfrm>
            <a:custGeom>
              <a:rect b="b" l="l" r="r" t="t"/>
              <a:pathLst>
                <a:path extrusionOk="0" h="11956" w="6592">
                  <a:moveTo>
                    <a:pt x="3284" y="0"/>
                  </a:moveTo>
                  <a:lnTo>
                    <a:pt x="0" y="11955"/>
                  </a:lnTo>
                  <a:lnTo>
                    <a:pt x="6592" y="11955"/>
                  </a:lnTo>
                  <a:lnTo>
                    <a:pt x="32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6"/>
            <p:cNvSpPr/>
            <p:nvPr/>
          </p:nvSpPr>
          <p:spPr>
            <a:xfrm>
              <a:off x="3640704" y="4262577"/>
              <a:ext cx="594557" cy="269097"/>
            </a:xfrm>
            <a:custGeom>
              <a:rect b="b" l="l" r="r" t="t"/>
              <a:pathLst>
                <a:path extrusionOk="0" h="2984" w="6593">
                  <a:moveTo>
                    <a:pt x="3284" y="1"/>
                  </a:moveTo>
                  <a:lnTo>
                    <a:pt x="1" y="2983"/>
                  </a:lnTo>
                  <a:lnTo>
                    <a:pt x="6592" y="2983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6"/>
            <p:cNvSpPr/>
            <p:nvPr/>
          </p:nvSpPr>
          <p:spPr>
            <a:xfrm>
              <a:off x="4820538" y="3830884"/>
              <a:ext cx="594557" cy="700789"/>
            </a:xfrm>
            <a:custGeom>
              <a:rect b="b" l="l" r="r" t="t"/>
              <a:pathLst>
                <a:path extrusionOk="0" h="7771" w="6593">
                  <a:moveTo>
                    <a:pt x="3309" y="1"/>
                  </a:moveTo>
                  <a:lnTo>
                    <a:pt x="1" y="7770"/>
                  </a:lnTo>
                  <a:lnTo>
                    <a:pt x="6592" y="7770"/>
                  </a:lnTo>
                  <a:lnTo>
                    <a:pt x="33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6"/>
            <p:cNvSpPr/>
            <p:nvPr/>
          </p:nvSpPr>
          <p:spPr>
            <a:xfrm>
              <a:off x="6004882" y="3991405"/>
              <a:ext cx="594557" cy="540268"/>
            </a:xfrm>
            <a:custGeom>
              <a:rect b="b" l="l" r="r" t="t"/>
              <a:pathLst>
                <a:path extrusionOk="0" h="5991" w="6593">
                  <a:moveTo>
                    <a:pt x="3309" y="0"/>
                  </a:moveTo>
                  <a:lnTo>
                    <a:pt x="1" y="5990"/>
                  </a:lnTo>
                  <a:lnTo>
                    <a:pt x="6592" y="599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6"/>
            <p:cNvSpPr/>
            <p:nvPr/>
          </p:nvSpPr>
          <p:spPr>
            <a:xfrm>
              <a:off x="5410501" y="3659181"/>
              <a:ext cx="594467" cy="872492"/>
            </a:xfrm>
            <a:custGeom>
              <a:rect b="b" l="l" r="r" t="t"/>
              <a:pathLst>
                <a:path extrusionOk="0" h="9675" w="6592">
                  <a:moveTo>
                    <a:pt x="3308" y="0"/>
                  </a:moveTo>
                  <a:lnTo>
                    <a:pt x="0" y="9674"/>
                  </a:lnTo>
                  <a:lnTo>
                    <a:pt x="6592" y="9674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6"/>
            <p:cNvSpPr/>
            <p:nvPr/>
          </p:nvSpPr>
          <p:spPr>
            <a:xfrm>
              <a:off x="3618158" y="3207107"/>
              <a:ext cx="2445591" cy="845438"/>
            </a:xfrm>
            <a:custGeom>
              <a:rect b="b" l="l" r="r" t="t"/>
              <a:pathLst>
                <a:path extrusionOk="0" h="9375" w="27119">
                  <a:moveTo>
                    <a:pt x="9950" y="1"/>
                  </a:moveTo>
                  <a:lnTo>
                    <a:pt x="6191" y="8798"/>
                  </a:lnTo>
                  <a:lnTo>
                    <a:pt x="2782" y="6943"/>
                  </a:lnTo>
                  <a:lnTo>
                    <a:pt x="0" y="8898"/>
                  </a:lnTo>
                  <a:lnTo>
                    <a:pt x="226" y="9249"/>
                  </a:lnTo>
                  <a:lnTo>
                    <a:pt x="2807" y="7419"/>
                  </a:lnTo>
                  <a:lnTo>
                    <a:pt x="6391" y="9374"/>
                  </a:lnTo>
                  <a:lnTo>
                    <a:pt x="9975" y="978"/>
                  </a:lnTo>
                  <a:lnTo>
                    <a:pt x="12983" y="6868"/>
                  </a:lnTo>
                  <a:lnTo>
                    <a:pt x="16943" y="2056"/>
                  </a:lnTo>
                  <a:lnTo>
                    <a:pt x="20702" y="6341"/>
                  </a:lnTo>
                  <a:lnTo>
                    <a:pt x="23158" y="3459"/>
                  </a:lnTo>
                  <a:lnTo>
                    <a:pt x="26792" y="8597"/>
                  </a:lnTo>
                  <a:lnTo>
                    <a:pt x="27118" y="8372"/>
                  </a:lnTo>
                  <a:lnTo>
                    <a:pt x="23183" y="2783"/>
                  </a:lnTo>
                  <a:lnTo>
                    <a:pt x="20702" y="5715"/>
                  </a:lnTo>
                  <a:lnTo>
                    <a:pt x="16918" y="1429"/>
                  </a:lnTo>
                  <a:lnTo>
                    <a:pt x="13058" y="6116"/>
                  </a:lnTo>
                  <a:lnTo>
                    <a:pt x="99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6"/>
            <p:cNvSpPr/>
            <p:nvPr/>
          </p:nvSpPr>
          <p:spPr>
            <a:xfrm>
              <a:off x="5998118" y="3898700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77"/>
                  </a:cubicBezTo>
                  <a:cubicBezTo>
                    <a:pt x="1128" y="251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6"/>
            <p:cNvSpPr/>
            <p:nvPr/>
          </p:nvSpPr>
          <p:spPr>
            <a:xfrm>
              <a:off x="5433046" y="3699852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77" y="0"/>
                  </a:moveTo>
                  <a:cubicBezTo>
                    <a:pt x="251" y="0"/>
                    <a:pt x="1" y="251"/>
                    <a:pt x="1" y="552"/>
                  </a:cubicBezTo>
                  <a:cubicBezTo>
                    <a:pt x="1" y="877"/>
                    <a:pt x="251" y="1128"/>
                    <a:pt x="577" y="1128"/>
                  </a:cubicBezTo>
                  <a:cubicBezTo>
                    <a:pt x="878" y="1128"/>
                    <a:pt x="1129" y="877"/>
                    <a:pt x="1129" y="552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6"/>
            <p:cNvSpPr/>
            <p:nvPr/>
          </p:nvSpPr>
          <p:spPr>
            <a:xfrm>
              <a:off x="5656784" y="3448971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77" y="0"/>
                  </a:moveTo>
                  <a:cubicBezTo>
                    <a:pt x="252" y="0"/>
                    <a:pt x="1" y="251"/>
                    <a:pt x="1" y="577"/>
                  </a:cubicBezTo>
                  <a:cubicBezTo>
                    <a:pt x="1" y="877"/>
                    <a:pt x="252" y="1128"/>
                    <a:pt x="577" y="1128"/>
                  </a:cubicBezTo>
                  <a:cubicBezTo>
                    <a:pt x="878" y="1128"/>
                    <a:pt x="1129" y="877"/>
                    <a:pt x="1129" y="577"/>
                  </a:cubicBez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6"/>
            <p:cNvSpPr/>
            <p:nvPr/>
          </p:nvSpPr>
          <p:spPr>
            <a:xfrm>
              <a:off x="5094056" y="3313340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cubicBezTo>
                    <a:pt x="0" y="878"/>
                    <a:pt x="251" y="1128"/>
                    <a:pt x="552" y="1128"/>
                  </a:cubicBezTo>
                  <a:cubicBezTo>
                    <a:pt x="877" y="1128"/>
                    <a:pt x="1128" y="878"/>
                    <a:pt x="1128" y="577"/>
                  </a:cubicBez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6"/>
            <p:cNvSpPr/>
            <p:nvPr/>
          </p:nvSpPr>
          <p:spPr>
            <a:xfrm>
              <a:off x="4754977" y="3726997"/>
              <a:ext cx="101813" cy="101723"/>
            </a:xfrm>
            <a:custGeom>
              <a:rect b="b" l="l" r="r" t="t"/>
              <a:pathLst>
                <a:path extrusionOk="0" h="1128" w="1129">
                  <a:moveTo>
                    <a:pt x="552" y="0"/>
                  </a:moveTo>
                  <a:cubicBezTo>
                    <a:pt x="251" y="0"/>
                    <a:pt x="1" y="276"/>
                    <a:pt x="1" y="576"/>
                  </a:cubicBezTo>
                  <a:cubicBezTo>
                    <a:pt x="1" y="877"/>
                    <a:pt x="251" y="1128"/>
                    <a:pt x="552" y="1128"/>
                  </a:cubicBezTo>
                  <a:cubicBezTo>
                    <a:pt x="878" y="1128"/>
                    <a:pt x="1129" y="877"/>
                    <a:pt x="1129" y="576"/>
                  </a:cubicBezTo>
                  <a:cubicBezTo>
                    <a:pt x="1129" y="276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6"/>
            <p:cNvSpPr/>
            <p:nvPr/>
          </p:nvSpPr>
          <p:spPr>
            <a:xfrm>
              <a:off x="4467931" y="3191326"/>
              <a:ext cx="99559" cy="101723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52" y="0"/>
                    <a:pt x="1" y="251"/>
                    <a:pt x="1" y="552"/>
                  </a:cubicBezTo>
                  <a:cubicBezTo>
                    <a:pt x="1" y="852"/>
                    <a:pt x="252" y="1128"/>
                    <a:pt x="552" y="1128"/>
                  </a:cubicBezTo>
                  <a:cubicBezTo>
                    <a:pt x="853" y="1128"/>
                    <a:pt x="1104" y="852"/>
                    <a:pt x="1104" y="552"/>
                  </a:cubicBezTo>
                  <a:cubicBezTo>
                    <a:pt x="1104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46"/>
            <p:cNvSpPr/>
            <p:nvPr/>
          </p:nvSpPr>
          <p:spPr>
            <a:xfrm>
              <a:off x="4135706" y="3975534"/>
              <a:ext cx="101813" cy="101813"/>
            </a:xfrm>
            <a:custGeom>
              <a:rect b="b" l="l" r="r" t="t"/>
              <a:pathLst>
                <a:path extrusionOk="0" h="1129" w="1129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cubicBezTo>
                    <a:pt x="1" y="878"/>
                    <a:pt x="251" y="1129"/>
                    <a:pt x="552" y="1129"/>
                  </a:cubicBezTo>
                  <a:cubicBezTo>
                    <a:pt x="878" y="1129"/>
                    <a:pt x="1128" y="878"/>
                    <a:pt x="1128" y="552"/>
                  </a:cubicBezTo>
                  <a:cubicBezTo>
                    <a:pt x="1128" y="252"/>
                    <a:pt x="878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46"/>
            <p:cNvSpPr/>
            <p:nvPr/>
          </p:nvSpPr>
          <p:spPr>
            <a:xfrm>
              <a:off x="3837388" y="3801576"/>
              <a:ext cx="99559" cy="101723"/>
            </a:xfrm>
            <a:custGeom>
              <a:rect b="b" l="l" r="r" t="t"/>
              <a:pathLst>
                <a:path extrusionOk="0" h="1128" w="1104">
                  <a:moveTo>
                    <a:pt x="552" y="0"/>
                  </a:moveTo>
                  <a:cubicBezTo>
                    <a:pt x="251" y="0"/>
                    <a:pt x="0" y="251"/>
                    <a:pt x="0" y="551"/>
                  </a:cubicBezTo>
                  <a:cubicBezTo>
                    <a:pt x="0" y="877"/>
                    <a:pt x="251" y="1128"/>
                    <a:pt x="552" y="1128"/>
                  </a:cubicBezTo>
                  <a:cubicBezTo>
                    <a:pt x="852" y="1128"/>
                    <a:pt x="1103" y="877"/>
                    <a:pt x="1103" y="551"/>
                  </a:cubicBez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46"/>
            <p:cNvSpPr/>
            <p:nvPr/>
          </p:nvSpPr>
          <p:spPr>
            <a:xfrm>
              <a:off x="3577487" y="3950734"/>
              <a:ext cx="101723" cy="101813"/>
            </a:xfrm>
            <a:custGeom>
              <a:rect b="b" l="l" r="r" t="t"/>
              <a:pathLst>
                <a:path extrusionOk="0" h="1129" w="1128">
                  <a:moveTo>
                    <a:pt x="577" y="0"/>
                  </a:moveTo>
                  <a:cubicBezTo>
                    <a:pt x="251" y="0"/>
                    <a:pt x="0" y="251"/>
                    <a:pt x="0" y="552"/>
                  </a:cubicBezTo>
                  <a:cubicBezTo>
                    <a:pt x="0" y="877"/>
                    <a:pt x="251" y="1128"/>
                    <a:pt x="577" y="1128"/>
                  </a:cubicBezTo>
                  <a:cubicBezTo>
                    <a:pt x="877" y="1128"/>
                    <a:pt x="1128" y="877"/>
                    <a:pt x="1128" y="552"/>
                  </a:cubicBezTo>
                  <a:cubicBezTo>
                    <a:pt x="1128" y="251"/>
                    <a:pt x="877" y="0"/>
                    <a:pt x="577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46"/>
            <p:cNvSpPr/>
            <p:nvPr/>
          </p:nvSpPr>
          <p:spPr>
            <a:xfrm>
              <a:off x="5469208" y="2725725"/>
              <a:ext cx="156102" cy="153757"/>
            </a:xfrm>
            <a:custGeom>
              <a:rect b="b" l="l" r="r" t="t"/>
              <a:pathLst>
                <a:path extrusionOk="0" h="1705" w="1731">
                  <a:moveTo>
                    <a:pt x="301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46"/>
            <p:cNvSpPr/>
            <p:nvPr/>
          </p:nvSpPr>
          <p:spPr>
            <a:xfrm>
              <a:off x="5471463" y="2725725"/>
              <a:ext cx="151502" cy="153757"/>
            </a:xfrm>
            <a:custGeom>
              <a:rect b="b" l="l" r="r" t="t"/>
              <a:pathLst>
                <a:path extrusionOk="0" h="1705" w="1680">
                  <a:moveTo>
                    <a:pt x="1379" y="0"/>
                  </a:moveTo>
                  <a:lnTo>
                    <a:pt x="1" y="1404"/>
                  </a:lnTo>
                  <a:lnTo>
                    <a:pt x="276" y="1704"/>
                  </a:lnTo>
                  <a:lnTo>
                    <a:pt x="1680" y="301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46"/>
            <p:cNvSpPr/>
            <p:nvPr/>
          </p:nvSpPr>
          <p:spPr>
            <a:xfrm>
              <a:off x="5738217" y="3143801"/>
              <a:ext cx="533415" cy="22725"/>
            </a:xfrm>
            <a:custGeom>
              <a:rect b="b" l="l" r="r" t="t"/>
              <a:pathLst>
                <a:path extrusionOk="0" h="252" w="5915">
                  <a:moveTo>
                    <a:pt x="0" y="1"/>
                  </a:moveTo>
                  <a:lnTo>
                    <a:pt x="0" y="251"/>
                  </a:lnTo>
                  <a:lnTo>
                    <a:pt x="5915" y="251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6"/>
            <p:cNvSpPr/>
            <p:nvPr/>
          </p:nvSpPr>
          <p:spPr>
            <a:xfrm>
              <a:off x="5747235" y="3216125"/>
              <a:ext cx="296151" cy="22725"/>
            </a:xfrm>
            <a:custGeom>
              <a:rect b="b" l="l" r="r" t="t"/>
              <a:pathLst>
                <a:path extrusionOk="0" h="252" w="3284">
                  <a:moveTo>
                    <a:pt x="0" y="1"/>
                  </a:moveTo>
                  <a:lnTo>
                    <a:pt x="0" y="251"/>
                  </a:lnTo>
                  <a:lnTo>
                    <a:pt x="3284" y="251"/>
                  </a:lnTo>
                  <a:lnTo>
                    <a:pt x="32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6"/>
            <p:cNvSpPr/>
            <p:nvPr/>
          </p:nvSpPr>
          <p:spPr>
            <a:xfrm>
              <a:off x="2736642" y="4004932"/>
              <a:ext cx="178647" cy="180901"/>
            </a:xfrm>
            <a:custGeom>
              <a:rect b="b" l="l" r="r" t="t"/>
              <a:pathLst>
                <a:path extrusionOk="0" h="2006" w="1981">
                  <a:moveTo>
                    <a:pt x="1003" y="427"/>
                  </a:moveTo>
                  <a:cubicBezTo>
                    <a:pt x="1329" y="427"/>
                    <a:pt x="1580" y="677"/>
                    <a:pt x="1580" y="1003"/>
                  </a:cubicBezTo>
                  <a:cubicBezTo>
                    <a:pt x="1580" y="1329"/>
                    <a:pt x="1329" y="1580"/>
                    <a:pt x="1003" y="1580"/>
                  </a:cubicBezTo>
                  <a:cubicBezTo>
                    <a:pt x="677" y="1580"/>
                    <a:pt x="427" y="1329"/>
                    <a:pt x="427" y="1003"/>
                  </a:cubicBezTo>
                  <a:cubicBezTo>
                    <a:pt x="427" y="677"/>
                    <a:pt x="677" y="427"/>
                    <a:pt x="1003" y="427"/>
                  </a:cubicBezTo>
                  <a:close/>
                  <a:moveTo>
                    <a:pt x="1003" y="1"/>
                  </a:moveTo>
                  <a:cubicBezTo>
                    <a:pt x="452" y="1"/>
                    <a:pt x="1" y="452"/>
                    <a:pt x="1" y="1003"/>
                  </a:cubicBezTo>
                  <a:cubicBezTo>
                    <a:pt x="1" y="1555"/>
                    <a:pt x="452" y="2006"/>
                    <a:pt x="1003" y="2006"/>
                  </a:cubicBezTo>
                  <a:cubicBezTo>
                    <a:pt x="1555" y="2006"/>
                    <a:pt x="1981" y="1555"/>
                    <a:pt x="1981" y="1003"/>
                  </a:cubicBezTo>
                  <a:cubicBezTo>
                    <a:pt x="1981" y="452"/>
                    <a:pt x="1555" y="1"/>
                    <a:pt x="10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46"/>
            <p:cNvSpPr/>
            <p:nvPr/>
          </p:nvSpPr>
          <p:spPr>
            <a:xfrm>
              <a:off x="3518779" y="4148770"/>
              <a:ext cx="157725" cy="448465"/>
            </a:xfrm>
            <a:custGeom>
              <a:rect b="b" l="l" r="r" t="t"/>
              <a:pathLst>
                <a:path extrusionOk="0" h="4973" w="1749">
                  <a:moveTo>
                    <a:pt x="914" y="1"/>
                  </a:moveTo>
                  <a:cubicBezTo>
                    <a:pt x="697" y="1"/>
                    <a:pt x="497" y="181"/>
                    <a:pt x="426" y="611"/>
                  </a:cubicBezTo>
                  <a:cubicBezTo>
                    <a:pt x="176" y="2009"/>
                    <a:pt x="1" y="4972"/>
                    <a:pt x="618" y="4972"/>
                  </a:cubicBezTo>
                  <a:cubicBezTo>
                    <a:pt x="621" y="4972"/>
                    <a:pt x="623" y="4972"/>
                    <a:pt x="626" y="4972"/>
                  </a:cubicBezTo>
                  <a:cubicBezTo>
                    <a:pt x="1228" y="4947"/>
                    <a:pt x="1553" y="4722"/>
                    <a:pt x="1203" y="4621"/>
                  </a:cubicBezTo>
                  <a:cubicBezTo>
                    <a:pt x="827" y="4546"/>
                    <a:pt x="827" y="4496"/>
                    <a:pt x="827" y="4396"/>
                  </a:cubicBezTo>
                  <a:cubicBezTo>
                    <a:pt x="852" y="3694"/>
                    <a:pt x="1403" y="2366"/>
                    <a:pt x="1604" y="1338"/>
                  </a:cubicBezTo>
                  <a:cubicBezTo>
                    <a:pt x="1748" y="582"/>
                    <a:pt x="1304" y="1"/>
                    <a:pt x="914" y="1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46"/>
            <p:cNvSpPr/>
            <p:nvPr/>
          </p:nvSpPr>
          <p:spPr>
            <a:xfrm>
              <a:off x="3548088" y="4565493"/>
              <a:ext cx="133466" cy="38507"/>
            </a:xfrm>
            <a:custGeom>
              <a:rect b="b" l="l" r="r" t="t"/>
              <a:pathLst>
                <a:path extrusionOk="0" h="427" w="1480">
                  <a:moveTo>
                    <a:pt x="878" y="0"/>
                  </a:moveTo>
                  <a:cubicBezTo>
                    <a:pt x="745" y="113"/>
                    <a:pt x="575" y="146"/>
                    <a:pt x="420" y="146"/>
                  </a:cubicBezTo>
                  <a:cubicBezTo>
                    <a:pt x="194" y="146"/>
                    <a:pt x="0" y="76"/>
                    <a:pt x="0" y="75"/>
                  </a:cubicBezTo>
                  <a:lnTo>
                    <a:pt x="0" y="75"/>
                  </a:lnTo>
                  <a:cubicBezTo>
                    <a:pt x="13" y="339"/>
                    <a:pt x="201" y="426"/>
                    <a:pt x="430" y="426"/>
                  </a:cubicBezTo>
                  <a:cubicBezTo>
                    <a:pt x="658" y="426"/>
                    <a:pt x="928" y="339"/>
                    <a:pt x="1103" y="251"/>
                  </a:cubicBezTo>
                  <a:cubicBezTo>
                    <a:pt x="1479" y="50"/>
                    <a:pt x="878" y="0"/>
                    <a:pt x="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46"/>
            <p:cNvSpPr/>
            <p:nvPr/>
          </p:nvSpPr>
          <p:spPr>
            <a:xfrm>
              <a:off x="3281333" y="3693089"/>
              <a:ext cx="436381" cy="774105"/>
            </a:xfrm>
            <a:custGeom>
              <a:rect b="b" l="l" r="r" t="t"/>
              <a:pathLst>
                <a:path extrusionOk="0" h="8584" w="4839">
                  <a:moveTo>
                    <a:pt x="803" y="0"/>
                  </a:moveTo>
                  <a:lnTo>
                    <a:pt x="1" y="2732"/>
                  </a:lnTo>
                  <a:cubicBezTo>
                    <a:pt x="1" y="2732"/>
                    <a:pt x="2332" y="4336"/>
                    <a:pt x="2683" y="5188"/>
                  </a:cubicBezTo>
                  <a:cubicBezTo>
                    <a:pt x="2983" y="5915"/>
                    <a:pt x="2582" y="8396"/>
                    <a:pt x="2582" y="8396"/>
                  </a:cubicBezTo>
                  <a:cubicBezTo>
                    <a:pt x="2840" y="8541"/>
                    <a:pt x="3107" y="8583"/>
                    <a:pt x="3331" y="8583"/>
                  </a:cubicBezTo>
                  <a:cubicBezTo>
                    <a:pt x="3651" y="8583"/>
                    <a:pt x="3886" y="8496"/>
                    <a:pt x="3886" y="8496"/>
                  </a:cubicBezTo>
                  <a:cubicBezTo>
                    <a:pt x="3886" y="8496"/>
                    <a:pt x="4838" y="4361"/>
                    <a:pt x="4412" y="3358"/>
                  </a:cubicBezTo>
                  <a:cubicBezTo>
                    <a:pt x="3961" y="2206"/>
                    <a:pt x="803" y="0"/>
                    <a:pt x="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46"/>
            <p:cNvSpPr/>
            <p:nvPr/>
          </p:nvSpPr>
          <p:spPr>
            <a:xfrm>
              <a:off x="2861001" y="4197467"/>
              <a:ext cx="421411" cy="382904"/>
            </a:xfrm>
            <a:custGeom>
              <a:rect b="b" l="l" r="r" t="t"/>
              <a:pathLst>
                <a:path extrusionOk="0" h="4246" w="4673">
                  <a:moveTo>
                    <a:pt x="3971" y="0"/>
                  </a:moveTo>
                  <a:cubicBezTo>
                    <a:pt x="3814" y="0"/>
                    <a:pt x="3624" y="73"/>
                    <a:pt x="3409" y="247"/>
                  </a:cubicBezTo>
                  <a:cubicBezTo>
                    <a:pt x="2231" y="1224"/>
                    <a:pt x="0" y="3480"/>
                    <a:pt x="527" y="3906"/>
                  </a:cubicBezTo>
                  <a:cubicBezTo>
                    <a:pt x="807" y="4131"/>
                    <a:pt x="1065" y="4245"/>
                    <a:pt x="1197" y="4245"/>
                  </a:cubicBezTo>
                  <a:cubicBezTo>
                    <a:pt x="1301" y="4245"/>
                    <a:pt x="1328" y="4174"/>
                    <a:pt x="1228" y="4031"/>
                  </a:cubicBezTo>
                  <a:cubicBezTo>
                    <a:pt x="978" y="3705"/>
                    <a:pt x="1003" y="3655"/>
                    <a:pt x="1078" y="3580"/>
                  </a:cubicBezTo>
                  <a:cubicBezTo>
                    <a:pt x="1604" y="3029"/>
                    <a:pt x="2983" y="2352"/>
                    <a:pt x="3860" y="1675"/>
                  </a:cubicBezTo>
                  <a:cubicBezTo>
                    <a:pt x="4672" y="1041"/>
                    <a:pt x="4560" y="0"/>
                    <a:pt x="3971" y="0"/>
                  </a:cubicBezTo>
                  <a:close/>
                </a:path>
              </a:pathLst>
            </a:custGeom>
            <a:solidFill>
              <a:srgbClr val="EF89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6"/>
            <p:cNvSpPr/>
            <p:nvPr/>
          </p:nvSpPr>
          <p:spPr>
            <a:xfrm>
              <a:off x="2870019" y="4511204"/>
              <a:ext cx="135090" cy="84950"/>
            </a:xfrm>
            <a:custGeom>
              <a:rect b="b" l="l" r="r" t="t"/>
              <a:pathLst>
                <a:path extrusionOk="0" h="942" w="1498">
                  <a:moveTo>
                    <a:pt x="376" y="1"/>
                  </a:moveTo>
                  <a:lnTo>
                    <a:pt x="376" y="1"/>
                  </a:lnTo>
                  <a:cubicBezTo>
                    <a:pt x="0" y="452"/>
                    <a:pt x="727" y="803"/>
                    <a:pt x="1153" y="928"/>
                  </a:cubicBezTo>
                  <a:cubicBezTo>
                    <a:pt x="1194" y="938"/>
                    <a:pt x="1227" y="942"/>
                    <a:pt x="1252" y="942"/>
                  </a:cubicBezTo>
                  <a:cubicBezTo>
                    <a:pt x="1498" y="942"/>
                    <a:pt x="1128" y="552"/>
                    <a:pt x="1128" y="552"/>
                  </a:cubicBezTo>
                  <a:cubicBezTo>
                    <a:pt x="677" y="552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46"/>
            <p:cNvSpPr/>
            <p:nvPr/>
          </p:nvSpPr>
          <p:spPr>
            <a:xfrm>
              <a:off x="2967234" y="3683981"/>
              <a:ext cx="490489" cy="788895"/>
            </a:xfrm>
            <a:custGeom>
              <a:rect b="b" l="l" r="r" t="t"/>
              <a:pathLst>
                <a:path extrusionOk="0" h="8748" w="5439">
                  <a:moveTo>
                    <a:pt x="3810" y="1"/>
                  </a:moveTo>
                  <a:lnTo>
                    <a:pt x="1855" y="1304"/>
                  </a:lnTo>
                  <a:cubicBezTo>
                    <a:pt x="1404" y="2382"/>
                    <a:pt x="2206" y="4161"/>
                    <a:pt x="1980" y="5139"/>
                  </a:cubicBezTo>
                  <a:cubicBezTo>
                    <a:pt x="1805" y="5991"/>
                    <a:pt x="0" y="7770"/>
                    <a:pt x="0" y="7770"/>
                  </a:cubicBezTo>
                  <a:cubicBezTo>
                    <a:pt x="226" y="8497"/>
                    <a:pt x="953" y="8748"/>
                    <a:pt x="953" y="8748"/>
                  </a:cubicBezTo>
                  <a:cubicBezTo>
                    <a:pt x="953" y="8748"/>
                    <a:pt x="4637" y="6091"/>
                    <a:pt x="5013" y="4988"/>
                  </a:cubicBezTo>
                  <a:cubicBezTo>
                    <a:pt x="5439" y="3760"/>
                    <a:pt x="3810" y="1"/>
                    <a:pt x="3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46"/>
            <p:cNvSpPr/>
            <p:nvPr/>
          </p:nvSpPr>
          <p:spPr>
            <a:xfrm>
              <a:off x="3123156" y="3683981"/>
              <a:ext cx="425018" cy="231492"/>
            </a:xfrm>
            <a:custGeom>
              <a:rect b="b" l="l" r="r" t="t"/>
              <a:pathLst>
                <a:path extrusionOk="0" h="2567" w="4713">
                  <a:moveTo>
                    <a:pt x="2081" y="1"/>
                  </a:moveTo>
                  <a:lnTo>
                    <a:pt x="126" y="1304"/>
                  </a:lnTo>
                  <a:cubicBezTo>
                    <a:pt x="76" y="1454"/>
                    <a:pt x="26" y="1605"/>
                    <a:pt x="1" y="1755"/>
                  </a:cubicBezTo>
                  <a:cubicBezTo>
                    <a:pt x="757" y="2297"/>
                    <a:pt x="1564" y="2567"/>
                    <a:pt x="2371" y="2567"/>
                  </a:cubicBezTo>
                  <a:cubicBezTo>
                    <a:pt x="3168" y="2567"/>
                    <a:pt x="3965" y="2303"/>
                    <a:pt x="4712" y="1780"/>
                  </a:cubicBezTo>
                  <a:cubicBezTo>
                    <a:pt x="3685" y="903"/>
                    <a:pt x="2557" y="101"/>
                    <a:pt x="2557" y="101"/>
                  </a:cubicBezTo>
                  <a:lnTo>
                    <a:pt x="2356" y="703"/>
                  </a:lnTo>
                  <a:cubicBezTo>
                    <a:pt x="2206" y="277"/>
                    <a:pt x="2081" y="1"/>
                    <a:pt x="20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46"/>
            <p:cNvSpPr/>
            <p:nvPr/>
          </p:nvSpPr>
          <p:spPr>
            <a:xfrm>
              <a:off x="2987524" y="3844502"/>
              <a:ext cx="264588" cy="583194"/>
            </a:xfrm>
            <a:custGeom>
              <a:rect b="b" l="l" r="r" t="t"/>
              <a:pathLst>
                <a:path extrusionOk="0" h="6467" w="2934">
                  <a:moveTo>
                    <a:pt x="2231" y="0"/>
                  </a:moveTo>
                  <a:lnTo>
                    <a:pt x="2206" y="50"/>
                  </a:lnTo>
                  <a:cubicBezTo>
                    <a:pt x="2733" y="1028"/>
                    <a:pt x="2858" y="2206"/>
                    <a:pt x="2582" y="3283"/>
                  </a:cubicBezTo>
                  <a:cubicBezTo>
                    <a:pt x="2307" y="4361"/>
                    <a:pt x="1630" y="5339"/>
                    <a:pt x="703" y="5940"/>
                  </a:cubicBezTo>
                  <a:cubicBezTo>
                    <a:pt x="627" y="5990"/>
                    <a:pt x="577" y="6015"/>
                    <a:pt x="502" y="6065"/>
                  </a:cubicBezTo>
                  <a:cubicBezTo>
                    <a:pt x="327" y="6166"/>
                    <a:pt x="151" y="6291"/>
                    <a:pt x="1" y="6416"/>
                  </a:cubicBezTo>
                  <a:lnTo>
                    <a:pt x="51" y="6466"/>
                  </a:lnTo>
                  <a:cubicBezTo>
                    <a:pt x="201" y="6341"/>
                    <a:pt x="377" y="6241"/>
                    <a:pt x="552" y="6116"/>
                  </a:cubicBezTo>
                  <a:cubicBezTo>
                    <a:pt x="602" y="6091"/>
                    <a:pt x="677" y="6040"/>
                    <a:pt x="728" y="5990"/>
                  </a:cubicBezTo>
                  <a:cubicBezTo>
                    <a:pt x="1680" y="5389"/>
                    <a:pt x="2382" y="4411"/>
                    <a:pt x="2657" y="3309"/>
                  </a:cubicBezTo>
                  <a:cubicBezTo>
                    <a:pt x="2933" y="2231"/>
                    <a:pt x="2808" y="1028"/>
                    <a:pt x="2281" y="25"/>
                  </a:cubicBezTo>
                  <a:lnTo>
                    <a:pt x="22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46"/>
            <p:cNvSpPr/>
            <p:nvPr/>
          </p:nvSpPr>
          <p:spPr>
            <a:xfrm>
              <a:off x="3362766" y="3422999"/>
              <a:ext cx="525930" cy="337724"/>
            </a:xfrm>
            <a:custGeom>
              <a:rect b="b" l="l" r="r" t="t"/>
              <a:pathLst>
                <a:path extrusionOk="0" h="3745" w="5832">
                  <a:moveTo>
                    <a:pt x="997" y="0"/>
                  </a:moveTo>
                  <a:cubicBezTo>
                    <a:pt x="968" y="0"/>
                    <a:pt x="944" y="4"/>
                    <a:pt x="927" y="13"/>
                  </a:cubicBezTo>
                  <a:cubicBezTo>
                    <a:pt x="0" y="439"/>
                    <a:pt x="1529" y="3296"/>
                    <a:pt x="2907" y="3697"/>
                  </a:cubicBezTo>
                  <a:cubicBezTo>
                    <a:pt x="3026" y="3730"/>
                    <a:pt x="3145" y="3745"/>
                    <a:pt x="3264" y="3745"/>
                  </a:cubicBezTo>
                  <a:cubicBezTo>
                    <a:pt x="4223" y="3745"/>
                    <a:pt x="5141" y="2772"/>
                    <a:pt x="5364" y="2594"/>
                  </a:cubicBezTo>
                  <a:cubicBezTo>
                    <a:pt x="5832" y="2193"/>
                    <a:pt x="5804" y="1930"/>
                    <a:pt x="5633" y="1930"/>
                  </a:cubicBezTo>
                  <a:cubicBezTo>
                    <a:pt x="5612" y="1930"/>
                    <a:pt x="5589" y="1934"/>
                    <a:pt x="5564" y="1942"/>
                  </a:cubicBezTo>
                  <a:cubicBezTo>
                    <a:pt x="5339" y="2043"/>
                    <a:pt x="5263" y="2293"/>
                    <a:pt x="4887" y="2469"/>
                  </a:cubicBezTo>
                  <a:cubicBezTo>
                    <a:pt x="4658" y="2600"/>
                    <a:pt x="4353" y="2785"/>
                    <a:pt x="3939" y="2785"/>
                  </a:cubicBezTo>
                  <a:cubicBezTo>
                    <a:pt x="3720" y="2785"/>
                    <a:pt x="3469" y="2733"/>
                    <a:pt x="3183" y="2594"/>
                  </a:cubicBezTo>
                  <a:cubicBezTo>
                    <a:pt x="2381" y="2193"/>
                    <a:pt x="2431" y="1191"/>
                    <a:pt x="2080" y="639"/>
                  </a:cubicBezTo>
                  <a:cubicBezTo>
                    <a:pt x="1835" y="260"/>
                    <a:pt x="1233" y="0"/>
                    <a:pt x="997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6"/>
            <p:cNvSpPr/>
            <p:nvPr/>
          </p:nvSpPr>
          <p:spPr>
            <a:xfrm>
              <a:off x="3093848" y="3400364"/>
              <a:ext cx="485980" cy="480569"/>
            </a:xfrm>
            <a:custGeom>
              <a:rect b="b" l="l" r="r" t="t"/>
              <a:pathLst>
                <a:path extrusionOk="0" h="5329" w="5389">
                  <a:moveTo>
                    <a:pt x="2880" y="0"/>
                  </a:moveTo>
                  <a:cubicBezTo>
                    <a:pt x="2206" y="0"/>
                    <a:pt x="1490" y="221"/>
                    <a:pt x="1529" y="1492"/>
                  </a:cubicBezTo>
                  <a:cubicBezTo>
                    <a:pt x="1554" y="2670"/>
                    <a:pt x="1153" y="3271"/>
                    <a:pt x="551" y="4249"/>
                  </a:cubicBezTo>
                  <a:lnTo>
                    <a:pt x="501" y="4324"/>
                  </a:lnTo>
                  <a:cubicBezTo>
                    <a:pt x="0" y="4946"/>
                    <a:pt x="1272" y="5329"/>
                    <a:pt x="2509" y="5329"/>
                  </a:cubicBezTo>
                  <a:cubicBezTo>
                    <a:pt x="3316" y="5329"/>
                    <a:pt x="4109" y="5166"/>
                    <a:pt x="4386" y="4800"/>
                  </a:cubicBezTo>
                  <a:cubicBezTo>
                    <a:pt x="4987" y="3998"/>
                    <a:pt x="5338" y="2770"/>
                    <a:pt x="5363" y="1792"/>
                  </a:cubicBezTo>
                  <a:cubicBezTo>
                    <a:pt x="5388" y="464"/>
                    <a:pt x="4210" y="113"/>
                    <a:pt x="3458" y="38"/>
                  </a:cubicBezTo>
                  <a:cubicBezTo>
                    <a:pt x="3284" y="21"/>
                    <a:pt x="3084" y="0"/>
                    <a:pt x="2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6"/>
            <p:cNvSpPr/>
            <p:nvPr/>
          </p:nvSpPr>
          <p:spPr>
            <a:xfrm>
              <a:off x="3350141" y="3315594"/>
              <a:ext cx="143747" cy="179999"/>
            </a:xfrm>
            <a:custGeom>
              <a:rect b="b" l="l" r="r" t="t"/>
              <a:pathLst>
                <a:path extrusionOk="0" h="1996" w="1594">
                  <a:moveTo>
                    <a:pt x="717" y="1"/>
                  </a:moveTo>
                  <a:cubicBezTo>
                    <a:pt x="717" y="1"/>
                    <a:pt x="892" y="652"/>
                    <a:pt x="416" y="878"/>
                  </a:cubicBezTo>
                  <a:cubicBezTo>
                    <a:pt x="1" y="1074"/>
                    <a:pt x="1072" y="1995"/>
                    <a:pt x="1369" y="1995"/>
                  </a:cubicBezTo>
                  <a:cubicBezTo>
                    <a:pt x="1413" y="1995"/>
                    <a:pt x="1440" y="1975"/>
                    <a:pt x="1443" y="1930"/>
                  </a:cubicBezTo>
                  <a:cubicBezTo>
                    <a:pt x="1469" y="1479"/>
                    <a:pt x="1293" y="1179"/>
                    <a:pt x="1594" y="727"/>
                  </a:cubicBezTo>
                  <a:lnTo>
                    <a:pt x="717" y="1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6"/>
            <p:cNvSpPr/>
            <p:nvPr/>
          </p:nvSpPr>
          <p:spPr>
            <a:xfrm>
              <a:off x="3383057" y="3208370"/>
              <a:ext cx="171883" cy="234107"/>
            </a:xfrm>
            <a:custGeom>
              <a:rect b="b" l="l" r="r" t="t"/>
              <a:pathLst>
                <a:path extrusionOk="0" h="2596" w="1906">
                  <a:moveTo>
                    <a:pt x="986" y="0"/>
                  </a:moveTo>
                  <a:cubicBezTo>
                    <a:pt x="729" y="0"/>
                    <a:pt x="481" y="153"/>
                    <a:pt x="377" y="287"/>
                  </a:cubicBezTo>
                  <a:cubicBezTo>
                    <a:pt x="1" y="764"/>
                    <a:pt x="126" y="1315"/>
                    <a:pt x="276" y="1641"/>
                  </a:cubicBezTo>
                  <a:cubicBezTo>
                    <a:pt x="533" y="2282"/>
                    <a:pt x="1064" y="2596"/>
                    <a:pt x="1338" y="2596"/>
                  </a:cubicBezTo>
                  <a:cubicBezTo>
                    <a:pt x="1385" y="2596"/>
                    <a:pt x="1425" y="2586"/>
                    <a:pt x="1454" y="2568"/>
                  </a:cubicBezTo>
                  <a:cubicBezTo>
                    <a:pt x="1906" y="2317"/>
                    <a:pt x="1805" y="688"/>
                    <a:pt x="1479" y="262"/>
                  </a:cubicBezTo>
                  <a:cubicBezTo>
                    <a:pt x="1338" y="70"/>
                    <a:pt x="1160" y="0"/>
                    <a:pt x="986" y="0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3360512" y="3194843"/>
              <a:ext cx="192174" cy="184689"/>
            </a:xfrm>
            <a:custGeom>
              <a:rect b="b" l="l" r="r" t="t"/>
              <a:pathLst>
                <a:path extrusionOk="0" h="2048" w="2131">
                  <a:moveTo>
                    <a:pt x="1198" y="1"/>
                  </a:moveTo>
                  <a:cubicBezTo>
                    <a:pt x="899" y="1"/>
                    <a:pt x="595" y="133"/>
                    <a:pt x="401" y="412"/>
                  </a:cubicBezTo>
                  <a:cubicBezTo>
                    <a:pt x="0" y="964"/>
                    <a:pt x="176" y="1390"/>
                    <a:pt x="201" y="1490"/>
                  </a:cubicBezTo>
                  <a:cubicBezTo>
                    <a:pt x="299" y="1785"/>
                    <a:pt x="515" y="2047"/>
                    <a:pt x="618" y="2047"/>
                  </a:cubicBezTo>
                  <a:cubicBezTo>
                    <a:pt x="672" y="2047"/>
                    <a:pt x="695" y="1973"/>
                    <a:pt x="652" y="1791"/>
                  </a:cubicBezTo>
                  <a:cubicBezTo>
                    <a:pt x="526" y="1264"/>
                    <a:pt x="927" y="1415"/>
                    <a:pt x="827" y="989"/>
                  </a:cubicBezTo>
                  <a:cubicBezTo>
                    <a:pt x="815" y="901"/>
                    <a:pt x="833" y="876"/>
                    <a:pt x="931" y="876"/>
                  </a:cubicBezTo>
                  <a:cubicBezTo>
                    <a:pt x="1028" y="876"/>
                    <a:pt x="1203" y="901"/>
                    <a:pt x="1504" y="914"/>
                  </a:cubicBezTo>
                  <a:cubicBezTo>
                    <a:pt x="2105" y="914"/>
                    <a:pt x="2130" y="888"/>
                    <a:pt x="2080" y="663"/>
                  </a:cubicBezTo>
                  <a:cubicBezTo>
                    <a:pt x="1980" y="234"/>
                    <a:pt x="1594" y="1"/>
                    <a:pt x="119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6"/>
            <p:cNvSpPr/>
            <p:nvPr/>
          </p:nvSpPr>
          <p:spPr>
            <a:xfrm>
              <a:off x="3360512" y="3196105"/>
              <a:ext cx="176392" cy="182344"/>
            </a:xfrm>
            <a:custGeom>
              <a:rect b="b" l="l" r="r" t="t"/>
              <a:pathLst>
                <a:path extrusionOk="0" h="2022" w="1956">
                  <a:moveTo>
                    <a:pt x="1217" y="0"/>
                  </a:moveTo>
                  <a:cubicBezTo>
                    <a:pt x="922" y="0"/>
                    <a:pt x="617" y="132"/>
                    <a:pt x="401" y="398"/>
                  </a:cubicBezTo>
                  <a:cubicBezTo>
                    <a:pt x="0" y="900"/>
                    <a:pt x="176" y="1376"/>
                    <a:pt x="201" y="1476"/>
                  </a:cubicBezTo>
                  <a:cubicBezTo>
                    <a:pt x="287" y="1758"/>
                    <a:pt x="506" y="2022"/>
                    <a:pt x="612" y="2022"/>
                  </a:cubicBezTo>
                  <a:cubicBezTo>
                    <a:pt x="628" y="2022"/>
                    <a:pt x="642" y="2016"/>
                    <a:pt x="652" y="2002"/>
                  </a:cubicBezTo>
                  <a:cubicBezTo>
                    <a:pt x="752" y="1902"/>
                    <a:pt x="376" y="1777"/>
                    <a:pt x="551" y="1451"/>
                  </a:cubicBezTo>
                  <a:cubicBezTo>
                    <a:pt x="727" y="1125"/>
                    <a:pt x="501" y="1025"/>
                    <a:pt x="627" y="724"/>
                  </a:cubicBezTo>
                  <a:cubicBezTo>
                    <a:pt x="685" y="564"/>
                    <a:pt x="785" y="531"/>
                    <a:pt x="990" y="531"/>
                  </a:cubicBezTo>
                  <a:cubicBezTo>
                    <a:pt x="1139" y="531"/>
                    <a:pt x="1344" y="549"/>
                    <a:pt x="1629" y="549"/>
                  </a:cubicBezTo>
                  <a:cubicBezTo>
                    <a:pt x="1658" y="551"/>
                    <a:pt x="1685" y="553"/>
                    <a:pt x="1709" y="553"/>
                  </a:cubicBezTo>
                  <a:cubicBezTo>
                    <a:pt x="1915" y="553"/>
                    <a:pt x="1955" y="463"/>
                    <a:pt x="1955" y="373"/>
                  </a:cubicBezTo>
                  <a:cubicBezTo>
                    <a:pt x="1782" y="126"/>
                    <a:pt x="1504" y="0"/>
                    <a:pt x="1217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6"/>
            <p:cNvSpPr/>
            <p:nvPr/>
          </p:nvSpPr>
          <p:spPr>
            <a:xfrm>
              <a:off x="3193227" y="3441576"/>
              <a:ext cx="549557" cy="308776"/>
            </a:xfrm>
            <a:custGeom>
              <a:rect b="b" l="l" r="r" t="t"/>
              <a:pathLst>
                <a:path extrusionOk="0" h="3424" w="6094">
                  <a:moveTo>
                    <a:pt x="1107" y="1"/>
                  </a:moveTo>
                  <a:cubicBezTo>
                    <a:pt x="1009" y="1"/>
                    <a:pt x="929" y="23"/>
                    <a:pt x="878" y="57"/>
                  </a:cubicBezTo>
                  <a:cubicBezTo>
                    <a:pt x="0" y="634"/>
                    <a:pt x="2005" y="3240"/>
                    <a:pt x="3459" y="3416"/>
                  </a:cubicBezTo>
                  <a:cubicBezTo>
                    <a:pt x="3507" y="3421"/>
                    <a:pt x="3554" y="3424"/>
                    <a:pt x="3601" y="3424"/>
                  </a:cubicBezTo>
                  <a:cubicBezTo>
                    <a:pt x="4641" y="3424"/>
                    <a:pt x="5499" y="2152"/>
                    <a:pt x="5715" y="1912"/>
                  </a:cubicBezTo>
                  <a:cubicBezTo>
                    <a:pt x="6093" y="1470"/>
                    <a:pt x="6066" y="1205"/>
                    <a:pt x="5914" y="1205"/>
                  </a:cubicBezTo>
                  <a:cubicBezTo>
                    <a:pt x="5885" y="1205"/>
                    <a:pt x="5851" y="1215"/>
                    <a:pt x="5815" y="1235"/>
                  </a:cubicBezTo>
                  <a:cubicBezTo>
                    <a:pt x="5589" y="1360"/>
                    <a:pt x="5589" y="1611"/>
                    <a:pt x="5239" y="1862"/>
                  </a:cubicBezTo>
                  <a:cubicBezTo>
                    <a:pt x="4968" y="2055"/>
                    <a:pt x="4638" y="2352"/>
                    <a:pt x="4099" y="2352"/>
                  </a:cubicBezTo>
                  <a:cubicBezTo>
                    <a:pt x="3939" y="2352"/>
                    <a:pt x="3761" y="2326"/>
                    <a:pt x="3559" y="2263"/>
                  </a:cubicBezTo>
                  <a:cubicBezTo>
                    <a:pt x="2682" y="2012"/>
                    <a:pt x="2231" y="834"/>
                    <a:pt x="1780" y="333"/>
                  </a:cubicBezTo>
                  <a:cubicBezTo>
                    <a:pt x="1549" y="85"/>
                    <a:pt x="1295" y="1"/>
                    <a:pt x="1107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452" name="Google Shape;1452;p29"/>
          <p:cNvSpPr txBox="1"/>
          <p:nvPr>
            <p:ph idx="2" type="subTitle"/>
          </p:nvPr>
        </p:nvSpPr>
        <p:spPr>
          <a:xfrm>
            <a:off x="713225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and dataset explanation</a:t>
            </a:r>
            <a:endParaRPr/>
          </a:p>
        </p:txBody>
      </p:sp>
      <p:sp>
        <p:nvSpPr>
          <p:cNvPr id="1453" name="Google Shape;1453;p29"/>
          <p:cNvSpPr txBox="1"/>
          <p:nvPr>
            <p:ph idx="3" type="title"/>
          </p:nvPr>
        </p:nvSpPr>
        <p:spPr>
          <a:xfrm>
            <a:off x="720000" y="17274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4" name="Google Shape;1454;p29"/>
          <p:cNvSpPr txBox="1"/>
          <p:nvPr>
            <p:ph idx="1" type="subTitle"/>
          </p:nvPr>
        </p:nvSpPr>
        <p:spPr>
          <a:xfrm>
            <a:off x="1454699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55" name="Google Shape;1455;p29"/>
          <p:cNvSpPr txBox="1"/>
          <p:nvPr>
            <p:ph idx="4" type="subTitle"/>
          </p:nvPr>
        </p:nvSpPr>
        <p:spPr>
          <a:xfrm>
            <a:off x="5532475" y="172750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456" name="Google Shape;1456;p29"/>
          <p:cNvSpPr txBox="1"/>
          <p:nvPr>
            <p:ph idx="5" type="subTitle"/>
          </p:nvPr>
        </p:nvSpPr>
        <p:spPr>
          <a:xfrm>
            <a:off x="4791000" y="218195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more </a:t>
            </a:r>
            <a:endParaRPr/>
          </a:p>
        </p:txBody>
      </p:sp>
      <p:sp>
        <p:nvSpPr>
          <p:cNvPr id="1457" name="Google Shape;1457;p29"/>
          <p:cNvSpPr txBox="1"/>
          <p:nvPr>
            <p:ph idx="6" type="title"/>
          </p:nvPr>
        </p:nvSpPr>
        <p:spPr>
          <a:xfrm>
            <a:off x="4797775" y="172749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8" name="Google Shape;1458;p29"/>
          <p:cNvSpPr txBox="1"/>
          <p:nvPr>
            <p:ph idx="7" type="subTitle"/>
          </p:nvPr>
        </p:nvSpPr>
        <p:spPr>
          <a:xfrm>
            <a:off x="1454699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1459" name="Google Shape;1459;p29"/>
          <p:cNvSpPr txBox="1"/>
          <p:nvPr>
            <p:ph idx="8" type="subTitle"/>
          </p:nvPr>
        </p:nvSpPr>
        <p:spPr>
          <a:xfrm>
            <a:off x="713225" y="3657000"/>
            <a:ext cx="36330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of data for further inference </a:t>
            </a:r>
            <a:endParaRPr/>
          </a:p>
        </p:txBody>
      </p:sp>
      <p:sp>
        <p:nvSpPr>
          <p:cNvPr id="1460" name="Google Shape;1460;p29"/>
          <p:cNvSpPr txBox="1"/>
          <p:nvPr>
            <p:ph idx="9" type="title"/>
          </p:nvPr>
        </p:nvSpPr>
        <p:spPr>
          <a:xfrm>
            <a:off x="720000" y="32025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61" name="Google Shape;1461;p29"/>
          <p:cNvSpPr txBox="1"/>
          <p:nvPr>
            <p:ph idx="13" type="subTitle"/>
          </p:nvPr>
        </p:nvSpPr>
        <p:spPr>
          <a:xfrm>
            <a:off x="5532475" y="3202550"/>
            <a:ext cx="28914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1462" name="Google Shape;1462;p29"/>
          <p:cNvSpPr txBox="1"/>
          <p:nvPr>
            <p:ph idx="14" type="subTitle"/>
          </p:nvPr>
        </p:nvSpPr>
        <p:spPr>
          <a:xfrm>
            <a:off x="4791000" y="3657000"/>
            <a:ext cx="36330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Employing different M.L methods for flight delay </a:t>
            </a:r>
            <a:r>
              <a:rPr lang="en"/>
              <a:t>prediction</a:t>
            </a:r>
            <a:endParaRPr/>
          </a:p>
        </p:txBody>
      </p:sp>
      <p:sp>
        <p:nvSpPr>
          <p:cNvPr id="1463" name="Google Shape;1463;p29"/>
          <p:cNvSpPr txBox="1"/>
          <p:nvPr>
            <p:ph idx="15" type="title"/>
          </p:nvPr>
        </p:nvSpPr>
        <p:spPr>
          <a:xfrm>
            <a:off x="4797775" y="320254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5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47"/>
          <p:cNvSpPr txBox="1"/>
          <p:nvPr>
            <p:ph type="title"/>
          </p:nvPr>
        </p:nvSpPr>
        <p:spPr>
          <a:xfrm>
            <a:off x="3982663" y="5251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997" name="Google Shape;1997;p47"/>
          <p:cNvSpPr txBox="1"/>
          <p:nvPr>
            <p:ph idx="1" type="subTitle"/>
          </p:nvPr>
        </p:nvSpPr>
        <p:spPr>
          <a:xfrm>
            <a:off x="3982625" y="17638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amirrfz2003</a:t>
            </a: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@gmail.com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8" name="Google Shape;1998;p47"/>
          <p:cNvGrpSpPr/>
          <p:nvPr/>
        </p:nvGrpSpPr>
        <p:grpSpPr>
          <a:xfrm>
            <a:off x="359397" y="1268746"/>
            <a:ext cx="3521886" cy="2606005"/>
            <a:chOff x="615700" y="2804250"/>
            <a:chExt cx="2219349" cy="1642199"/>
          </a:xfrm>
        </p:grpSpPr>
        <p:sp>
          <p:nvSpPr>
            <p:cNvPr id="1999" name="Google Shape;1999;p47"/>
            <p:cNvSpPr/>
            <p:nvPr/>
          </p:nvSpPr>
          <p:spPr>
            <a:xfrm>
              <a:off x="1624829" y="4053320"/>
              <a:ext cx="49057" cy="38721"/>
            </a:xfrm>
            <a:custGeom>
              <a:rect b="b" l="l" r="r" t="t"/>
              <a:pathLst>
                <a:path extrusionOk="0" h="753" w="954">
                  <a:moveTo>
                    <a:pt x="201" y="1"/>
                  </a:moveTo>
                  <a:lnTo>
                    <a:pt x="1" y="302"/>
                  </a:lnTo>
                  <a:cubicBezTo>
                    <a:pt x="1" y="302"/>
                    <a:pt x="51" y="352"/>
                    <a:pt x="126" y="377"/>
                  </a:cubicBezTo>
                  <a:cubicBezTo>
                    <a:pt x="201" y="427"/>
                    <a:pt x="302" y="477"/>
                    <a:pt x="402" y="552"/>
                  </a:cubicBezTo>
                  <a:cubicBezTo>
                    <a:pt x="502" y="602"/>
                    <a:pt x="602" y="652"/>
                    <a:pt x="678" y="703"/>
                  </a:cubicBezTo>
                  <a:cubicBezTo>
                    <a:pt x="778" y="728"/>
                    <a:pt x="828" y="753"/>
                    <a:pt x="828" y="753"/>
                  </a:cubicBezTo>
                  <a:lnTo>
                    <a:pt x="953" y="427"/>
                  </a:lnTo>
                  <a:cubicBezTo>
                    <a:pt x="953" y="427"/>
                    <a:pt x="928" y="402"/>
                    <a:pt x="853" y="377"/>
                  </a:cubicBezTo>
                  <a:cubicBezTo>
                    <a:pt x="778" y="327"/>
                    <a:pt x="678" y="277"/>
                    <a:pt x="577" y="226"/>
                  </a:cubicBezTo>
                  <a:cubicBezTo>
                    <a:pt x="477" y="176"/>
                    <a:pt x="402" y="126"/>
                    <a:pt x="327" y="76"/>
                  </a:cubicBezTo>
                  <a:cubicBezTo>
                    <a:pt x="252" y="26"/>
                    <a:pt x="201" y="1"/>
                    <a:pt x="20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1569447" y="4012078"/>
              <a:ext cx="47720" cy="43863"/>
            </a:xfrm>
            <a:custGeom>
              <a:rect b="b" l="l" r="r" t="t"/>
              <a:pathLst>
                <a:path extrusionOk="0" h="853" w="928">
                  <a:moveTo>
                    <a:pt x="251" y="1"/>
                  </a:moveTo>
                  <a:lnTo>
                    <a:pt x="0" y="276"/>
                  </a:lnTo>
                  <a:cubicBezTo>
                    <a:pt x="0" y="276"/>
                    <a:pt x="25" y="327"/>
                    <a:pt x="100" y="377"/>
                  </a:cubicBezTo>
                  <a:cubicBezTo>
                    <a:pt x="176" y="427"/>
                    <a:pt x="251" y="502"/>
                    <a:pt x="351" y="577"/>
                  </a:cubicBezTo>
                  <a:cubicBezTo>
                    <a:pt x="451" y="652"/>
                    <a:pt x="527" y="728"/>
                    <a:pt x="602" y="778"/>
                  </a:cubicBezTo>
                  <a:cubicBezTo>
                    <a:pt x="652" y="828"/>
                    <a:pt x="702" y="853"/>
                    <a:pt x="702" y="853"/>
                  </a:cubicBezTo>
                  <a:lnTo>
                    <a:pt x="928" y="552"/>
                  </a:lnTo>
                  <a:cubicBezTo>
                    <a:pt x="928" y="552"/>
                    <a:pt x="877" y="527"/>
                    <a:pt x="827" y="477"/>
                  </a:cubicBezTo>
                  <a:cubicBezTo>
                    <a:pt x="752" y="427"/>
                    <a:pt x="677" y="352"/>
                    <a:pt x="577" y="276"/>
                  </a:cubicBezTo>
                  <a:cubicBezTo>
                    <a:pt x="501" y="226"/>
                    <a:pt x="401" y="151"/>
                    <a:pt x="351" y="101"/>
                  </a:cubicBezTo>
                  <a:cubicBezTo>
                    <a:pt x="276" y="51"/>
                    <a:pt x="251" y="1"/>
                    <a:pt x="2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>
              <a:off x="1520440" y="3964409"/>
              <a:ext cx="45200" cy="46435"/>
            </a:xfrm>
            <a:custGeom>
              <a:rect b="b" l="l" r="r" t="t"/>
              <a:pathLst>
                <a:path extrusionOk="0" h="903" w="879">
                  <a:moveTo>
                    <a:pt x="277" y="0"/>
                  </a:moveTo>
                  <a:lnTo>
                    <a:pt x="1" y="226"/>
                  </a:lnTo>
                  <a:cubicBezTo>
                    <a:pt x="1" y="226"/>
                    <a:pt x="151" y="401"/>
                    <a:pt x="302" y="577"/>
                  </a:cubicBezTo>
                  <a:cubicBezTo>
                    <a:pt x="452" y="752"/>
                    <a:pt x="627" y="903"/>
                    <a:pt x="627" y="903"/>
                  </a:cubicBezTo>
                  <a:lnTo>
                    <a:pt x="878" y="627"/>
                  </a:lnTo>
                  <a:cubicBezTo>
                    <a:pt x="878" y="627"/>
                    <a:pt x="728" y="477"/>
                    <a:pt x="577" y="326"/>
                  </a:cubicBezTo>
                  <a:cubicBezTo>
                    <a:pt x="427" y="151"/>
                    <a:pt x="277" y="0"/>
                    <a:pt x="2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7"/>
            <p:cNvSpPr/>
            <p:nvPr/>
          </p:nvSpPr>
          <p:spPr>
            <a:xfrm>
              <a:off x="1477913" y="3910260"/>
              <a:ext cx="42578" cy="49057"/>
            </a:xfrm>
            <a:custGeom>
              <a:rect b="b" l="l" r="r" t="t"/>
              <a:pathLst>
                <a:path extrusionOk="0" h="954" w="828">
                  <a:moveTo>
                    <a:pt x="302" y="1"/>
                  </a:moveTo>
                  <a:lnTo>
                    <a:pt x="1" y="201"/>
                  </a:lnTo>
                  <a:cubicBezTo>
                    <a:pt x="1" y="201"/>
                    <a:pt x="126" y="402"/>
                    <a:pt x="251" y="577"/>
                  </a:cubicBezTo>
                  <a:cubicBezTo>
                    <a:pt x="327" y="678"/>
                    <a:pt x="402" y="753"/>
                    <a:pt x="452" y="828"/>
                  </a:cubicBezTo>
                  <a:cubicBezTo>
                    <a:pt x="502" y="903"/>
                    <a:pt x="527" y="953"/>
                    <a:pt x="527" y="953"/>
                  </a:cubicBezTo>
                  <a:lnTo>
                    <a:pt x="828" y="728"/>
                  </a:lnTo>
                  <a:cubicBezTo>
                    <a:pt x="828" y="728"/>
                    <a:pt x="778" y="678"/>
                    <a:pt x="728" y="602"/>
                  </a:cubicBezTo>
                  <a:cubicBezTo>
                    <a:pt x="677" y="552"/>
                    <a:pt x="627" y="452"/>
                    <a:pt x="552" y="352"/>
                  </a:cubicBezTo>
                  <a:cubicBezTo>
                    <a:pt x="427" y="176"/>
                    <a:pt x="302" y="1"/>
                    <a:pt x="30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1441866" y="3852306"/>
              <a:ext cx="38670" cy="49006"/>
            </a:xfrm>
            <a:custGeom>
              <a:rect b="b" l="l" r="r" t="t"/>
              <a:pathLst>
                <a:path extrusionOk="0" h="953" w="752">
                  <a:moveTo>
                    <a:pt x="326" y="0"/>
                  </a:moveTo>
                  <a:lnTo>
                    <a:pt x="0" y="150"/>
                  </a:lnTo>
                  <a:cubicBezTo>
                    <a:pt x="0" y="150"/>
                    <a:pt x="100" y="351"/>
                    <a:pt x="226" y="576"/>
                  </a:cubicBezTo>
                  <a:cubicBezTo>
                    <a:pt x="326" y="777"/>
                    <a:pt x="451" y="952"/>
                    <a:pt x="451" y="952"/>
                  </a:cubicBezTo>
                  <a:lnTo>
                    <a:pt x="752" y="777"/>
                  </a:lnTo>
                  <a:cubicBezTo>
                    <a:pt x="752" y="777"/>
                    <a:pt x="652" y="576"/>
                    <a:pt x="526" y="376"/>
                  </a:cubicBezTo>
                  <a:cubicBezTo>
                    <a:pt x="426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1413480" y="3790444"/>
              <a:ext cx="34864" cy="49006"/>
            </a:xfrm>
            <a:custGeom>
              <a:rect b="b" l="l" r="r" t="t"/>
              <a:pathLst>
                <a:path extrusionOk="0" h="953" w="678">
                  <a:moveTo>
                    <a:pt x="326" y="0"/>
                  </a:moveTo>
                  <a:lnTo>
                    <a:pt x="1" y="125"/>
                  </a:lnTo>
                  <a:cubicBezTo>
                    <a:pt x="1" y="125"/>
                    <a:pt x="76" y="326"/>
                    <a:pt x="176" y="551"/>
                  </a:cubicBezTo>
                  <a:cubicBezTo>
                    <a:pt x="251" y="752"/>
                    <a:pt x="352" y="952"/>
                    <a:pt x="352" y="952"/>
                  </a:cubicBezTo>
                  <a:lnTo>
                    <a:pt x="677" y="802"/>
                  </a:lnTo>
                  <a:cubicBezTo>
                    <a:pt x="677" y="802"/>
                    <a:pt x="602" y="602"/>
                    <a:pt x="502" y="401"/>
                  </a:cubicBezTo>
                  <a:cubicBezTo>
                    <a:pt x="427" y="201"/>
                    <a:pt x="326" y="0"/>
                    <a:pt x="3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7"/>
            <p:cNvSpPr/>
            <p:nvPr/>
          </p:nvSpPr>
          <p:spPr>
            <a:xfrm>
              <a:off x="1390288" y="3725959"/>
              <a:ext cx="32293" cy="49057"/>
            </a:xfrm>
            <a:custGeom>
              <a:rect b="b" l="l" r="r" t="t"/>
              <a:pathLst>
                <a:path extrusionOk="0" h="954" w="628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201" y="753"/>
                    <a:pt x="276" y="953"/>
                    <a:pt x="276" y="953"/>
                  </a:cubicBezTo>
                  <a:lnTo>
                    <a:pt x="627" y="828"/>
                  </a:lnTo>
                  <a:cubicBezTo>
                    <a:pt x="627" y="828"/>
                    <a:pt x="552" y="627"/>
                    <a:pt x="477" y="427"/>
                  </a:cubicBezTo>
                  <a:cubicBezTo>
                    <a:pt x="402" y="201"/>
                    <a:pt x="351" y="1"/>
                    <a:pt x="3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47"/>
            <p:cNvSpPr/>
            <p:nvPr/>
          </p:nvSpPr>
          <p:spPr>
            <a:xfrm>
              <a:off x="1372238" y="3660241"/>
              <a:ext cx="29722" cy="49057"/>
            </a:xfrm>
            <a:custGeom>
              <a:rect b="b" l="l" r="r" t="t"/>
              <a:pathLst>
                <a:path extrusionOk="0" h="954" w="578">
                  <a:moveTo>
                    <a:pt x="352" y="1"/>
                  </a:moveTo>
                  <a:lnTo>
                    <a:pt x="1" y="76"/>
                  </a:lnTo>
                  <a:cubicBezTo>
                    <a:pt x="1" y="76"/>
                    <a:pt x="51" y="301"/>
                    <a:pt x="101" y="502"/>
                  </a:cubicBezTo>
                  <a:cubicBezTo>
                    <a:pt x="151" y="727"/>
                    <a:pt x="226" y="953"/>
                    <a:pt x="226" y="953"/>
                  </a:cubicBezTo>
                  <a:lnTo>
                    <a:pt x="577" y="853"/>
                  </a:lnTo>
                  <a:cubicBezTo>
                    <a:pt x="577" y="853"/>
                    <a:pt x="527" y="627"/>
                    <a:pt x="452" y="427"/>
                  </a:cubicBezTo>
                  <a:cubicBezTo>
                    <a:pt x="402" y="201"/>
                    <a:pt x="352" y="1"/>
                    <a:pt x="352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47"/>
            <p:cNvSpPr/>
            <p:nvPr/>
          </p:nvSpPr>
          <p:spPr>
            <a:xfrm>
              <a:off x="1360668" y="3591951"/>
              <a:ext cx="25814" cy="49006"/>
            </a:xfrm>
            <a:custGeom>
              <a:rect b="b" l="l" r="r" t="t"/>
              <a:pathLst>
                <a:path extrusionOk="0" h="953" w="502">
                  <a:moveTo>
                    <a:pt x="376" y="0"/>
                  </a:moveTo>
                  <a:lnTo>
                    <a:pt x="0" y="50"/>
                  </a:lnTo>
                  <a:cubicBezTo>
                    <a:pt x="0" y="50"/>
                    <a:pt x="25" y="276"/>
                    <a:pt x="75" y="502"/>
                  </a:cubicBezTo>
                  <a:cubicBezTo>
                    <a:pt x="100" y="727"/>
                    <a:pt x="150" y="953"/>
                    <a:pt x="150" y="953"/>
                  </a:cubicBezTo>
                  <a:lnTo>
                    <a:pt x="501" y="903"/>
                  </a:lnTo>
                  <a:cubicBezTo>
                    <a:pt x="501" y="903"/>
                    <a:pt x="451" y="677"/>
                    <a:pt x="426" y="451"/>
                  </a:cubicBezTo>
                  <a:cubicBezTo>
                    <a:pt x="401" y="226"/>
                    <a:pt x="376" y="0"/>
                    <a:pt x="3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47"/>
            <p:cNvSpPr/>
            <p:nvPr/>
          </p:nvSpPr>
          <p:spPr>
            <a:xfrm>
              <a:off x="1355475" y="3524946"/>
              <a:ext cx="21957" cy="47720"/>
            </a:xfrm>
            <a:custGeom>
              <a:rect b="b" l="l" r="r" t="t"/>
              <a:pathLst>
                <a:path extrusionOk="0" h="928" w="427">
                  <a:moveTo>
                    <a:pt x="1" y="0"/>
                  </a:moveTo>
                  <a:cubicBezTo>
                    <a:pt x="1" y="0"/>
                    <a:pt x="26" y="226"/>
                    <a:pt x="26" y="451"/>
                  </a:cubicBezTo>
                  <a:cubicBezTo>
                    <a:pt x="51" y="677"/>
                    <a:pt x="51" y="927"/>
                    <a:pt x="51" y="927"/>
                  </a:cubicBezTo>
                  <a:lnTo>
                    <a:pt x="427" y="877"/>
                  </a:lnTo>
                  <a:cubicBezTo>
                    <a:pt x="427" y="877"/>
                    <a:pt x="402" y="652"/>
                    <a:pt x="377" y="451"/>
                  </a:cubicBezTo>
                  <a:cubicBezTo>
                    <a:pt x="377" y="226"/>
                    <a:pt x="377" y="0"/>
                    <a:pt x="377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47"/>
            <p:cNvSpPr/>
            <p:nvPr/>
          </p:nvSpPr>
          <p:spPr>
            <a:xfrm>
              <a:off x="1355475" y="3455319"/>
              <a:ext cx="20672" cy="47720"/>
            </a:xfrm>
            <a:custGeom>
              <a:rect b="b" l="l" r="r" t="t"/>
              <a:pathLst>
                <a:path extrusionOk="0" h="928" w="402">
                  <a:moveTo>
                    <a:pt x="51" y="1"/>
                  </a:moveTo>
                  <a:cubicBezTo>
                    <a:pt x="51" y="1"/>
                    <a:pt x="26" y="226"/>
                    <a:pt x="26" y="452"/>
                  </a:cubicBezTo>
                  <a:cubicBezTo>
                    <a:pt x="1" y="677"/>
                    <a:pt x="1" y="903"/>
                    <a:pt x="1" y="903"/>
                  </a:cubicBezTo>
                  <a:lnTo>
                    <a:pt x="377" y="928"/>
                  </a:lnTo>
                  <a:cubicBezTo>
                    <a:pt x="377" y="928"/>
                    <a:pt x="377" y="702"/>
                    <a:pt x="377" y="477"/>
                  </a:cubicBezTo>
                  <a:cubicBezTo>
                    <a:pt x="402" y="251"/>
                    <a:pt x="402" y="26"/>
                    <a:pt x="402" y="2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7"/>
            <p:cNvSpPr/>
            <p:nvPr/>
          </p:nvSpPr>
          <p:spPr>
            <a:xfrm>
              <a:off x="1360668" y="3385744"/>
              <a:ext cx="25814" cy="49006"/>
            </a:xfrm>
            <a:custGeom>
              <a:rect b="b" l="l" r="r" t="t"/>
              <a:pathLst>
                <a:path extrusionOk="0" h="953" w="502">
                  <a:moveTo>
                    <a:pt x="150" y="0"/>
                  </a:moveTo>
                  <a:cubicBezTo>
                    <a:pt x="150" y="0"/>
                    <a:pt x="125" y="50"/>
                    <a:pt x="125" y="151"/>
                  </a:cubicBezTo>
                  <a:cubicBezTo>
                    <a:pt x="100" y="226"/>
                    <a:pt x="75" y="351"/>
                    <a:pt x="50" y="451"/>
                  </a:cubicBezTo>
                  <a:cubicBezTo>
                    <a:pt x="25" y="677"/>
                    <a:pt x="0" y="903"/>
                    <a:pt x="0" y="903"/>
                  </a:cubicBezTo>
                  <a:lnTo>
                    <a:pt x="351" y="953"/>
                  </a:lnTo>
                  <a:cubicBezTo>
                    <a:pt x="351" y="953"/>
                    <a:pt x="376" y="727"/>
                    <a:pt x="426" y="502"/>
                  </a:cubicBezTo>
                  <a:cubicBezTo>
                    <a:pt x="426" y="401"/>
                    <a:pt x="451" y="301"/>
                    <a:pt x="476" y="226"/>
                  </a:cubicBezTo>
                  <a:cubicBezTo>
                    <a:pt x="501" y="126"/>
                    <a:pt x="501" y="75"/>
                    <a:pt x="501" y="75"/>
                  </a:cubicBezTo>
                  <a:lnTo>
                    <a:pt x="150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7"/>
            <p:cNvSpPr/>
            <p:nvPr/>
          </p:nvSpPr>
          <p:spPr>
            <a:xfrm>
              <a:off x="1373524" y="3318739"/>
              <a:ext cx="31008" cy="49006"/>
            </a:xfrm>
            <a:custGeom>
              <a:rect b="b" l="l" r="r" t="t"/>
              <a:pathLst>
                <a:path extrusionOk="0" h="953" w="603">
                  <a:moveTo>
                    <a:pt x="251" y="0"/>
                  </a:moveTo>
                  <a:lnTo>
                    <a:pt x="1" y="877"/>
                  </a:lnTo>
                  <a:lnTo>
                    <a:pt x="352" y="952"/>
                  </a:lnTo>
                  <a:lnTo>
                    <a:pt x="602" y="100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7"/>
            <p:cNvSpPr/>
            <p:nvPr/>
          </p:nvSpPr>
          <p:spPr>
            <a:xfrm>
              <a:off x="1394145" y="3252969"/>
              <a:ext cx="36150" cy="50343"/>
            </a:xfrm>
            <a:custGeom>
              <a:rect b="b" l="l" r="r" t="t"/>
              <a:pathLst>
                <a:path extrusionOk="0" h="979" w="703">
                  <a:moveTo>
                    <a:pt x="352" y="1"/>
                  </a:moveTo>
                  <a:lnTo>
                    <a:pt x="1" y="853"/>
                  </a:lnTo>
                  <a:lnTo>
                    <a:pt x="352" y="978"/>
                  </a:lnTo>
                  <a:lnTo>
                    <a:pt x="702" y="176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1423816" y="3192392"/>
              <a:ext cx="40007" cy="49057"/>
            </a:xfrm>
            <a:custGeom>
              <a:rect b="b" l="l" r="r" t="t"/>
              <a:pathLst>
                <a:path extrusionOk="0" h="954" w="778">
                  <a:moveTo>
                    <a:pt x="451" y="1"/>
                  </a:moveTo>
                  <a:cubicBezTo>
                    <a:pt x="451" y="1"/>
                    <a:pt x="351" y="201"/>
                    <a:pt x="226" y="402"/>
                  </a:cubicBezTo>
                  <a:cubicBezTo>
                    <a:pt x="100" y="577"/>
                    <a:pt x="0" y="803"/>
                    <a:pt x="0" y="803"/>
                  </a:cubicBezTo>
                  <a:lnTo>
                    <a:pt x="326" y="953"/>
                  </a:lnTo>
                  <a:cubicBezTo>
                    <a:pt x="326" y="953"/>
                    <a:pt x="426" y="778"/>
                    <a:pt x="526" y="577"/>
                  </a:cubicBezTo>
                  <a:cubicBezTo>
                    <a:pt x="652" y="402"/>
                    <a:pt x="777" y="201"/>
                    <a:pt x="777" y="201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1459864" y="3135724"/>
              <a:ext cx="43915" cy="49006"/>
            </a:xfrm>
            <a:custGeom>
              <a:rect b="b" l="l" r="r" t="t"/>
              <a:pathLst>
                <a:path extrusionOk="0" h="953" w="854">
                  <a:moveTo>
                    <a:pt x="577" y="0"/>
                  </a:moveTo>
                  <a:lnTo>
                    <a:pt x="1" y="727"/>
                  </a:lnTo>
                  <a:lnTo>
                    <a:pt x="302" y="952"/>
                  </a:lnTo>
                  <a:lnTo>
                    <a:pt x="853" y="251"/>
                  </a:ln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1503728" y="3084146"/>
              <a:ext cx="46435" cy="47720"/>
            </a:xfrm>
            <a:custGeom>
              <a:rect b="b" l="l" r="r" t="t"/>
              <a:pathLst>
                <a:path extrusionOk="0" h="928" w="903">
                  <a:moveTo>
                    <a:pt x="627" y="1"/>
                  </a:moveTo>
                  <a:cubicBezTo>
                    <a:pt x="627" y="1"/>
                    <a:pt x="476" y="176"/>
                    <a:pt x="301" y="326"/>
                  </a:cubicBezTo>
                  <a:cubicBezTo>
                    <a:pt x="226" y="427"/>
                    <a:pt x="150" y="502"/>
                    <a:pt x="100" y="577"/>
                  </a:cubicBezTo>
                  <a:cubicBezTo>
                    <a:pt x="50" y="627"/>
                    <a:pt x="0" y="677"/>
                    <a:pt x="0" y="677"/>
                  </a:cubicBezTo>
                  <a:lnTo>
                    <a:pt x="276" y="928"/>
                  </a:lnTo>
                  <a:cubicBezTo>
                    <a:pt x="276" y="928"/>
                    <a:pt x="326" y="878"/>
                    <a:pt x="376" y="803"/>
                  </a:cubicBezTo>
                  <a:cubicBezTo>
                    <a:pt x="426" y="752"/>
                    <a:pt x="501" y="652"/>
                    <a:pt x="576" y="577"/>
                  </a:cubicBezTo>
                  <a:cubicBezTo>
                    <a:pt x="727" y="427"/>
                    <a:pt x="902" y="276"/>
                    <a:pt x="902" y="276"/>
                  </a:cubicBezTo>
                  <a:lnTo>
                    <a:pt x="6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1552683" y="3037763"/>
              <a:ext cx="47720" cy="45149"/>
            </a:xfrm>
            <a:custGeom>
              <a:rect b="b" l="l" r="r" t="t"/>
              <a:pathLst>
                <a:path extrusionOk="0" h="878" w="928">
                  <a:moveTo>
                    <a:pt x="702" y="0"/>
                  </a:moveTo>
                  <a:cubicBezTo>
                    <a:pt x="702" y="0"/>
                    <a:pt x="652" y="50"/>
                    <a:pt x="577" y="101"/>
                  </a:cubicBezTo>
                  <a:cubicBezTo>
                    <a:pt x="527" y="151"/>
                    <a:pt x="426" y="226"/>
                    <a:pt x="351" y="301"/>
                  </a:cubicBezTo>
                  <a:cubicBezTo>
                    <a:pt x="176" y="451"/>
                    <a:pt x="0" y="602"/>
                    <a:pt x="0" y="602"/>
                  </a:cubicBezTo>
                  <a:lnTo>
                    <a:pt x="251" y="878"/>
                  </a:lnTo>
                  <a:cubicBezTo>
                    <a:pt x="251" y="878"/>
                    <a:pt x="426" y="727"/>
                    <a:pt x="577" y="577"/>
                  </a:cubicBezTo>
                  <a:cubicBezTo>
                    <a:pt x="677" y="502"/>
                    <a:pt x="752" y="426"/>
                    <a:pt x="827" y="376"/>
                  </a:cubicBezTo>
                  <a:cubicBezTo>
                    <a:pt x="878" y="326"/>
                    <a:pt x="928" y="301"/>
                    <a:pt x="928" y="301"/>
                  </a:cubicBez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1606831" y="2996521"/>
              <a:ext cx="49006" cy="42578"/>
            </a:xfrm>
            <a:custGeom>
              <a:rect b="b" l="l" r="r" t="t"/>
              <a:pathLst>
                <a:path extrusionOk="0" h="828" w="953">
                  <a:moveTo>
                    <a:pt x="727" y="0"/>
                  </a:moveTo>
                  <a:cubicBezTo>
                    <a:pt x="727" y="0"/>
                    <a:pt x="551" y="126"/>
                    <a:pt x="351" y="276"/>
                  </a:cubicBezTo>
                  <a:cubicBezTo>
                    <a:pt x="175" y="401"/>
                    <a:pt x="0" y="552"/>
                    <a:pt x="0" y="552"/>
                  </a:cubicBezTo>
                  <a:lnTo>
                    <a:pt x="226" y="827"/>
                  </a:lnTo>
                  <a:cubicBezTo>
                    <a:pt x="226" y="827"/>
                    <a:pt x="401" y="702"/>
                    <a:pt x="576" y="552"/>
                  </a:cubicBezTo>
                  <a:cubicBezTo>
                    <a:pt x="752" y="426"/>
                    <a:pt x="952" y="301"/>
                    <a:pt x="952" y="301"/>
                  </a:cubicBez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1663500" y="2960422"/>
              <a:ext cx="50343" cy="40007"/>
            </a:xfrm>
            <a:custGeom>
              <a:rect b="b" l="l" r="r" t="t"/>
              <a:pathLst>
                <a:path extrusionOk="0" h="778" w="979">
                  <a:moveTo>
                    <a:pt x="778" y="1"/>
                  </a:moveTo>
                  <a:cubicBezTo>
                    <a:pt x="778" y="1"/>
                    <a:pt x="577" y="101"/>
                    <a:pt x="402" y="226"/>
                  </a:cubicBezTo>
                  <a:cubicBezTo>
                    <a:pt x="302" y="276"/>
                    <a:pt x="201" y="326"/>
                    <a:pt x="126" y="377"/>
                  </a:cubicBezTo>
                  <a:cubicBezTo>
                    <a:pt x="51" y="427"/>
                    <a:pt x="1" y="477"/>
                    <a:pt x="1" y="477"/>
                  </a:cubicBezTo>
                  <a:lnTo>
                    <a:pt x="201" y="778"/>
                  </a:lnTo>
                  <a:lnTo>
                    <a:pt x="327" y="702"/>
                  </a:lnTo>
                  <a:cubicBezTo>
                    <a:pt x="377" y="652"/>
                    <a:pt x="477" y="577"/>
                    <a:pt x="577" y="527"/>
                  </a:cubicBezTo>
                  <a:cubicBezTo>
                    <a:pt x="778" y="427"/>
                    <a:pt x="978" y="301"/>
                    <a:pt x="978" y="301"/>
                  </a:cubicBezTo>
                  <a:lnTo>
                    <a:pt x="7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1724076" y="2926894"/>
              <a:ext cx="49057" cy="38721"/>
            </a:xfrm>
            <a:custGeom>
              <a:rect b="b" l="l" r="r" t="t"/>
              <a:pathLst>
                <a:path extrusionOk="0" h="753" w="954">
                  <a:moveTo>
                    <a:pt x="803" y="1"/>
                  </a:moveTo>
                  <a:cubicBezTo>
                    <a:pt x="803" y="1"/>
                    <a:pt x="602" y="101"/>
                    <a:pt x="402" y="201"/>
                  </a:cubicBezTo>
                  <a:cubicBezTo>
                    <a:pt x="302" y="252"/>
                    <a:pt x="201" y="327"/>
                    <a:pt x="101" y="352"/>
                  </a:cubicBezTo>
                  <a:cubicBezTo>
                    <a:pt x="51" y="402"/>
                    <a:pt x="1" y="427"/>
                    <a:pt x="1" y="427"/>
                  </a:cubicBezTo>
                  <a:lnTo>
                    <a:pt x="176" y="753"/>
                  </a:lnTo>
                  <a:cubicBezTo>
                    <a:pt x="176" y="753"/>
                    <a:pt x="226" y="728"/>
                    <a:pt x="276" y="678"/>
                  </a:cubicBezTo>
                  <a:cubicBezTo>
                    <a:pt x="352" y="628"/>
                    <a:pt x="452" y="577"/>
                    <a:pt x="552" y="527"/>
                  </a:cubicBezTo>
                  <a:cubicBezTo>
                    <a:pt x="753" y="427"/>
                    <a:pt x="953" y="327"/>
                    <a:pt x="953" y="327"/>
                  </a:cubicBezTo>
                  <a:lnTo>
                    <a:pt x="8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1332283" y="2944790"/>
              <a:ext cx="1346858" cy="1182975"/>
            </a:xfrm>
            <a:custGeom>
              <a:rect b="b" l="l" r="r" t="t"/>
              <a:pathLst>
                <a:path extrusionOk="0" h="23005" w="26192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1332283" y="2944790"/>
              <a:ext cx="1346858" cy="1182975"/>
            </a:xfrm>
            <a:custGeom>
              <a:rect b="b" l="l" r="r" t="t"/>
              <a:pathLst>
                <a:path extrusionOk="0" h="23005" w="26192">
                  <a:moveTo>
                    <a:pt x="13108" y="0"/>
                  </a:moveTo>
                  <a:cubicBezTo>
                    <a:pt x="11523" y="0"/>
                    <a:pt x="9912" y="331"/>
                    <a:pt x="8372" y="1031"/>
                  </a:cubicBezTo>
                  <a:cubicBezTo>
                    <a:pt x="2582" y="3638"/>
                    <a:pt x="1" y="10455"/>
                    <a:pt x="2607" y="16245"/>
                  </a:cubicBezTo>
                  <a:cubicBezTo>
                    <a:pt x="4540" y="20496"/>
                    <a:pt x="8730" y="23004"/>
                    <a:pt x="13112" y="23004"/>
                  </a:cubicBezTo>
                  <a:cubicBezTo>
                    <a:pt x="14697" y="23004"/>
                    <a:pt x="16308" y="22676"/>
                    <a:pt x="17845" y="21984"/>
                  </a:cubicBezTo>
                  <a:cubicBezTo>
                    <a:pt x="23610" y="19377"/>
                    <a:pt x="26191" y="12560"/>
                    <a:pt x="23585" y="6771"/>
                  </a:cubicBezTo>
                  <a:cubicBezTo>
                    <a:pt x="21653" y="2521"/>
                    <a:pt x="17480" y="0"/>
                    <a:pt x="13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1288470" y="3262019"/>
              <a:ext cx="735959" cy="560660"/>
            </a:xfrm>
            <a:custGeom>
              <a:rect b="b" l="l" r="r" t="t"/>
              <a:pathLst>
                <a:path extrusionOk="0" h="10903" w="14312">
                  <a:moveTo>
                    <a:pt x="1404" y="0"/>
                  </a:moveTo>
                  <a:lnTo>
                    <a:pt x="1404" y="0"/>
                  </a:lnTo>
                  <a:cubicBezTo>
                    <a:pt x="51" y="3384"/>
                    <a:pt x="1" y="7294"/>
                    <a:pt x="1630" y="10903"/>
                  </a:cubicBezTo>
                  <a:lnTo>
                    <a:pt x="14311" y="5163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1747268" y="2804250"/>
              <a:ext cx="328693" cy="723309"/>
            </a:xfrm>
            <a:custGeom>
              <a:rect b="b" l="l" r="r" t="t"/>
              <a:pathLst>
                <a:path extrusionOk="0" h="14066" w="6392">
                  <a:moveTo>
                    <a:pt x="4913" y="1"/>
                  </a:moveTo>
                  <a:cubicBezTo>
                    <a:pt x="3276" y="1"/>
                    <a:pt x="1617" y="292"/>
                    <a:pt x="1" y="907"/>
                  </a:cubicBezTo>
                  <a:lnTo>
                    <a:pt x="5389" y="14065"/>
                  </a:lnTo>
                  <a:lnTo>
                    <a:pt x="6392" y="80"/>
                  </a:lnTo>
                  <a:cubicBezTo>
                    <a:pt x="5902" y="28"/>
                    <a:pt x="5409" y="1"/>
                    <a:pt x="49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2023102" y="3486276"/>
              <a:ext cx="723052" cy="738530"/>
            </a:xfrm>
            <a:custGeom>
              <a:rect b="b" l="l" r="r" t="t"/>
              <a:pathLst>
                <a:path extrusionOk="0" h="14362" w="14061">
                  <a:moveTo>
                    <a:pt x="13634" y="0"/>
                  </a:moveTo>
                  <a:lnTo>
                    <a:pt x="0" y="827"/>
                  </a:lnTo>
                  <a:lnTo>
                    <a:pt x="4186" y="14361"/>
                  </a:lnTo>
                  <a:cubicBezTo>
                    <a:pt x="4587" y="14236"/>
                    <a:pt x="4988" y="14085"/>
                    <a:pt x="5389" y="13885"/>
                  </a:cubicBezTo>
                  <a:cubicBezTo>
                    <a:pt x="10928" y="11404"/>
                    <a:pt x="14061" y="5740"/>
                    <a:pt x="136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1477913" y="3528803"/>
              <a:ext cx="545233" cy="871251"/>
            </a:xfrm>
            <a:custGeom>
              <a:rect b="b" l="l" r="r" t="t"/>
              <a:pathLst>
                <a:path extrusionOk="0" h="16943" w="10603">
                  <a:moveTo>
                    <a:pt x="10602" y="0"/>
                  </a:moveTo>
                  <a:lnTo>
                    <a:pt x="1" y="14161"/>
                  </a:lnTo>
                  <a:cubicBezTo>
                    <a:pt x="1780" y="15464"/>
                    <a:pt x="3810" y="16391"/>
                    <a:pt x="5941" y="16943"/>
                  </a:cubicBezTo>
                  <a:lnTo>
                    <a:pt x="106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7"/>
            <p:cNvSpPr/>
            <p:nvPr/>
          </p:nvSpPr>
          <p:spPr>
            <a:xfrm>
              <a:off x="2029530" y="4162902"/>
              <a:ext cx="56770" cy="104439"/>
            </a:xfrm>
            <a:custGeom>
              <a:rect b="b" l="l" r="r" t="t"/>
              <a:pathLst>
                <a:path extrusionOk="0" h="2031" w="1104">
                  <a:moveTo>
                    <a:pt x="702" y="0"/>
                  </a:moveTo>
                  <a:lnTo>
                    <a:pt x="1" y="1880"/>
                  </a:lnTo>
                  <a:lnTo>
                    <a:pt x="402" y="2030"/>
                  </a:lnTo>
                  <a:lnTo>
                    <a:pt x="1103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7"/>
            <p:cNvSpPr/>
            <p:nvPr/>
          </p:nvSpPr>
          <p:spPr>
            <a:xfrm>
              <a:off x="2006338" y="4187380"/>
              <a:ext cx="103154" cy="55485"/>
            </a:xfrm>
            <a:custGeom>
              <a:rect b="b" l="l" r="r" t="t"/>
              <a:pathLst>
                <a:path extrusionOk="0" h="1079" w="2006">
                  <a:moveTo>
                    <a:pt x="151" y="0"/>
                  </a:moveTo>
                  <a:lnTo>
                    <a:pt x="1" y="376"/>
                  </a:lnTo>
                  <a:lnTo>
                    <a:pt x="1855" y="1078"/>
                  </a:lnTo>
                  <a:lnTo>
                    <a:pt x="2006" y="702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7"/>
            <p:cNvSpPr/>
            <p:nvPr/>
          </p:nvSpPr>
          <p:spPr>
            <a:xfrm>
              <a:off x="2269265" y="3116389"/>
              <a:ext cx="55485" cy="104439"/>
            </a:xfrm>
            <a:custGeom>
              <a:rect b="b" l="l" r="r" t="t"/>
              <a:pathLst>
                <a:path extrusionOk="0" h="2031" w="1079">
                  <a:moveTo>
                    <a:pt x="702" y="0"/>
                  </a:moveTo>
                  <a:lnTo>
                    <a:pt x="0" y="1880"/>
                  </a:lnTo>
                  <a:lnTo>
                    <a:pt x="376" y="2030"/>
                  </a:lnTo>
                  <a:lnTo>
                    <a:pt x="1078" y="151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7"/>
            <p:cNvSpPr/>
            <p:nvPr/>
          </p:nvSpPr>
          <p:spPr>
            <a:xfrm>
              <a:off x="2246073" y="3140866"/>
              <a:ext cx="101868" cy="55485"/>
            </a:xfrm>
            <a:custGeom>
              <a:rect b="b" l="l" r="r" t="t"/>
              <a:pathLst>
                <a:path extrusionOk="0" h="1079" w="1981">
                  <a:moveTo>
                    <a:pt x="126" y="0"/>
                  </a:moveTo>
                  <a:lnTo>
                    <a:pt x="0" y="376"/>
                  </a:lnTo>
                  <a:lnTo>
                    <a:pt x="1855" y="1078"/>
                  </a:lnTo>
                  <a:lnTo>
                    <a:pt x="1980" y="702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47"/>
            <p:cNvSpPr/>
            <p:nvPr/>
          </p:nvSpPr>
          <p:spPr>
            <a:xfrm>
              <a:off x="1342619" y="3021822"/>
              <a:ext cx="110867" cy="102331"/>
            </a:xfrm>
            <a:custGeom>
              <a:rect b="b" l="l" r="r" t="t"/>
              <a:pathLst>
                <a:path extrusionOk="0" h="1990" w="2156">
                  <a:moveTo>
                    <a:pt x="1003" y="411"/>
                  </a:moveTo>
                  <a:cubicBezTo>
                    <a:pt x="1228" y="411"/>
                    <a:pt x="1454" y="536"/>
                    <a:pt x="1554" y="761"/>
                  </a:cubicBezTo>
                  <a:cubicBezTo>
                    <a:pt x="1679" y="1037"/>
                    <a:pt x="1554" y="1388"/>
                    <a:pt x="1253" y="1513"/>
                  </a:cubicBezTo>
                  <a:cubicBezTo>
                    <a:pt x="1178" y="1554"/>
                    <a:pt x="1096" y="1573"/>
                    <a:pt x="1014" y="1573"/>
                  </a:cubicBezTo>
                  <a:cubicBezTo>
                    <a:pt x="792" y="1573"/>
                    <a:pt x="568" y="1439"/>
                    <a:pt x="476" y="1238"/>
                  </a:cubicBezTo>
                  <a:cubicBezTo>
                    <a:pt x="426" y="1087"/>
                    <a:pt x="401" y="937"/>
                    <a:pt x="476" y="787"/>
                  </a:cubicBezTo>
                  <a:cubicBezTo>
                    <a:pt x="526" y="636"/>
                    <a:pt x="627" y="536"/>
                    <a:pt x="777" y="461"/>
                  </a:cubicBezTo>
                  <a:cubicBezTo>
                    <a:pt x="852" y="436"/>
                    <a:pt x="928" y="411"/>
                    <a:pt x="1003" y="411"/>
                  </a:cubicBezTo>
                  <a:close/>
                  <a:moveTo>
                    <a:pt x="984" y="1"/>
                  </a:moveTo>
                  <a:cubicBezTo>
                    <a:pt x="853" y="1"/>
                    <a:pt x="723" y="28"/>
                    <a:pt x="602" y="85"/>
                  </a:cubicBezTo>
                  <a:cubicBezTo>
                    <a:pt x="351" y="210"/>
                    <a:pt x="176" y="386"/>
                    <a:pt x="75" y="636"/>
                  </a:cubicBezTo>
                  <a:cubicBezTo>
                    <a:pt x="0" y="887"/>
                    <a:pt x="0" y="1162"/>
                    <a:pt x="100" y="1413"/>
                  </a:cubicBezTo>
                  <a:cubicBezTo>
                    <a:pt x="276" y="1764"/>
                    <a:pt x="627" y="1990"/>
                    <a:pt x="1003" y="1990"/>
                  </a:cubicBezTo>
                  <a:cubicBezTo>
                    <a:pt x="1153" y="1990"/>
                    <a:pt x="1303" y="1964"/>
                    <a:pt x="1429" y="1889"/>
                  </a:cubicBezTo>
                  <a:cubicBezTo>
                    <a:pt x="1930" y="1664"/>
                    <a:pt x="2156" y="1087"/>
                    <a:pt x="1930" y="586"/>
                  </a:cubicBezTo>
                  <a:cubicBezTo>
                    <a:pt x="1762" y="231"/>
                    <a:pt x="1370" y="1"/>
                    <a:pt x="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2104300" y="2852176"/>
              <a:ext cx="594187" cy="603186"/>
            </a:xfrm>
            <a:custGeom>
              <a:rect b="b" l="l" r="r" t="t"/>
              <a:pathLst>
                <a:path extrusionOk="0" h="11730" w="11555">
                  <a:moveTo>
                    <a:pt x="1228" y="451"/>
                  </a:moveTo>
                  <a:cubicBezTo>
                    <a:pt x="5138" y="953"/>
                    <a:pt x="8547" y="3434"/>
                    <a:pt x="10176" y="7018"/>
                  </a:cubicBezTo>
                  <a:cubicBezTo>
                    <a:pt x="10677" y="8196"/>
                    <a:pt x="11003" y="9399"/>
                    <a:pt x="11128" y="10652"/>
                  </a:cubicBezTo>
                  <a:lnTo>
                    <a:pt x="426" y="11304"/>
                  </a:lnTo>
                  <a:lnTo>
                    <a:pt x="1228" y="451"/>
                  </a:lnTo>
                  <a:close/>
                  <a:moveTo>
                    <a:pt x="852" y="0"/>
                  </a:moveTo>
                  <a:lnTo>
                    <a:pt x="0" y="11730"/>
                  </a:lnTo>
                  <a:lnTo>
                    <a:pt x="11554" y="11053"/>
                  </a:lnTo>
                  <a:lnTo>
                    <a:pt x="11554" y="10852"/>
                  </a:lnTo>
                  <a:cubicBezTo>
                    <a:pt x="11454" y="9474"/>
                    <a:pt x="11103" y="8121"/>
                    <a:pt x="10527" y="6842"/>
                  </a:cubicBezTo>
                  <a:cubicBezTo>
                    <a:pt x="8822" y="3083"/>
                    <a:pt x="5213" y="451"/>
                    <a:pt x="1078" y="25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7"/>
            <p:cNvSpPr/>
            <p:nvPr/>
          </p:nvSpPr>
          <p:spPr>
            <a:xfrm>
              <a:off x="2260215" y="4266006"/>
              <a:ext cx="70963" cy="41292"/>
            </a:xfrm>
            <a:custGeom>
              <a:rect b="b" l="l" r="r" t="t"/>
              <a:pathLst>
                <a:path extrusionOk="0" h="803" w="1380">
                  <a:moveTo>
                    <a:pt x="1254" y="0"/>
                  </a:moveTo>
                  <a:cubicBezTo>
                    <a:pt x="1254" y="0"/>
                    <a:pt x="1154" y="25"/>
                    <a:pt x="1054" y="75"/>
                  </a:cubicBezTo>
                  <a:cubicBezTo>
                    <a:pt x="928" y="125"/>
                    <a:pt x="778" y="176"/>
                    <a:pt x="627" y="251"/>
                  </a:cubicBezTo>
                  <a:cubicBezTo>
                    <a:pt x="477" y="301"/>
                    <a:pt x="302" y="351"/>
                    <a:pt x="201" y="401"/>
                  </a:cubicBezTo>
                  <a:cubicBezTo>
                    <a:pt x="76" y="426"/>
                    <a:pt x="1" y="451"/>
                    <a:pt x="1" y="451"/>
                  </a:cubicBezTo>
                  <a:lnTo>
                    <a:pt x="101" y="802"/>
                  </a:lnTo>
                  <a:cubicBezTo>
                    <a:pt x="101" y="802"/>
                    <a:pt x="176" y="777"/>
                    <a:pt x="302" y="752"/>
                  </a:cubicBezTo>
                  <a:cubicBezTo>
                    <a:pt x="427" y="702"/>
                    <a:pt x="577" y="652"/>
                    <a:pt x="753" y="602"/>
                  </a:cubicBezTo>
                  <a:cubicBezTo>
                    <a:pt x="903" y="526"/>
                    <a:pt x="1079" y="476"/>
                    <a:pt x="1179" y="426"/>
                  </a:cubicBezTo>
                  <a:cubicBezTo>
                    <a:pt x="1304" y="376"/>
                    <a:pt x="1379" y="326"/>
                    <a:pt x="1379" y="326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7"/>
            <p:cNvSpPr/>
            <p:nvPr/>
          </p:nvSpPr>
          <p:spPr>
            <a:xfrm>
              <a:off x="2354319" y="4219571"/>
              <a:ext cx="70912" cy="49057"/>
            </a:xfrm>
            <a:custGeom>
              <a:rect b="b" l="l" r="r" t="t"/>
              <a:pathLst>
                <a:path extrusionOk="0" h="954" w="1379">
                  <a:moveTo>
                    <a:pt x="1178" y="1"/>
                  </a:moveTo>
                  <a:cubicBezTo>
                    <a:pt x="1178" y="1"/>
                    <a:pt x="878" y="151"/>
                    <a:pt x="602" y="327"/>
                  </a:cubicBezTo>
                  <a:cubicBezTo>
                    <a:pt x="301" y="477"/>
                    <a:pt x="0" y="627"/>
                    <a:pt x="0" y="627"/>
                  </a:cubicBezTo>
                  <a:lnTo>
                    <a:pt x="151" y="953"/>
                  </a:lnTo>
                  <a:cubicBezTo>
                    <a:pt x="151" y="953"/>
                    <a:pt x="477" y="803"/>
                    <a:pt x="777" y="653"/>
                  </a:cubicBezTo>
                  <a:cubicBezTo>
                    <a:pt x="1078" y="477"/>
                    <a:pt x="1379" y="302"/>
                    <a:pt x="1379" y="302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7"/>
            <p:cNvSpPr/>
            <p:nvPr/>
          </p:nvSpPr>
          <p:spPr>
            <a:xfrm>
              <a:off x="2443230" y="4161617"/>
              <a:ext cx="67106" cy="55433"/>
            </a:xfrm>
            <a:custGeom>
              <a:rect b="b" l="l" r="r" t="t"/>
              <a:pathLst>
                <a:path extrusionOk="0" h="1078" w="1305">
                  <a:moveTo>
                    <a:pt x="1079" y="0"/>
                  </a:moveTo>
                  <a:cubicBezTo>
                    <a:pt x="1079" y="0"/>
                    <a:pt x="1028" y="50"/>
                    <a:pt x="928" y="125"/>
                  </a:cubicBezTo>
                  <a:cubicBezTo>
                    <a:pt x="828" y="201"/>
                    <a:pt x="677" y="301"/>
                    <a:pt x="552" y="401"/>
                  </a:cubicBezTo>
                  <a:cubicBezTo>
                    <a:pt x="427" y="501"/>
                    <a:pt x="276" y="602"/>
                    <a:pt x="176" y="677"/>
                  </a:cubicBezTo>
                  <a:cubicBezTo>
                    <a:pt x="76" y="727"/>
                    <a:pt x="1" y="777"/>
                    <a:pt x="1" y="777"/>
                  </a:cubicBezTo>
                  <a:lnTo>
                    <a:pt x="201" y="1078"/>
                  </a:lnTo>
                  <a:cubicBezTo>
                    <a:pt x="201" y="1078"/>
                    <a:pt x="276" y="1028"/>
                    <a:pt x="377" y="978"/>
                  </a:cubicBezTo>
                  <a:cubicBezTo>
                    <a:pt x="477" y="902"/>
                    <a:pt x="627" y="802"/>
                    <a:pt x="753" y="702"/>
                  </a:cubicBezTo>
                  <a:cubicBezTo>
                    <a:pt x="903" y="602"/>
                    <a:pt x="1028" y="501"/>
                    <a:pt x="1154" y="426"/>
                  </a:cubicBezTo>
                  <a:cubicBezTo>
                    <a:pt x="1254" y="351"/>
                    <a:pt x="1304" y="301"/>
                    <a:pt x="1304" y="301"/>
                  </a:cubicBezTo>
                  <a:lnTo>
                    <a:pt x="10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7"/>
            <p:cNvSpPr/>
            <p:nvPr/>
          </p:nvSpPr>
          <p:spPr>
            <a:xfrm>
              <a:off x="2524427" y="4093275"/>
              <a:ext cx="64484" cy="61913"/>
            </a:xfrm>
            <a:custGeom>
              <a:rect b="b" l="l" r="r" t="t"/>
              <a:pathLst>
                <a:path extrusionOk="0" h="1204" w="1254">
                  <a:moveTo>
                    <a:pt x="978" y="1"/>
                  </a:moveTo>
                  <a:lnTo>
                    <a:pt x="1" y="928"/>
                  </a:lnTo>
                  <a:lnTo>
                    <a:pt x="251" y="1204"/>
                  </a:lnTo>
                  <a:lnTo>
                    <a:pt x="1254" y="2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7"/>
            <p:cNvSpPr/>
            <p:nvPr/>
          </p:nvSpPr>
          <p:spPr>
            <a:xfrm>
              <a:off x="2597911" y="4015935"/>
              <a:ext cx="59342" cy="65821"/>
            </a:xfrm>
            <a:custGeom>
              <a:rect b="b" l="l" r="r" t="t"/>
              <a:pathLst>
                <a:path extrusionOk="0" h="1280" w="1154">
                  <a:moveTo>
                    <a:pt x="852" y="1"/>
                  </a:moveTo>
                  <a:cubicBezTo>
                    <a:pt x="852" y="1"/>
                    <a:pt x="652" y="277"/>
                    <a:pt x="451" y="527"/>
                  </a:cubicBezTo>
                  <a:cubicBezTo>
                    <a:pt x="351" y="678"/>
                    <a:pt x="226" y="778"/>
                    <a:pt x="151" y="878"/>
                  </a:cubicBezTo>
                  <a:cubicBezTo>
                    <a:pt x="50" y="978"/>
                    <a:pt x="0" y="1029"/>
                    <a:pt x="0" y="1029"/>
                  </a:cubicBezTo>
                  <a:lnTo>
                    <a:pt x="276" y="1279"/>
                  </a:lnTo>
                  <a:cubicBezTo>
                    <a:pt x="276" y="1279"/>
                    <a:pt x="326" y="1204"/>
                    <a:pt x="426" y="1129"/>
                  </a:cubicBezTo>
                  <a:cubicBezTo>
                    <a:pt x="502" y="1029"/>
                    <a:pt x="627" y="903"/>
                    <a:pt x="727" y="778"/>
                  </a:cubicBezTo>
                  <a:cubicBezTo>
                    <a:pt x="928" y="502"/>
                    <a:pt x="1153" y="227"/>
                    <a:pt x="1153" y="227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7"/>
            <p:cNvSpPr/>
            <p:nvPr/>
          </p:nvSpPr>
          <p:spPr>
            <a:xfrm>
              <a:off x="2661059" y="3930881"/>
              <a:ext cx="52862" cy="68392"/>
            </a:xfrm>
            <a:custGeom>
              <a:rect b="b" l="l" r="r" t="t"/>
              <a:pathLst>
                <a:path extrusionOk="0" h="1330" w="1028">
                  <a:moveTo>
                    <a:pt x="702" y="1"/>
                  </a:moveTo>
                  <a:cubicBezTo>
                    <a:pt x="702" y="1"/>
                    <a:pt x="677" y="76"/>
                    <a:pt x="602" y="176"/>
                  </a:cubicBezTo>
                  <a:cubicBezTo>
                    <a:pt x="552" y="302"/>
                    <a:pt x="452" y="427"/>
                    <a:pt x="376" y="577"/>
                  </a:cubicBezTo>
                  <a:cubicBezTo>
                    <a:pt x="176" y="853"/>
                    <a:pt x="0" y="1129"/>
                    <a:pt x="0" y="1129"/>
                  </a:cubicBezTo>
                  <a:lnTo>
                    <a:pt x="301" y="1329"/>
                  </a:lnTo>
                  <a:cubicBezTo>
                    <a:pt x="301" y="1329"/>
                    <a:pt x="502" y="1053"/>
                    <a:pt x="677" y="753"/>
                  </a:cubicBezTo>
                  <a:cubicBezTo>
                    <a:pt x="777" y="627"/>
                    <a:pt x="853" y="477"/>
                    <a:pt x="928" y="377"/>
                  </a:cubicBezTo>
                  <a:cubicBezTo>
                    <a:pt x="978" y="251"/>
                    <a:pt x="1028" y="176"/>
                    <a:pt x="1028" y="176"/>
                  </a:cubicBezTo>
                  <a:lnTo>
                    <a:pt x="7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7"/>
            <p:cNvSpPr/>
            <p:nvPr/>
          </p:nvSpPr>
          <p:spPr>
            <a:xfrm>
              <a:off x="2712585" y="3839399"/>
              <a:ext cx="46486" cy="70912"/>
            </a:xfrm>
            <a:custGeom>
              <a:rect b="b" l="l" r="r" t="t"/>
              <a:pathLst>
                <a:path extrusionOk="0" h="1379" w="904">
                  <a:moveTo>
                    <a:pt x="577" y="0"/>
                  </a:moveTo>
                  <a:cubicBezTo>
                    <a:pt x="577" y="0"/>
                    <a:pt x="427" y="301"/>
                    <a:pt x="302" y="602"/>
                  </a:cubicBezTo>
                  <a:cubicBezTo>
                    <a:pt x="252" y="752"/>
                    <a:pt x="176" y="903"/>
                    <a:pt x="101" y="1028"/>
                  </a:cubicBezTo>
                  <a:cubicBezTo>
                    <a:pt x="51" y="1128"/>
                    <a:pt x="1" y="1203"/>
                    <a:pt x="1" y="1203"/>
                  </a:cubicBezTo>
                  <a:lnTo>
                    <a:pt x="327" y="1379"/>
                  </a:lnTo>
                  <a:cubicBezTo>
                    <a:pt x="327" y="1379"/>
                    <a:pt x="377" y="1304"/>
                    <a:pt x="427" y="1178"/>
                  </a:cubicBezTo>
                  <a:cubicBezTo>
                    <a:pt x="502" y="1053"/>
                    <a:pt x="577" y="928"/>
                    <a:pt x="653" y="752"/>
                  </a:cubicBezTo>
                  <a:cubicBezTo>
                    <a:pt x="778" y="452"/>
                    <a:pt x="903" y="126"/>
                    <a:pt x="903" y="126"/>
                  </a:cubicBezTo>
                  <a:lnTo>
                    <a:pt x="5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7"/>
            <p:cNvSpPr/>
            <p:nvPr/>
          </p:nvSpPr>
          <p:spPr>
            <a:xfrm>
              <a:off x="2173875" y="3756916"/>
              <a:ext cx="141823" cy="279687"/>
            </a:xfrm>
            <a:custGeom>
              <a:rect b="b" l="l" r="r" t="t"/>
              <a:pathLst>
                <a:path extrusionOk="0" h="5439" w="2758">
                  <a:moveTo>
                    <a:pt x="51" y="0"/>
                  </a:moveTo>
                  <a:lnTo>
                    <a:pt x="1" y="176"/>
                  </a:lnTo>
                  <a:lnTo>
                    <a:pt x="652" y="401"/>
                  </a:lnTo>
                  <a:cubicBezTo>
                    <a:pt x="753" y="426"/>
                    <a:pt x="828" y="502"/>
                    <a:pt x="878" y="627"/>
                  </a:cubicBezTo>
                  <a:cubicBezTo>
                    <a:pt x="928" y="727"/>
                    <a:pt x="928" y="853"/>
                    <a:pt x="853" y="953"/>
                  </a:cubicBezTo>
                  <a:lnTo>
                    <a:pt x="727" y="1228"/>
                  </a:lnTo>
                  <a:cubicBezTo>
                    <a:pt x="652" y="1379"/>
                    <a:pt x="627" y="1529"/>
                    <a:pt x="677" y="1680"/>
                  </a:cubicBezTo>
                  <a:cubicBezTo>
                    <a:pt x="727" y="1830"/>
                    <a:pt x="853" y="1955"/>
                    <a:pt x="1003" y="2005"/>
                  </a:cubicBezTo>
                  <a:lnTo>
                    <a:pt x="1479" y="2231"/>
                  </a:lnTo>
                  <a:cubicBezTo>
                    <a:pt x="1555" y="2256"/>
                    <a:pt x="1630" y="2331"/>
                    <a:pt x="1680" y="2431"/>
                  </a:cubicBezTo>
                  <a:cubicBezTo>
                    <a:pt x="1730" y="2532"/>
                    <a:pt x="1705" y="2657"/>
                    <a:pt x="1680" y="2757"/>
                  </a:cubicBezTo>
                  <a:lnTo>
                    <a:pt x="1479" y="3183"/>
                  </a:lnTo>
                  <a:cubicBezTo>
                    <a:pt x="1404" y="3334"/>
                    <a:pt x="1404" y="3484"/>
                    <a:pt x="1454" y="3609"/>
                  </a:cubicBezTo>
                  <a:cubicBezTo>
                    <a:pt x="1504" y="3760"/>
                    <a:pt x="1605" y="3885"/>
                    <a:pt x="1755" y="3935"/>
                  </a:cubicBezTo>
                  <a:lnTo>
                    <a:pt x="2281" y="4186"/>
                  </a:lnTo>
                  <a:cubicBezTo>
                    <a:pt x="2482" y="4261"/>
                    <a:pt x="2557" y="4512"/>
                    <a:pt x="2482" y="4712"/>
                  </a:cubicBezTo>
                  <a:lnTo>
                    <a:pt x="2181" y="5364"/>
                  </a:lnTo>
                  <a:lnTo>
                    <a:pt x="2332" y="5439"/>
                  </a:lnTo>
                  <a:lnTo>
                    <a:pt x="2632" y="4762"/>
                  </a:lnTo>
                  <a:cubicBezTo>
                    <a:pt x="2758" y="4487"/>
                    <a:pt x="2632" y="4161"/>
                    <a:pt x="2357" y="4035"/>
                  </a:cubicBezTo>
                  <a:lnTo>
                    <a:pt x="1830" y="3785"/>
                  </a:lnTo>
                  <a:cubicBezTo>
                    <a:pt x="1730" y="3735"/>
                    <a:pt x="1655" y="3660"/>
                    <a:pt x="1605" y="3559"/>
                  </a:cubicBezTo>
                  <a:cubicBezTo>
                    <a:pt x="1580" y="3459"/>
                    <a:pt x="1580" y="3359"/>
                    <a:pt x="1630" y="3259"/>
                  </a:cubicBezTo>
                  <a:lnTo>
                    <a:pt x="1830" y="2807"/>
                  </a:lnTo>
                  <a:cubicBezTo>
                    <a:pt x="1880" y="2682"/>
                    <a:pt x="1905" y="2532"/>
                    <a:pt x="1830" y="2381"/>
                  </a:cubicBezTo>
                  <a:cubicBezTo>
                    <a:pt x="1780" y="2231"/>
                    <a:pt x="1680" y="2131"/>
                    <a:pt x="1530" y="2056"/>
                  </a:cubicBezTo>
                  <a:lnTo>
                    <a:pt x="1053" y="1855"/>
                  </a:lnTo>
                  <a:cubicBezTo>
                    <a:pt x="953" y="1805"/>
                    <a:pt x="878" y="1730"/>
                    <a:pt x="853" y="1629"/>
                  </a:cubicBezTo>
                  <a:cubicBezTo>
                    <a:pt x="803" y="1504"/>
                    <a:pt x="828" y="1404"/>
                    <a:pt x="878" y="1304"/>
                  </a:cubicBezTo>
                  <a:lnTo>
                    <a:pt x="1028" y="1028"/>
                  </a:lnTo>
                  <a:cubicBezTo>
                    <a:pt x="1103" y="878"/>
                    <a:pt x="1103" y="702"/>
                    <a:pt x="1053" y="552"/>
                  </a:cubicBezTo>
                  <a:cubicBezTo>
                    <a:pt x="978" y="401"/>
                    <a:pt x="853" y="276"/>
                    <a:pt x="702" y="22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7"/>
            <p:cNvSpPr/>
            <p:nvPr/>
          </p:nvSpPr>
          <p:spPr>
            <a:xfrm>
              <a:off x="1026829" y="4339438"/>
              <a:ext cx="1808221" cy="107010"/>
            </a:xfrm>
            <a:custGeom>
              <a:rect b="b" l="l" r="r" t="t"/>
              <a:pathLst>
                <a:path extrusionOk="0" h="2081" w="35164">
                  <a:moveTo>
                    <a:pt x="1" y="1"/>
                  </a:moveTo>
                  <a:lnTo>
                    <a:pt x="1" y="2081"/>
                  </a:lnTo>
                  <a:lnTo>
                    <a:pt x="35164" y="2081"/>
                  </a:lnTo>
                  <a:lnTo>
                    <a:pt x="351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7"/>
            <p:cNvSpPr/>
            <p:nvPr/>
          </p:nvSpPr>
          <p:spPr>
            <a:xfrm>
              <a:off x="654370" y="3510753"/>
              <a:ext cx="1477008" cy="935684"/>
            </a:xfrm>
            <a:custGeom>
              <a:rect b="b" l="l" r="r" t="t"/>
              <a:pathLst>
                <a:path extrusionOk="0" h="18196" w="28723">
                  <a:moveTo>
                    <a:pt x="1" y="0"/>
                  </a:moveTo>
                  <a:lnTo>
                    <a:pt x="3685" y="18196"/>
                  </a:lnTo>
                  <a:lnTo>
                    <a:pt x="28723" y="18196"/>
                  </a:lnTo>
                  <a:lnTo>
                    <a:pt x="2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7"/>
            <p:cNvSpPr/>
            <p:nvPr/>
          </p:nvSpPr>
          <p:spPr>
            <a:xfrm>
              <a:off x="2681680" y="4142282"/>
              <a:ext cx="88961" cy="87675"/>
            </a:xfrm>
            <a:custGeom>
              <a:rect b="b" l="l" r="r" t="t"/>
              <a:pathLst>
                <a:path extrusionOk="0" h="1705" w="1730">
                  <a:moveTo>
                    <a:pt x="301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30" y="1404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47"/>
            <p:cNvSpPr/>
            <p:nvPr/>
          </p:nvSpPr>
          <p:spPr>
            <a:xfrm>
              <a:off x="2682965" y="4142282"/>
              <a:ext cx="86390" cy="87675"/>
            </a:xfrm>
            <a:custGeom>
              <a:rect b="b" l="l" r="r" t="t"/>
              <a:pathLst>
                <a:path extrusionOk="0" h="1705" w="1680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680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>
              <a:off x="615700" y="4066227"/>
              <a:ext cx="225591" cy="19386"/>
            </a:xfrm>
            <a:custGeom>
              <a:rect b="b" l="l" r="r" t="t"/>
              <a:pathLst>
                <a:path extrusionOk="0" h="377" w="4387">
                  <a:moveTo>
                    <a:pt x="1" y="0"/>
                  </a:moveTo>
                  <a:lnTo>
                    <a:pt x="1" y="376"/>
                  </a:lnTo>
                  <a:lnTo>
                    <a:pt x="4387" y="376"/>
                  </a:lnTo>
                  <a:lnTo>
                    <a:pt x="4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47"/>
            <p:cNvSpPr/>
            <p:nvPr/>
          </p:nvSpPr>
          <p:spPr>
            <a:xfrm>
              <a:off x="703377" y="4001794"/>
              <a:ext cx="123774" cy="19386"/>
            </a:xfrm>
            <a:custGeom>
              <a:rect b="b" l="l" r="r" t="t"/>
              <a:pathLst>
                <a:path extrusionOk="0" h="377" w="2407">
                  <a:moveTo>
                    <a:pt x="0" y="0"/>
                  </a:moveTo>
                  <a:lnTo>
                    <a:pt x="0" y="376"/>
                  </a:lnTo>
                  <a:lnTo>
                    <a:pt x="2406" y="376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641514" y="3144723"/>
              <a:ext cx="51577" cy="18101"/>
            </a:xfrm>
            <a:custGeom>
              <a:rect b="b" l="l" r="r" t="t"/>
              <a:pathLst>
                <a:path extrusionOk="0" h="352" w="1003">
                  <a:moveTo>
                    <a:pt x="25" y="1"/>
                  </a:moveTo>
                  <a:lnTo>
                    <a:pt x="0" y="351"/>
                  </a:lnTo>
                  <a:lnTo>
                    <a:pt x="1003" y="351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717518" y="3144723"/>
              <a:ext cx="50343" cy="19386"/>
            </a:xfrm>
            <a:custGeom>
              <a:rect b="b" l="l" r="r" t="t"/>
              <a:pathLst>
                <a:path extrusionOk="0" h="377" w="979">
                  <a:moveTo>
                    <a:pt x="1" y="1"/>
                  </a:moveTo>
                  <a:lnTo>
                    <a:pt x="1" y="351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47"/>
            <p:cNvSpPr/>
            <p:nvPr/>
          </p:nvSpPr>
          <p:spPr>
            <a:xfrm>
              <a:off x="792287" y="3144723"/>
              <a:ext cx="51577" cy="19386"/>
            </a:xfrm>
            <a:custGeom>
              <a:rect b="b" l="l" r="r" t="t"/>
              <a:pathLst>
                <a:path extrusionOk="0" h="377" w="1003">
                  <a:moveTo>
                    <a:pt x="0" y="1"/>
                  </a:moveTo>
                  <a:lnTo>
                    <a:pt x="0" y="376"/>
                  </a:lnTo>
                  <a:lnTo>
                    <a:pt x="1003" y="376"/>
                  </a:lnTo>
                  <a:lnTo>
                    <a:pt x="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47"/>
            <p:cNvSpPr/>
            <p:nvPr/>
          </p:nvSpPr>
          <p:spPr>
            <a:xfrm>
              <a:off x="868342" y="3144723"/>
              <a:ext cx="50291" cy="19386"/>
            </a:xfrm>
            <a:custGeom>
              <a:rect b="b" l="l" r="r" t="t"/>
              <a:pathLst>
                <a:path extrusionOk="0" h="377" w="978">
                  <a:moveTo>
                    <a:pt x="0" y="1"/>
                  </a:moveTo>
                  <a:lnTo>
                    <a:pt x="0" y="376"/>
                  </a:lnTo>
                  <a:lnTo>
                    <a:pt x="978" y="376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47"/>
            <p:cNvSpPr/>
            <p:nvPr/>
          </p:nvSpPr>
          <p:spPr>
            <a:xfrm>
              <a:off x="943060" y="3146009"/>
              <a:ext cx="50343" cy="18101"/>
            </a:xfrm>
            <a:custGeom>
              <a:rect b="b" l="l" r="r" t="t"/>
              <a:pathLst>
                <a:path extrusionOk="0" h="352" w="979">
                  <a:moveTo>
                    <a:pt x="1" y="1"/>
                  </a:moveTo>
                  <a:lnTo>
                    <a:pt x="1" y="351"/>
                  </a:lnTo>
                  <a:lnTo>
                    <a:pt x="978" y="35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47"/>
            <p:cNvSpPr/>
            <p:nvPr/>
          </p:nvSpPr>
          <p:spPr>
            <a:xfrm>
              <a:off x="1019115" y="3146009"/>
              <a:ext cx="50291" cy="19386"/>
            </a:xfrm>
            <a:custGeom>
              <a:rect b="b" l="l" r="r" t="t"/>
              <a:pathLst>
                <a:path extrusionOk="0" h="377" w="978">
                  <a:moveTo>
                    <a:pt x="0" y="1"/>
                  </a:moveTo>
                  <a:lnTo>
                    <a:pt x="0" y="351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1093885" y="3146009"/>
              <a:ext cx="50291" cy="19386"/>
            </a:xfrm>
            <a:custGeom>
              <a:rect b="b" l="l" r="r" t="t"/>
              <a:pathLst>
                <a:path extrusionOk="0" h="377" w="978">
                  <a:moveTo>
                    <a:pt x="0" y="1"/>
                  </a:moveTo>
                  <a:lnTo>
                    <a:pt x="0" y="377"/>
                  </a:lnTo>
                  <a:lnTo>
                    <a:pt x="978" y="377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2171304" y="3632884"/>
              <a:ext cx="77391" cy="28694"/>
            </a:xfrm>
            <a:custGeom>
              <a:rect b="b" l="l" r="r" t="t"/>
              <a:pathLst>
                <a:path extrusionOk="0" h="558" w="1505">
                  <a:moveTo>
                    <a:pt x="714" y="0"/>
                  </a:moveTo>
                  <a:cubicBezTo>
                    <a:pt x="384" y="0"/>
                    <a:pt x="26" y="232"/>
                    <a:pt x="26" y="232"/>
                  </a:cubicBezTo>
                  <a:cubicBezTo>
                    <a:pt x="26" y="232"/>
                    <a:pt x="0" y="296"/>
                    <a:pt x="95" y="296"/>
                  </a:cubicBezTo>
                  <a:cubicBezTo>
                    <a:pt x="133" y="296"/>
                    <a:pt x="190" y="286"/>
                    <a:pt x="276" y="257"/>
                  </a:cubicBezTo>
                  <a:cubicBezTo>
                    <a:pt x="330" y="244"/>
                    <a:pt x="369" y="237"/>
                    <a:pt x="402" y="237"/>
                  </a:cubicBezTo>
                  <a:cubicBezTo>
                    <a:pt x="493" y="237"/>
                    <a:pt x="537" y="284"/>
                    <a:pt x="702" y="357"/>
                  </a:cubicBezTo>
                  <a:cubicBezTo>
                    <a:pt x="928" y="432"/>
                    <a:pt x="1003" y="432"/>
                    <a:pt x="1128" y="508"/>
                  </a:cubicBezTo>
                  <a:cubicBezTo>
                    <a:pt x="1204" y="533"/>
                    <a:pt x="1454" y="558"/>
                    <a:pt x="1454" y="558"/>
                  </a:cubicBezTo>
                  <a:lnTo>
                    <a:pt x="1504" y="182"/>
                  </a:lnTo>
                  <a:cubicBezTo>
                    <a:pt x="1153" y="107"/>
                    <a:pt x="1229" y="82"/>
                    <a:pt x="803" y="6"/>
                  </a:cubicBezTo>
                  <a:cubicBezTo>
                    <a:pt x="773" y="2"/>
                    <a:pt x="744" y="0"/>
                    <a:pt x="71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2189354" y="3648670"/>
              <a:ext cx="56770" cy="16712"/>
            </a:xfrm>
            <a:custGeom>
              <a:rect b="b" l="l" r="r" t="t"/>
              <a:pathLst>
                <a:path extrusionOk="0" h="325" w="1104">
                  <a:moveTo>
                    <a:pt x="652" y="0"/>
                  </a:moveTo>
                  <a:cubicBezTo>
                    <a:pt x="652" y="0"/>
                    <a:pt x="0" y="201"/>
                    <a:pt x="151" y="301"/>
                  </a:cubicBezTo>
                  <a:cubicBezTo>
                    <a:pt x="176" y="317"/>
                    <a:pt x="211" y="324"/>
                    <a:pt x="253" y="324"/>
                  </a:cubicBezTo>
                  <a:cubicBezTo>
                    <a:pt x="468" y="324"/>
                    <a:pt x="873" y="146"/>
                    <a:pt x="1103" y="125"/>
                  </a:cubicBezTo>
                  <a:lnTo>
                    <a:pt x="652" y="0"/>
                  </a:ln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2224167" y="3490801"/>
              <a:ext cx="253924" cy="196897"/>
            </a:xfrm>
            <a:custGeom>
              <a:rect b="b" l="l" r="r" t="t"/>
              <a:pathLst>
                <a:path extrusionOk="0" h="3829" w="4938">
                  <a:moveTo>
                    <a:pt x="4041" y="0"/>
                  </a:moveTo>
                  <a:cubicBezTo>
                    <a:pt x="3942" y="0"/>
                    <a:pt x="3832" y="12"/>
                    <a:pt x="3709" y="38"/>
                  </a:cubicBezTo>
                  <a:cubicBezTo>
                    <a:pt x="3008" y="163"/>
                    <a:pt x="3459" y="1466"/>
                    <a:pt x="3133" y="1942"/>
                  </a:cubicBezTo>
                  <a:cubicBezTo>
                    <a:pt x="2572" y="2744"/>
                    <a:pt x="1048" y="2824"/>
                    <a:pt x="461" y="2824"/>
                  </a:cubicBezTo>
                  <a:cubicBezTo>
                    <a:pt x="314" y="2824"/>
                    <a:pt x="226" y="2819"/>
                    <a:pt x="226" y="2819"/>
                  </a:cubicBezTo>
                  <a:cubicBezTo>
                    <a:pt x="0" y="3020"/>
                    <a:pt x="125" y="3371"/>
                    <a:pt x="125" y="3371"/>
                  </a:cubicBezTo>
                  <a:cubicBezTo>
                    <a:pt x="125" y="3371"/>
                    <a:pt x="1451" y="3828"/>
                    <a:pt x="2610" y="3828"/>
                  </a:cubicBezTo>
                  <a:cubicBezTo>
                    <a:pt x="3144" y="3828"/>
                    <a:pt x="3643" y="3731"/>
                    <a:pt x="3960" y="3446"/>
                  </a:cubicBezTo>
                  <a:cubicBezTo>
                    <a:pt x="4937" y="2544"/>
                    <a:pt x="4937" y="1366"/>
                    <a:pt x="4812" y="664"/>
                  </a:cubicBezTo>
                  <a:cubicBezTo>
                    <a:pt x="4750" y="289"/>
                    <a:pt x="4531" y="0"/>
                    <a:pt x="40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2661059" y="4281433"/>
              <a:ext cx="36150" cy="45252"/>
            </a:xfrm>
            <a:custGeom>
              <a:rect b="b" l="l" r="r" t="t"/>
              <a:pathLst>
                <a:path extrusionOk="0" h="880" w="703">
                  <a:moveTo>
                    <a:pt x="502" y="1"/>
                  </a:moveTo>
                  <a:lnTo>
                    <a:pt x="0" y="302"/>
                  </a:lnTo>
                  <a:cubicBezTo>
                    <a:pt x="76" y="377"/>
                    <a:pt x="126" y="452"/>
                    <a:pt x="176" y="502"/>
                  </a:cubicBezTo>
                  <a:cubicBezTo>
                    <a:pt x="251" y="602"/>
                    <a:pt x="251" y="628"/>
                    <a:pt x="25" y="878"/>
                  </a:cubicBezTo>
                  <a:cubicBezTo>
                    <a:pt x="37" y="879"/>
                    <a:pt x="48" y="879"/>
                    <a:pt x="59" y="879"/>
                  </a:cubicBezTo>
                  <a:cubicBezTo>
                    <a:pt x="395" y="879"/>
                    <a:pt x="678" y="526"/>
                    <a:pt x="702" y="477"/>
                  </a:cubicBezTo>
                  <a:cubicBezTo>
                    <a:pt x="677" y="352"/>
                    <a:pt x="602" y="176"/>
                    <a:pt x="502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2644243" y="4305962"/>
              <a:ext cx="67106" cy="36613"/>
            </a:xfrm>
            <a:custGeom>
              <a:rect b="b" l="l" r="r" t="t"/>
              <a:pathLst>
                <a:path extrusionOk="0" h="712" w="1305">
                  <a:moveTo>
                    <a:pt x="1029" y="0"/>
                  </a:moveTo>
                  <a:lnTo>
                    <a:pt x="1029" y="0"/>
                  </a:lnTo>
                  <a:cubicBezTo>
                    <a:pt x="1005" y="49"/>
                    <a:pt x="722" y="402"/>
                    <a:pt x="386" y="402"/>
                  </a:cubicBezTo>
                  <a:cubicBezTo>
                    <a:pt x="375" y="402"/>
                    <a:pt x="364" y="402"/>
                    <a:pt x="352" y="401"/>
                  </a:cubicBezTo>
                  <a:cubicBezTo>
                    <a:pt x="352" y="401"/>
                    <a:pt x="0" y="712"/>
                    <a:pt x="219" y="712"/>
                  </a:cubicBezTo>
                  <a:cubicBezTo>
                    <a:pt x="241" y="712"/>
                    <a:pt x="268" y="709"/>
                    <a:pt x="302" y="702"/>
                  </a:cubicBezTo>
                  <a:cubicBezTo>
                    <a:pt x="678" y="652"/>
                    <a:pt x="1305" y="401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2407182" y="3802014"/>
              <a:ext cx="289663" cy="501369"/>
            </a:xfrm>
            <a:custGeom>
              <a:rect b="b" l="l" r="r" t="t"/>
              <a:pathLst>
                <a:path extrusionOk="0" h="9750" w="5633">
                  <a:moveTo>
                    <a:pt x="2782" y="1"/>
                  </a:moveTo>
                  <a:lnTo>
                    <a:pt x="852" y="803"/>
                  </a:lnTo>
                  <a:lnTo>
                    <a:pt x="0" y="1153"/>
                  </a:lnTo>
                  <a:cubicBezTo>
                    <a:pt x="0" y="1153"/>
                    <a:pt x="175" y="2256"/>
                    <a:pt x="451" y="2883"/>
                  </a:cubicBezTo>
                  <a:cubicBezTo>
                    <a:pt x="1328" y="4838"/>
                    <a:pt x="1454" y="4737"/>
                    <a:pt x="1729" y="5164"/>
                  </a:cubicBezTo>
                  <a:cubicBezTo>
                    <a:pt x="1729" y="5214"/>
                    <a:pt x="1754" y="5239"/>
                    <a:pt x="1780" y="5289"/>
                  </a:cubicBezTo>
                  <a:cubicBezTo>
                    <a:pt x="2306" y="6266"/>
                    <a:pt x="3684" y="8647"/>
                    <a:pt x="4962" y="9725"/>
                  </a:cubicBezTo>
                  <a:cubicBezTo>
                    <a:pt x="4983" y="9742"/>
                    <a:pt x="5011" y="9750"/>
                    <a:pt x="5043" y="9750"/>
                  </a:cubicBezTo>
                  <a:cubicBezTo>
                    <a:pt x="5246" y="9750"/>
                    <a:pt x="5632" y="9443"/>
                    <a:pt x="5589" y="9249"/>
                  </a:cubicBezTo>
                  <a:cubicBezTo>
                    <a:pt x="5138" y="7620"/>
                    <a:pt x="4787" y="7269"/>
                    <a:pt x="4311" y="5514"/>
                  </a:cubicBezTo>
                  <a:cubicBezTo>
                    <a:pt x="4186" y="4988"/>
                    <a:pt x="4035" y="3960"/>
                    <a:pt x="3910" y="3309"/>
                  </a:cubicBezTo>
                  <a:cubicBezTo>
                    <a:pt x="3759" y="2532"/>
                    <a:pt x="3484" y="677"/>
                    <a:pt x="27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2403274" y="4320103"/>
              <a:ext cx="41292" cy="34402"/>
            </a:xfrm>
            <a:custGeom>
              <a:rect b="b" l="l" r="r" t="t"/>
              <a:pathLst>
                <a:path extrusionOk="0" h="669" w="803">
                  <a:moveTo>
                    <a:pt x="803" y="1"/>
                  </a:moveTo>
                  <a:lnTo>
                    <a:pt x="226" y="76"/>
                  </a:lnTo>
                  <a:cubicBezTo>
                    <a:pt x="251" y="151"/>
                    <a:pt x="277" y="251"/>
                    <a:pt x="302" y="327"/>
                  </a:cubicBezTo>
                  <a:cubicBezTo>
                    <a:pt x="327" y="427"/>
                    <a:pt x="327" y="477"/>
                    <a:pt x="1" y="602"/>
                  </a:cubicBezTo>
                  <a:cubicBezTo>
                    <a:pt x="84" y="651"/>
                    <a:pt x="176" y="669"/>
                    <a:pt x="268" y="669"/>
                  </a:cubicBezTo>
                  <a:cubicBezTo>
                    <a:pt x="508" y="669"/>
                    <a:pt x="741" y="545"/>
                    <a:pt x="778" y="527"/>
                  </a:cubicBezTo>
                  <a:cubicBezTo>
                    <a:pt x="803" y="377"/>
                    <a:pt x="803" y="201"/>
                    <a:pt x="803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2376226" y="4347203"/>
              <a:ext cx="70809" cy="20775"/>
            </a:xfrm>
            <a:custGeom>
              <a:rect b="b" l="l" r="r" t="t"/>
              <a:pathLst>
                <a:path extrusionOk="0" h="404" w="1377">
                  <a:moveTo>
                    <a:pt x="1304" y="0"/>
                  </a:moveTo>
                  <a:cubicBezTo>
                    <a:pt x="1267" y="18"/>
                    <a:pt x="1034" y="142"/>
                    <a:pt x="794" y="142"/>
                  </a:cubicBezTo>
                  <a:cubicBezTo>
                    <a:pt x="702" y="142"/>
                    <a:pt x="610" y="124"/>
                    <a:pt x="527" y="75"/>
                  </a:cubicBezTo>
                  <a:cubicBezTo>
                    <a:pt x="527" y="75"/>
                    <a:pt x="1" y="226"/>
                    <a:pt x="351" y="326"/>
                  </a:cubicBezTo>
                  <a:cubicBezTo>
                    <a:pt x="488" y="371"/>
                    <a:pt x="663" y="404"/>
                    <a:pt x="828" y="404"/>
                  </a:cubicBezTo>
                  <a:cubicBezTo>
                    <a:pt x="1119" y="404"/>
                    <a:pt x="1377" y="304"/>
                    <a:pt x="1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2407182" y="3843256"/>
              <a:ext cx="113438" cy="224305"/>
            </a:xfrm>
            <a:custGeom>
              <a:rect b="b" l="l" r="r" t="t"/>
              <a:pathLst>
                <a:path extrusionOk="0" h="4362" w="2206">
                  <a:moveTo>
                    <a:pt x="852" y="1"/>
                  </a:moveTo>
                  <a:lnTo>
                    <a:pt x="0" y="351"/>
                  </a:lnTo>
                  <a:cubicBezTo>
                    <a:pt x="0" y="351"/>
                    <a:pt x="175" y="1454"/>
                    <a:pt x="451" y="2081"/>
                  </a:cubicBezTo>
                  <a:cubicBezTo>
                    <a:pt x="1328" y="4036"/>
                    <a:pt x="1454" y="3935"/>
                    <a:pt x="1729" y="4362"/>
                  </a:cubicBezTo>
                  <a:cubicBezTo>
                    <a:pt x="1805" y="4161"/>
                    <a:pt x="1880" y="3961"/>
                    <a:pt x="1955" y="3735"/>
                  </a:cubicBezTo>
                  <a:cubicBezTo>
                    <a:pt x="2206" y="3008"/>
                    <a:pt x="2080" y="953"/>
                    <a:pt x="1729" y="76"/>
                  </a:cubicBezTo>
                  <a:lnTo>
                    <a:pt x="8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2347891" y="3822635"/>
              <a:ext cx="183064" cy="510985"/>
            </a:xfrm>
            <a:custGeom>
              <a:rect b="b" l="l" r="r" t="t"/>
              <a:pathLst>
                <a:path extrusionOk="0" h="9937" w="3560">
                  <a:moveTo>
                    <a:pt x="326" y="1"/>
                  </a:moveTo>
                  <a:cubicBezTo>
                    <a:pt x="326" y="1"/>
                    <a:pt x="25" y="1053"/>
                    <a:pt x="25" y="1755"/>
                  </a:cubicBezTo>
                  <a:cubicBezTo>
                    <a:pt x="0" y="4061"/>
                    <a:pt x="0" y="3986"/>
                    <a:pt x="25" y="4612"/>
                  </a:cubicBezTo>
                  <a:cubicBezTo>
                    <a:pt x="100" y="5715"/>
                    <a:pt x="577" y="8321"/>
                    <a:pt x="1278" y="9850"/>
                  </a:cubicBezTo>
                  <a:lnTo>
                    <a:pt x="1328" y="9900"/>
                  </a:lnTo>
                  <a:lnTo>
                    <a:pt x="1404" y="9925"/>
                  </a:lnTo>
                  <a:cubicBezTo>
                    <a:pt x="1437" y="9933"/>
                    <a:pt x="1475" y="9936"/>
                    <a:pt x="1515" y="9936"/>
                  </a:cubicBezTo>
                  <a:cubicBezTo>
                    <a:pt x="1741" y="9936"/>
                    <a:pt x="2034" y="9820"/>
                    <a:pt x="2055" y="9650"/>
                  </a:cubicBezTo>
                  <a:cubicBezTo>
                    <a:pt x="2331" y="8021"/>
                    <a:pt x="2506" y="7620"/>
                    <a:pt x="2506" y="5765"/>
                  </a:cubicBezTo>
                  <a:cubicBezTo>
                    <a:pt x="2506" y="4863"/>
                    <a:pt x="2857" y="4211"/>
                    <a:pt x="3008" y="3559"/>
                  </a:cubicBezTo>
                  <a:cubicBezTo>
                    <a:pt x="3208" y="2808"/>
                    <a:pt x="3559" y="978"/>
                    <a:pt x="3208" y="76"/>
                  </a:cubicBezTo>
                  <a:lnTo>
                    <a:pt x="3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47"/>
            <p:cNvSpPr/>
            <p:nvPr/>
          </p:nvSpPr>
          <p:spPr>
            <a:xfrm>
              <a:off x="2360747" y="3831686"/>
              <a:ext cx="59342" cy="501369"/>
            </a:xfrm>
            <a:custGeom>
              <a:rect b="b" l="l" r="r" t="t"/>
              <a:pathLst>
                <a:path extrusionOk="0" h="9750" w="1154">
                  <a:moveTo>
                    <a:pt x="552" y="0"/>
                  </a:moveTo>
                  <a:cubicBezTo>
                    <a:pt x="176" y="877"/>
                    <a:pt x="1" y="1880"/>
                    <a:pt x="1" y="3033"/>
                  </a:cubicBezTo>
                  <a:cubicBezTo>
                    <a:pt x="1" y="4085"/>
                    <a:pt x="151" y="5163"/>
                    <a:pt x="276" y="6115"/>
                  </a:cubicBezTo>
                  <a:cubicBezTo>
                    <a:pt x="452" y="7218"/>
                    <a:pt x="627" y="8496"/>
                    <a:pt x="1078" y="9724"/>
                  </a:cubicBezTo>
                  <a:lnTo>
                    <a:pt x="1154" y="9749"/>
                  </a:lnTo>
                  <a:cubicBezTo>
                    <a:pt x="703" y="8521"/>
                    <a:pt x="527" y="7218"/>
                    <a:pt x="352" y="6090"/>
                  </a:cubicBezTo>
                  <a:cubicBezTo>
                    <a:pt x="226" y="5163"/>
                    <a:pt x="76" y="4085"/>
                    <a:pt x="51" y="3033"/>
                  </a:cubicBezTo>
                  <a:cubicBezTo>
                    <a:pt x="51" y="1905"/>
                    <a:pt x="251" y="877"/>
                    <a:pt x="602" y="5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47"/>
            <p:cNvSpPr/>
            <p:nvPr/>
          </p:nvSpPr>
          <p:spPr>
            <a:xfrm>
              <a:off x="2358176" y="3802014"/>
              <a:ext cx="230733" cy="94463"/>
            </a:xfrm>
            <a:custGeom>
              <a:rect b="b" l="l" r="r" t="t"/>
              <a:pathLst>
                <a:path extrusionOk="0" h="1837" w="4487">
                  <a:moveTo>
                    <a:pt x="3735" y="1"/>
                  </a:moveTo>
                  <a:lnTo>
                    <a:pt x="2632" y="477"/>
                  </a:lnTo>
                  <a:lnTo>
                    <a:pt x="126" y="402"/>
                  </a:lnTo>
                  <a:cubicBezTo>
                    <a:pt x="126" y="402"/>
                    <a:pt x="76" y="627"/>
                    <a:pt x="1" y="928"/>
                  </a:cubicBezTo>
                  <a:cubicBezTo>
                    <a:pt x="719" y="1499"/>
                    <a:pt x="1755" y="1836"/>
                    <a:pt x="2813" y="1836"/>
                  </a:cubicBezTo>
                  <a:cubicBezTo>
                    <a:pt x="3380" y="1836"/>
                    <a:pt x="3953" y="1739"/>
                    <a:pt x="4487" y="1529"/>
                  </a:cubicBezTo>
                  <a:cubicBezTo>
                    <a:pt x="4311" y="903"/>
                    <a:pt x="4061" y="326"/>
                    <a:pt x="3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47"/>
            <p:cNvSpPr/>
            <p:nvPr/>
          </p:nvSpPr>
          <p:spPr>
            <a:xfrm>
              <a:off x="2327271" y="3550709"/>
              <a:ext cx="265906" cy="320928"/>
            </a:xfrm>
            <a:custGeom>
              <a:rect b="b" l="l" r="r" t="t"/>
              <a:pathLst>
                <a:path extrusionOk="0" h="6241" w="5171">
                  <a:moveTo>
                    <a:pt x="1871" y="1"/>
                  </a:moveTo>
                  <a:cubicBezTo>
                    <a:pt x="1503" y="1"/>
                    <a:pt x="1094" y="163"/>
                    <a:pt x="727" y="627"/>
                  </a:cubicBezTo>
                  <a:cubicBezTo>
                    <a:pt x="276" y="1178"/>
                    <a:pt x="0" y="2256"/>
                    <a:pt x="602" y="5589"/>
                  </a:cubicBezTo>
                  <a:cubicBezTo>
                    <a:pt x="672" y="5998"/>
                    <a:pt x="2122" y="6240"/>
                    <a:pt x="3364" y="6240"/>
                  </a:cubicBezTo>
                  <a:cubicBezTo>
                    <a:pt x="4330" y="6240"/>
                    <a:pt x="5171" y="6094"/>
                    <a:pt x="5138" y="5765"/>
                  </a:cubicBezTo>
                  <a:cubicBezTo>
                    <a:pt x="4837" y="3484"/>
                    <a:pt x="3910" y="2131"/>
                    <a:pt x="2932" y="527"/>
                  </a:cubicBezTo>
                  <a:cubicBezTo>
                    <a:pt x="2776" y="284"/>
                    <a:pt x="2359" y="1"/>
                    <a:pt x="18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47"/>
            <p:cNvSpPr/>
            <p:nvPr/>
          </p:nvSpPr>
          <p:spPr>
            <a:xfrm>
              <a:off x="2160402" y="3723337"/>
              <a:ext cx="32910" cy="27665"/>
            </a:xfrm>
            <a:custGeom>
              <a:rect b="b" l="l" r="r" t="t"/>
              <a:pathLst>
                <a:path extrusionOk="0" h="538" w="640">
                  <a:moveTo>
                    <a:pt x="127" y="1"/>
                  </a:moveTo>
                  <a:cubicBezTo>
                    <a:pt x="1" y="1"/>
                    <a:pt x="263" y="453"/>
                    <a:pt x="263" y="453"/>
                  </a:cubicBezTo>
                  <a:lnTo>
                    <a:pt x="162" y="478"/>
                  </a:lnTo>
                  <a:cubicBezTo>
                    <a:pt x="162" y="478"/>
                    <a:pt x="422" y="538"/>
                    <a:pt x="544" y="538"/>
                  </a:cubicBezTo>
                  <a:cubicBezTo>
                    <a:pt x="616" y="538"/>
                    <a:pt x="640" y="518"/>
                    <a:pt x="538" y="453"/>
                  </a:cubicBezTo>
                  <a:cubicBezTo>
                    <a:pt x="288" y="252"/>
                    <a:pt x="313" y="52"/>
                    <a:pt x="137" y="2"/>
                  </a:cubicBezTo>
                  <a:cubicBezTo>
                    <a:pt x="134" y="1"/>
                    <a:pt x="130" y="1"/>
                    <a:pt x="127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47"/>
            <p:cNvSpPr/>
            <p:nvPr/>
          </p:nvSpPr>
          <p:spPr>
            <a:xfrm>
              <a:off x="2132222" y="3725651"/>
              <a:ext cx="52040" cy="39030"/>
            </a:xfrm>
            <a:custGeom>
              <a:rect b="b" l="l" r="r" t="t"/>
              <a:pathLst>
                <a:path extrusionOk="0" h="759" w="1012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59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47"/>
            <p:cNvSpPr/>
            <p:nvPr/>
          </p:nvSpPr>
          <p:spPr>
            <a:xfrm>
              <a:off x="2171304" y="3597453"/>
              <a:ext cx="253924" cy="195046"/>
            </a:xfrm>
            <a:custGeom>
              <a:rect b="b" l="l" r="r" t="t"/>
              <a:pathLst>
                <a:path extrusionOk="0" h="3793" w="4938">
                  <a:moveTo>
                    <a:pt x="4016" y="0"/>
                  </a:moveTo>
                  <a:cubicBezTo>
                    <a:pt x="3938" y="0"/>
                    <a:pt x="3852" y="6"/>
                    <a:pt x="3760" y="19"/>
                  </a:cubicBezTo>
                  <a:cubicBezTo>
                    <a:pt x="2933" y="144"/>
                    <a:pt x="3509" y="1798"/>
                    <a:pt x="3158" y="2274"/>
                  </a:cubicBezTo>
                  <a:cubicBezTo>
                    <a:pt x="2821" y="2745"/>
                    <a:pt x="2134" y="2867"/>
                    <a:pt x="1513" y="2867"/>
                  </a:cubicBezTo>
                  <a:cubicBezTo>
                    <a:pt x="844" y="2867"/>
                    <a:pt x="251" y="2725"/>
                    <a:pt x="251" y="2725"/>
                  </a:cubicBezTo>
                  <a:cubicBezTo>
                    <a:pt x="1" y="2901"/>
                    <a:pt x="101" y="3277"/>
                    <a:pt x="101" y="3277"/>
                  </a:cubicBezTo>
                  <a:cubicBezTo>
                    <a:pt x="101" y="3277"/>
                    <a:pt x="1476" y="3793"/>
                    <a:pt x="2645" y="3793"/>
                  </a:cubicBezTo>
                  <a:cubicBezTo>
                    <a:pt x="3146" y="3793"/>
                    <a:pt x="3610" y="3698"/>
                    <a:pt x="3910" y="3427"/>
                  </a:cubicBezTo>
                  <a:cubicBezTo>
                    <a:pt x="4938" y="2575"/>
                    <a:pt x="4938" y="1397"/>
                    <a:pt x="4863" y="695"/>
                  </a:cubicBezTo>
                  <a:cubicBezTo>
                    <a:pt x="4797" y="300"/>
                    <a:pt x="4577" y="0"/>
                    <a:pt x="40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47"/>
            <p:cNvSpPr/>
            <p:nvPr/>
          </p:nvSpPr>
          <p:spPr>
            <a:xfrm>
              <a:off x="2280835" y="3406519"/>
              <a:ext cx="278453" cy="316917"/>
            </a:xfrm>
            <a:custGeom>
              <a:rect b="b" l="l" r="r" t="t"/>
              <a:pathLst>
                <a:path extrusionOk="0" h="6163" w="5415">
                  <a:moveTo>
                    <a:pt x="1994" y="0"/>
                  </a:moveTo>
                  <a:cubicBezTo>
                    <a:pt x="1793" y="0"/>
                    <a:pt x="1545" y="50"/>
                    <a:pt x="1229" y="173"/>
                  </a:cubicBezTo>
                  <a:cubicBezTo>
                    <a:pt x="803" y="348"/>
                    <a:pt x="327" y="874"/>
                    <a:pt x="552" y="1752"/>
                  </a:cubicBezTo>
                  <a:cubicBezTo>
                    <a:pt x="778" y="2654"/>
                    <a:pt x="778" y="2654"/>
                    <a:pt x="552" y="3080"/>
                  </a:cubicBezTo>
                  <a:cubicBezTo>
                    <a:pt x="1" y="4108"/>
                    <a:pt x="1981" y="3506"/>
                    <a:pt x="1705" y="4509"/>
                  </a:cubicBezTo>
                  <a:cubicBezTo>
                    <a:pt x="1333" y="5748"/>
                    <a:pt x="1833" y="6162"/>
                    <a:pt x="2541" y="6162"/>
                  </a:cubicBezTo>
                  <a:cubicBezTo>
                    <a:pt x="3408" y="6162"/>
                    <a:pt x="4587" y="5543"/>
                    <a:pt x="4863" y="5060"/>
                  </a:cubicBezTo>
                  <a:cubicBezTo>
                    <a:pt x="5414" y="4057"/>
                    <a:pt x="5339" y="2629"/>
                    <a:pt x="4287" y="2278"/>
                  </a:cubicBezTo>
                  <a:cubicBezTo>
                    <a:pt x="3961" y="2153"/>
                    <a:pt x="4211" y="975"/>
                    <a:pt x="3460" y="950"/>
                  </a:cubicBezTo>
                  <a:cubicBezTo>
                    <a:pt x="2829" y="929"/>
                    <a:pt x="2859" y="0"/>
                    <a:pt x="1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0"/>
          <p:cNvSpPr txBox="1"/>
          <p:nvPr>
            <p:ph type="title"/>
          </p:nvPr>
        </p:nvSpPr>
        <p:spPr>
          <a:xfrm>
            <a:off x="4178250" y="2448225"/>
            <a:ext cx="40323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9" name="Google Shape;1469;p30"/>
          <p:cNvSpPr txBox="1"/>
          <p:nvPr>
            <p:ph idx="2" type="title"/>
          </p:nvPr>
        </p:nvSpPr>
        <p:spPr>
          <a:xfrm>
            <a:off x="5453300" y="1423663"/>
            <a:ext cx="14823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70" name="Google Shape;1470;p30"/>
          <p:cNvGrpSpPr/>
          <p:nvPr/>
        </p:nvGrpSpPr>
        <p:grpSpPr>
          <a:xfrm>
            <a:off x="546375" y="880125"/>
            <a:ext cx="3259655" cy="3161125"/>
            <a:chOff x="546375" y="880125"/>
            <a:chExt cx="3259655" cy="3161125"/>
          </a:xfrm>
        </p:grpSpPr>
        <p:sp>
          <p:nvSpPr>
            <p:cNvPr id="1471" name="Google Shape;1471;p30"/>
            <p:cNvSpPr/>
            <p:nvPr/>
          </p:nvSpPr>
          <p:spPr>
            <a:xfrm>
              <a:off x="720797" y="1065421"/>
              <a:ext cx="2741833" cy="2741833"/>
            </a:xfrm>
            <a:custGeom>
              <a:rect b="b" l="l" r="r" t="t"/>
              <a:pathLst>
                <a:path extrusionOk="0" h="25214" w="25214">
                  <a:moveTo>
                    <a:pt x="12607" y="4963"/>
                  </a:moveTo>
                  <a:cubicBezTo>
                    <a:pt x="16817" y="4963"/>
                    <a:pt x="20251" y="8397"/>
                    <a:pt x="20251" y="12607"/>
                  </a:cubicBezTo>
                  <a:cubicBezTo>
                    <a:pt x="20251" y="16843"/>
                    <a:pt x="16817" y="20251"/>
                    <a:pt x="12607" y="20251"/>
                  </a:cubicBezTo>
                  <a:cubicBezTo>
                    <a:pt x="8371" y="20251"/>
                    <a:pt x="4963" y="16843"/>
                    <a:pt x="4963" y="12607"/>
                  </a:cubicBezTo>
                  <a:cubicBezTo>
                    <a:pt x="4963" y="8397"/>
                    <a:pt x="8371" y="4963"/>
                    <a:pt x="12607" y="4963"/>
                  </a:cubicBezTo>
                  <a:close/>
                  <a:moveTo>
                    <a:pt x="12607" y="1"/>
                  </a:moveTo>
                  <a:cubicBezTo>
                    <a:pt x="5639" y="1"/>
                    <a:pt x="0" y="5640"/>
                    <a:pt x="0" y="12607"/>
                  </a:cubicBezTo>
                  <a:cubicBezTo>
                    <a:pt x="0" y="19575"/>
                    <a:pt x="5639" y="25214"/>
                    <a:pt x="12607" y="25214"/>
                  </a:cubicBezTo>
                  <a:cubicBezTo>
                    <a:pt x="19574" y="25214"/>
                    <a:pt x="25213" y="19575"/>
                    <a:pt x="25213" y="12607"/>
                  </a:cubicBezTo>
                  <a:cubicBezTo>
                    <a:pt x="25213" y="5640"/>
                    <a:pt x="19574" y="1"/>
                    <a:pt x="126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1456655" y="1065421"/>
              <a:ext cx="1291861" cy="640602"/>
            </a:xfrm>
            <a:custGeom>
              <a:rect b="b" l="l" r="r" t="t"/>
              <a:pathLst>
                <a:path extrusionOk="0" h="5891" w="11880">
                  <a:moveTo>
                    <a:pt x="5840" y="1"/>
                  </a:moveTo>
                  <a:cubicBezTo>
                    <a:pt x="3735" y="1"/>
                    <a:pt x="1755" y="527"/>
                    <a:pt x="0" y="1429"/>
                  </a:cubicBezTo>
                  <a:lnTo>
                    <a:pt x="2306" y="5840"/>
                  </a:lnTo>
                  <a:cubicBezTo>
                    <a:pt x="3359" y="5289"/>
                    <a:pt x="4562" y="4963"/>
                    <a:pt x="5840" y="4963"/>
                  </a:cubicBezTo>
                  <a:cubicBezTo>
                    <a:pt x="7168" y="4963"/>
                    <a:pt x="8421" y="5314"/>
                    <a:pt x="9499" y="5890"/>
                  </a:cubicBezTo>
                  <a:lnTo>
                    <a:pt x="11880" y="1555"/>
                  </a:lnTo>
                  <a:cubicBezTo>
                    <a:pt x="10075" y="552"/>
                    <a:pt x="8020" y="1"/>
                    <a:pt x="58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2715780" y="2501683"/>
              <a:ext cx="741406" cy="839601"/>
            </a:xfrm>
            <a:custGeom>
              <a:rect b="b" l="l" r="r" t="t"/>
              <a:pathLst>
                <a:path extrusionOk="0" h="7721" w="6818">
                  <a:moveTo>
                    <a:pt x="1880" y="1"/>
                  </a:moveTo>
                  <a:cubicBezTo>
                    <a:pt x="1755" y="1705"/>
                    <a:pt x="1053" y="3234"/>
                    <a:pt x="0" y="4437"/>
                  </a:cubicBezTo>
                  <a:lnTo>
                    <a:pt x="3735" y="7720"/>
                  </a:lnTo>
                  <a:cubicBezTo>
                    <a:pt x="5464" y="5740"/>
                    <a:pt x="6592" y="3184"/>
                    <a:pt x="6817" y="402"/>
                  </a:cubicBezTo>
                  <a:lnTo>
                    <a:pt x="18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1358461" y="2981343"/>
              <a:ext cx="1766196" cy="825899"/>
            </a:xfrm>
            <a:custGeom>
              <a:rect b="b" l="l" r="r" t="t"/>
              <a:pathLst>
                <a:path extrusionOk="0" h="7595" w="16242">
                  <a:moveTo>
                    <a:pt x="12507" y="1"/>
                  </a:moveTo>
                  <a:cubicBezTo>
                    <a:pt x="11104" y="1630"/>
                    <a:pt x="9049" y="2632"/>
                    <a:pt x="6743" y="2632"/>
                  </a:cubicBezTo>
                  <a:cubicBezTo>
                    <a:pt x="5239" y="2632"/>
                    <a:pt x="3836" y="2206"/>
                    <a:pt x="2658" y="1479"/>
                  </a:cubicBezTo>
                  <a:lnTo>
                    <a:pt x="1" y="5665"/>
                  </a:lnTo>
                  <a:cubicBezTo>
                    <a:pt x="1956" y="6893"/>
                    <a:pt x="4262" y="7595"/>
                    <a:pt x="6743" y="7595"/>
                  </a:cubicBezTo>
                  <a:cubicBezTo>
                    <a:pt x="10527" y="7595"/>
                    <a:pt x="13936" y="5916"/>
                    <a:pt x="16242" y="3259"/>
                  </a:cubicBezTo>
                  <a:lnTo>
                    <a:pt x="125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0"/>
            <p:cNvSpPr/>
            <p:nvPr/>
          </p:nvSpPr>
          <p:spPr>
            <a:xfrm>
              <a:off x="720797" y="1836727"/>
              <a:ext cx="926704" cy="1760650"/>
            </a:xfrm>
            <a:custGeom>
              <a:rect b="b" l="l" r="r" t="t"/>
              <a:pathLst>
                <a:path extrusionOk="0" h="16191" w="8522">
                  <a:moveTo>
                    <a:pt x="1253" y="0"/>
                  </a:moveTo>
                  <a:cubicBezTo>
                    <a:pt x="451" y="1655"/>
                    <a:pt x="0" y="3534"/>
                    <a:pt x="0" y="5514"/>
                  </a:cubicBezTo>
                  <a:cubicBezTo>
                    <a:pt x="0" y="10000"/>
                    <a:pt x="2331" y="13960"/>
                    <a:pt x="5865" y="16191"/>
                  </a:cubicBezTo>
                  <a:lnTo>
                    <a:pt x="8522" y="12005"/>
                  </a:lnTo>
                  <a:cubicBezTo>
                    <a:pt x="6391" y="10652"/>
                    <a:pt x="4963" y="8246"/>
                    <a:pt x="4963" y="5514"/>
                  </a:cubicBezTo>
                  <a:cubicBezTo>
                    <a:pt x="4963" y="4311"/>
                    <a:pt x="5238" y="3183"/>
                    <a:pt x="5715" y="2156"/>
                  </a:cubicBezTo>
                  <a:lnTo>
                    <a:pt x="1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0"/>
            <p:cNvSpPr/>
            <p:nvPr/>
          </p:nvSpPr>
          <p:spPr>
            <a:xfrm>
              <a:off x="3587891" y="2875103"/>
              <a:ext cx="179969" cy="179969"/>
            </a:xfrm>
            <a:custGeom>
              <a:rect b="b" l="l" r="r" t="t"/>
              <a:pathLst>
                <a:path extrusionOk="0" h="1655" w="1655">
                  <a:moveTo>
                    <a:pt x="276" y="0"/>
                  </a:moveTo>
                  <a:lnTo>
                    <a:pt x="0" y="301"/>
                  </a:lnTo>
                  <a:lnTo>
                    <a:pt x="1379" y="1654"/>
                  </a:lnTo>
                  <a:lnTo>
                    <a:pt x="1654" y="1379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0"/>
            <p:cNvSpPr/>
            <p:nvPr/>
          </p:nvSpPr>
          <p:spPr>
            <a:xfrm>
              <a:off x="3587891" y="2875103"/>
              <a:ext cx="179969" cy="179969"/>
            </a:xfrm>
            <a:custGeom>
              <a:rect b="b" l="l" r="r" t="t"/>
              <a:pathLst>
                <a:path extrusionOk="0" h="1655" w="1655">
                  <a:moveTo>
                    <a:pt x="1354" y="0"/>
                  </a:moveTo>
                  <a:lnTo>
                    <a:pt x="0" y="1379"/>
                  </a:lnTo>
                  <a:lnTo>
                    <a:pt x="301" y="1654"/>
                  </a:lnTo>
                  <a:lnTo>
                    <a:pt x="1654" y="301"/>
                  </a:ln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0"/>
            <p:cNvSpPr/>
            <p:nvPr/>
          </p:nvSpPr>
          <p:spPr>
            <a:xfrm>
              <a:off x="1077798" y="880125"/>
              <a:ext cx="212700" cy="212700"/>
            </a:xfrm>
            <a:custGeom>
              <a:rect b="b" l="l" r="r" t="t"/>
              <a:pathLst>
                <a:path extrusionOk="0" h="1956" w="1956">
                  <a:moveTo>
                    <a:pt x="978" y="426"/>
                  </a:moveTo>
                  <a:cubicBezTo>
                    <a:pt x="1279" y="426"/>
                    <a:pt x="1529" y="677"/>
                    <a:pt x="1529" y="978"/>
                  </a:cubicBezTo>
                  <a:cubicBezTo>
                    <a:pt x="1529" y="1279"/>
                    <a:pt x="1279" y="1529"/>
                    <a:pt x="978" y="1529"/>
                  </a:cubicBezTo>
                  <a:cubicBezTo>
                    <a:pt x="677" y="1529"/>
                    <a:pt x="427" y="1279"/>
                    <a:pt x="427" y="978"/>
                  </a:cubicBezTo>
                  <a:cubicBezTo>
                    <a:pt x="427" y="677"/>
                    <a:pt x="677" y="426"/>
                    <a:pt x="978" y="426"/>
                  </a:cubicBezTo>
                  <a:close/>
                  <a:moveTo>
                    <a:pt x="978" y="0"/>
                  </a:moveTo>
                  <a:cubicBezTo>
                    <a:pt x="452" y="0"/>
                    <a:pt x="0" y="452"/>
                    <a:pt x="0" y="978"/>
                  </a:cubicBezTo>
                  <a:cubicBezTo>
                    <a:pt x="0" y="1504"/>
                    <a:pt x="452" y="1955"/>
                    <a:pt x="978" y="1955"/>
                  </a:cubicBezTo>
                  <a:cubicBezTo>
                    <a:pt x="1504" y="1955"/>
                    <a:pt x="1955" y="1504"/>
                    <a:pt x="1955" y="978"/>
                  </a:cubicBezTo>
                  <a:cubicBezTo>
                    <a:pt x="1955" y="452"/>
                    <a:pt x="1504" y="0"/>
                    <a:pt x="9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0"/>
            <p:cNvSpPr/>
            <p:nvPr/>
          </p:nvSpPr>
          <p:spPr>
            <a:xfrm>
              <a:off x="3397049" y="1346192"/>
              <a:ext cx="226402" cy="229012"/>
            </a:xfrm>
            <a:custGeom>
              <a:rect b="b" l="l" r="r" t="t"/>
              <a:pathLst>
                <a:path extrusionOk="0" h="2106" w="2082">
                  <a:moveTo>
                    <a:pt x="1029" y="401"/>
                  </a:moveTo>
                  <a:cubicBezTo>
                    <a:pt x="1379" y="401"/>
                    <a:pt x="1680" y="702"/>
                    <a:pt x="1680" y="1053"/>
                  </a:cubicBezTo>
                  <a:cubicBezTo>
                    <a:pt x="1680" y="1404"/>
                    <a:pt x="1379" y="1679"/>
                    <a:pt x="1029" y="1679"/>
                  </a:cubicBezTo>
                  <a:cubicBezTo>
                    <a:pt x="678" y="1679"/>
                    <a:pt x="402" y="1404"/>
                    <a:pt x="402" y="1053"/>
                  </a:cubicBezTo>
                  <a:cubicBezTo>
                    <a:pt x="402" y="702"/>
                    <a:pt x="678" y="401"/>
                    <a:pt x="1029" y="401"/>
                  </a:cubicBezTo>
                  <a:close/>
                  <a:moveTo>
                    <a:pt x="1029" y="0"/>
                  </a:moveTo>
                  <a:cubicBezTo>
                    <a:pt x="452" y="0"/>
                    <a:pt x="1" y="476"/>
                    <a:pt x="1" y="1053"/>
                  </a:cubicBezTo>
                  <a:cubicBezTo>
                    <a:pt x="1" y="1629"/>
                    <a:pt x="452" y="2105"/>
                    <a:pt x="1029" y="2105"/>
                  </a:cubicBezTo>
                  <a:cubicBezTo>
                    <a:pt x="1605" y="2105"/>
                    <a:pt x="2081" y="1629"/>
                    <a:pt x="2081" y="1053"/>
                  </a:cubicBezTo>
                  <a:cubicBezTo>
                    <a:pt x="2081" y="476"/>
                    <a:pt x="1605" y="0"/>
                    <a:pt x="10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0"/>
            <p:cNvSpPr/>
            <p:nvPr/>
          </p:nvSpPr>
          <p:spPr>
            <a:xfrm>
              <a:off x="549094" y="2182852"/>
              <a:ext cx="54589" cy="152674"/>
            </a:xfrm>
            <a:custGeom>
              <a:rect b="b" l="l" r="r" t="t"/>
              <a:pathLst>
                <a:path extrusionOk="0" h="1404" w="502">
                  <a:moveTo>
                    <a:pt x="151" y="0"/>
                  </a:moveTo>
                  <a:cubicBezTo>
                    <a:pt x="151" y="0"/>
                    <a:pt x="126" y="101"/>
                    <a:pt x="126" y="226"/>
                  </a:cubicBezTo>
                  <a:cubicBezTo>
                    <a:pt x="101" y="351"/>
                    <a:pt x="75" y="527"/>
                    <a:pt x="50" y="702"/>
                  </a:cubicBezTo>
                  <a:cubicBezTo>
                    <a:pt x="25" y="878"/>
                    <a:pt x="25" y="1028"/>
                    <a:pt x="0" y="1153"/>
                  </a:cubicBezTo>
                  <a:cubicBezTo>
                    <a:pt x="0" y="1304"/>
                    <a:pt x="0" y="1379"/>
                    <a:pt x="0" y="1379"/>
                  </a:cubicBezTo>
                  <a:lnTo>
                    <a:pt x="351" y="1404"/>
                  </a:lnTo>
                  <a:cubicBezTo>
                    <a:pt x="351" y="1404"/>
                    <a:pt x="376" y="1304"/>
                    <a:pt x="376" y="1178"/>
                  </a:cubicBezTo>
                  <a:cubicBezTo>
                    <a:pt x="376" y="1078"/>
                    <a:pt x="401" y="903"/>
                    <a:pt x="426" y="727"/>
                  </a:cubicBezTo>
                  <a:cubicBezTo>
                    <a:pt x="426" y="577"/>
                    <a:pt x="451" y="401"/>
                    <a:pt x="477" y="276"/>
                  </a:cubicBezTo>
                  <a:cubicBezTo>
                    <a:pt x="502" y="176"/>
                    <a:pt x="502" y="76"/>
                    <a:pt x="502" y="76"/>
                  </a:cubicBezTo>
                  <a:lnTo>
                    <a:pt x="1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0"/>
            <p:cNvSpPr/>
            <p:nvPr/>
          </p:nvSpPr>
          <p:spPr>
            <a:xfrm>
              <a:off x="546375" y="2406317"/>
              <a:ext cx="43714" cy="147237"/>
            </a:xfrm>
            <a:custGeom>
              <a:rect b="b" l="l" r="r" t="t"/>
              <a:pathLst>
                <a:path extrusionOk="0" h="1354" w="402">
                  <a:moveTo>
                    <a:pt x="0" y="1"/>
                  </a:moveTo>
                  <a:cubicBezTo>
                    <a:pt x="0" y="1"/>
                    <a:pt x="0" y="326"/>
                    <a:pt x="0" y="677"/>
                  </a:cubicBezTo>
                  <a:cubicBezTo>
                    <a:pt x="25" y="1003"/>
                    <a:pt x="50" y="1354"/>
                    <a:pt x="50" y="1354"/>
                  </a:cubicBezTo>
                  <a:lnTo>
                    <a:pt x="401" y="1329"/>
                  </a:lnTo>
                  <a:cubicBezTo>
                    <a:pt x="401" y="1329"/>
                    <a:pt x="401" y="1003"/>
                    <a:pt x="376" y="652"/>
                  </a:cubicBezTo>
                  <a:cubicBezTo>
                    <a:pt x="351" y="32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0"/>
            <p:cNvSpPr/>
            <p:nvPr/>
          </p:nvSpPr>
          <p:spPr>
            <a:xfrm>
              <a:off x="557249" y="2621625"/>
              <a:ext cx="62744" cy="149956"/>
            </a:xfrm>
            <a:custGeom>
              <a:rect b="b" l="l" r="r" t="t"/>
              <a:pathLst>
                <a:path extrusionOk="0" h="1379" w="577">
                  <a:moveTo>
                    <a:pt x="376" y="1"/>
                  </a:moveTo>
                  <a:lnTo>
                    <a:pt x="0" y="51"/>
                  </a:lnTo>
                  <a:cubicBezTo>
                    <a:pt x="0" y="51"/>
                    <a:pt x="26" y="126"/>
                    <a:pt x="26" y="251"/>
                  </a:cubicBezTo>
                  <a:cubicBezTo>
                    <a:pt x="51" y="376"/>
                    <a:pt x="76" y="552"/>
                    <a:pt x="101" y="702"/>
                  </a:cubicBezTo>
                  <a:cubicBezTo>
                    <a:pt x="126" y="878"/>
                    <a:pt x="151" y="1053"/>
                    <a:pt x="176" y="1178"/>
                  </a:cubicBezTo>
                  <a:cubicBezTo>
                    <a:pt x="201" y="1304"/>
                    <a:pt x="226" y="1379"/>
                    <a:pt x="226" y="1379"/>
                  </a:cubicBezTo>
                  <a:lnTo>
                    <a:pt x="577" y="1304"/>
                  </a:lnTo>
                  <a:cubicBezTo>
                    <a:pt x="577" y="1304"/>
                    <a:pt x="552" y="1229"/>
                    <a:pt x="552" y="1103"/>
                  </a:cubicBezTo>
                  <a:cubicBezTo>
                    <a:pt x="527" y="978"/>
                    <a:pt x="502" y="828"/>
                    <a:pt x="477" y="652"/>
                  </a:cubicBezTo>
                  <a:cubicBezTo>
                    <a:pt x="452" y="502"/>
                    <a:pt x="427" y="326"/>
                    <a:pt x="402" y="201"/>
                  </a:cubicBezTo>
                  <a:cubicBezTo>
                    <a:pt x="376" y="76"/>
                    <a:pt x="376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0"/>
            <p:cNvSpPr/>
            <p:nvPr/>
          </p:nvSpPr>
          <p:spPr>
            <a:xfrm>
              <a:off x="598136" y="2834216"/>
              <a:ext cx="79165" cy="152674"/>
            </a:xfrm>
            <a:custGeom>
              <a:rect b="b" l="l" r="r" t="t"/>
              <a:pathLst>
                <a:path extrusionOk="0" h="1404" w="728">
                  <a:moveTo>
                    <a:pt x="351" y="0"/>
                  </a:moveTo>
                  <a:lnTo>
                    <a:pt x="0" y="76"/>
                  </a:lnTo>
                  <a:lnTo>
                    <a:pt x="376" y="1404"/>
                  </a:lnTo>
                  <a:lnTo>
                    <a:pt x="727" y="1279"/>
                  </a:lnTo>
                  <a:lnTo>
                    <a:pt x="3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0"/>
            <p:cNvSpPr/>
            <p:nvPr/>
          </p:nvSpPr>
          <p:spPr>
            <a:xfrm>
              <a:off x="666318" y="3038650"/>
              <a:ext cx="95476" cy="149956"/>
            </a:xfrm>
            <a:custGeom>
              <a:rect b="b" l="l" r="r" t="t"/>
              <a:pathLst>
                <a:path extrusionOk="0" h="1379" w="878">
                  <a:moveTo>
                    <a:pt x="351" y="0"/>
                  </a:moveTo>
                  <a:lnTo>
                    <a:pt x="0" y="125"/>
                  </a:lnTo>
                  <a:cubicBezTo>
                    <a:pt x="0" y="125"/>
                    <a:pt x="25" y="226"/>
                    <a:pt x="75" y="326"/>
                  </a:cubicBezTo>
                  <a:cubicBezTo>
                    <a:pt x="125" y="451"/>
                    <a:pt x="175" y="627"/>
                    <a:pt x="251" y="777"/>
                  </a:cubicBezTo>
                  <a:cubicBezTo>
                    <a:pt x="401" y="1078"/>
                    <a:pt x="551" y="1379"/>
                    <a:pt x="551" y="1379"/>
                  </a:cubicBezTo>
                  <a:lnTo>
                    <a:pt x="877" y="1228"/>
                  </a:lnTo>
                  <a:cubicBezTo>
                    <a:pt x="877" y="1228"/>
                    <a:pt x="727" y="927"/>
                    <a:pt x="602" y="627"/>
                  </a:cubicBezTo>
                  <a:cubicBezTo>
                    <a:pt x="501" y="476"/>
                    <a:pt x="451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0"/>
            <p:cNvSpPr/>
            <p:nvPr/>
          </p:nvSpPr>
          <p:spPr>
            <a:xfrm>
              <a:off x="758966" y="3234821"/>
              <a:ext cx="111787" cy="144519"/>
            </a:xfrm>
            <a:custGeom>
              <a:rect b="b" l="l" r="r" t="t"/>
              <a:pathLst>
                <a:path extrusionOk="0" h="1329" w="1028">
                  <a:moveTo>
                    <a:pt x="326" y="1"/>
                  </a:moveTo>
                  <a:lnTo>
                    <a:pt x="0" y="176"/>
                  </a:lnTo>
                  <a:cubicBezTo>
                    <a:pt x="0" y="176"/>
                    <a:pt x="176" y="477"/>
                    <a:pt x="351" y="753"/>
                  </a:cubicBezTo>
                  <a:cubicBezTo>
                    <a:pt x="451" y="903"/>
                    <a:pt x="526" y="1053"/>
                    <a:pt x="602" y="1154"/>
                  </a:cubicBezTo>
                  <a:cubicBezTo>
                    <a:pt x="677" y="1254"/>
                    <a:pt x="727" y="1329"/>
                    <a:pt x="727" y="1329"/>
                  </a:cubicBezTo>
                  <a:lnTo>
                    <a:pt x="1028" y="1128"/>
                  </a:lnTo>
                  <a:cubicBezTo>
                    <a:pt x="1028" y="1128"/>
                    <a:pt x="978" y="1053"/>
                    <a:pt x="902" y="953"/>
                  </a:cubicBezTo>
                  <a:cubicBezTo>
                    <a:pt x="852" y="853"/>
                    <a:pt x="752" y="702"/>
                    <a:pt x="677" y="577"/>
                  </a:cubicBezTo>
                  <a:cubicBezTo>
                    <a:pt x="501" y="276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0"/>
            <p:cNvSpPr/>
            <p:nvPr/>
          </p:nvSpPr>
          <p:spPr>
            <a:xfrm>
              <a:off x="881518" y="3414680"/>
              <a:ext cx="122770" cy="139082"/>
            </a:xfrm>
            <a:custGeom>
              <a:rect b="b" l="l" r="r" t="t"/>
              <a:pathLst>
                <a:path extrusionOk="0" h="1279" w="1129">
                  <a:moveTo>
                    <a:pt x="277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01" y="502"/>
                    <a:pt x="277" y="652"/>
                    <a:pt x="402" y="778"/>
                  </a:cubicBezTo>
                  <a:cubicBezTo>
                    <a:pt x="628" y="1028"/>
                    <a:pt x="853" y="1279"/>
                    <a:pt x="853" y="1279"/>
                  </a:cubicBezTo>
                  <a:lnTo>
                    <a:pt x="1129" y="1053"/>
                  </a:lnTo>
                  <a:cubicBezTo>
                    <a:pt x="1129" y="1053"/>
                    <a:pt x="903" y="778"/>
                    <a:pt x="678" y="527"/>
                  </a:cubicBezTo>
                  <a:cubicBezTo>
                    <a:pt x="577" y="427"/>
                    <a:pt x="477" y="276"/>
                    <a:pt x="402" y="176"/>
                  </a:cubicBezTo>
                  <a:cubicBezTo>
                    <a:pt x="327" y="76"/>
                    <a:pt x="277" y="1"/>
                    <a:pt x="2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0"/>
            <p:cNvSpPr/>
            <p:nvPr/>
          </p:nvSpPr>
          <p:spPr>
            <a:xfrm>
              <a:off x="3645089" y="2101078"/>
              <a:ext cx="38277" cy="57307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0"/>
            <p:cNvSpPr/>
            <p:nvPr/>
          </p:nvSpPr>
          <p:spPr>
            <a:xfrm>
              <a:off x="3645089" y="2188289"/>
              <a:ext cx="38277" cy="57307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0"/>
            <p:cNvSpPr/>
            <p:nvPr/>
          </p:nvSpPr>
          <p:spPr>
            <a:xfrm>
              <a:off x="3645089" y="2275500"/>
              <a:ext cx="38277" cy="57307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0"/>
            <p:cNvSpPr/>
            <p:nvPr/>
          </p:nvSpPr>
          <p:spPr>
            <a:xfrm>
              <a:off x="3645089" y="2362711"/>
              <a:ext cx="38277" cy="57307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0"/>
            <p:cNvSpPr/>
            <p:nvPr/>
          </p:nvSpPr>
          <p:spPr>
            <a:xfrm>
              <a:off x="3645089" y="2449922"/>
              <a:ext cx="38277" cy="57307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0"/>
            <p:cNvSpPr/>
            <p:nvPr/>
          </p:nvSpPr>
          <p:spPr>
            <a:xfrm>
              <a:off x="3645089" y="2537133"/>
              <a:ext cx="38277" cy="57307"/>
            </a:xfrm>
            <a:custGeom>
              <a:rect b="b" l="l" r="r" t="t"/>
              <a:pathLst>
                <a:path extrusionOk="0" h="527" w="352">
                  <a:moveTo>
                    <a:pt x="1" y="1"/>
                  </a:moveTo>
                  <a:lnTo>
                    <a:pt x="1" y="527"/>
                  </a:lnTo>
                  <a:lnTo>
                    <a:pt x="352" y="527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0"/>
            <p:cNvSpPr/>
            <p:nvPr/>
          </p:nvSpPr>
          <p:spPr>
            <a:xfrm>
              <a:off x="3645089" y="2621625"/>
              <a:ext cx="38277" cy="60026"/>
            </a:xfrm>
            <a:custGeom>
              <a:rect b="b" l="l" r="r" t="t"/>
              <a:pathLst>
                <a:path extrusionOk="0" h="552" w="352">
                  <a:moveTo>
                    <a:pt x="1" y="1"/>
                  </a:moveTo>
                  <a:lnTo>
                    <a:pt x="1" y="552"/>
                  </a:lnTo>
                  <a:lnTo>
                    <a:pt x="352" y="552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0"/>
            <p:cNvSpPr/>
            <p:nvPr/>
          </p:nvSpPr>
          <p:spPr>
            <a:xfrm>
              <a:off x="3119104" y="1866740"/>
              <a:ext cx="686926" cy="30013"/>
            </a:xfrm>
            <a:custGeom>
              <a:rect b="b" l="l" r="r" t="t"/>
              <a:pathLst>
                <a:path extrusionOk="0" h="276" w="6317">
                  <a:moveTo>
                    <a:pt x="1" y="0"/>
                  </a:moveTo>
                  <a:lnTo>
                    <a:pt x="1" y="276"/>
                  </a:lnTo>
                  <a:lnTo>
                    <a:pt x="6316" y="276"/>
                  </a:lnTo>
                  <a:lnTo>
                    <a:pt x="631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0"/>
            <p:cNvSpPr/>
            <p:nvPr/>
          </p:nvSpPr>
          <p:spPr>
            <a:xfrm>
              <a:off x="3129978" y="1962106"/>
              <a:ext cx="378968" cy="30013"/>
            </a:xfrm>
            <a:custGeom>
              <a:rect b="b" l="l" r="r" t="t"/>
              <a:pathLst>
                <a:path extrusionOk="0" h="276" w="3485">
                  <a:moveTo>
                    <a:pt x="1" y="0"/>
                  </a:moveTo>
                  <a:lnTo>
                    <a:pt x="1" y="276"/>
                  </a:lnTo>
                  <a:lnTo>
                    <a:pt x="3485" y="276"/>
                  </a:lnTo>
                  <a:lnTo>
                    <a:pt x="3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0"/>
            <p:cNvSpPr/>
            <p:nvPr/>
          </p:nvSpPr>
          <p:spPr>
            <a:xfrm>
              <a:off x="2331485" y="1674375"/>
              <a:ext cx="278055" cy="903759"/>
            </a:xfrm>
            <a:custGeom>
              <a:rect b="b" l="l" r="r" t="t"/>
              <a:pathLst>
                <a:path extrusionOk="0" h="8311" w="2557">
                  <a:moveTo>
                    <a:pt x="2218" y="1"/>
                  </a:moveTo>
                  <a:cubicBezTo>
                    <a:pt x="1906" y="1"/>
                    <a:pt x="1705" y="1468"/>
                    <a:pt x="1705" y="1468"/>
                  </a:cubicBezTo>
                  <a:cubicBezTo>
                    <a:pt x="1705" y="1468"/>
                    <a:pt x="1429" y="3899"/>
                    <a:pt x="1153" y="4651"/>
                  </a:cubicBezTo>
                  <a:cubicBezTo>
                    <a:pt x="953" y="5178"/>
                    <a:pt x="0" y="6581"/>
                    <a:pt x="0" y="6581"/>
                  </a:cubicBezTo>
                  <a:lnTo>
                    <a:pt x="978" y="8310"/>
                  </a:lnTo>
                  <a:cubicBezTo>
                    <a:pt x="978" y="8310"/>
                    <a:pt x="1930" y="6130"/>
                    <a:pt x="2106" y="5478"/>
                  </a:cubicBezTo>
                  <a:cubicBezTo>
                    <a:pt x="2557" y="3899"/>
                    <a:pt x="1980" y="2571"/>
                    <a:pt x="2181" y="1619"/>
                  </a:cubicBezTo>
                  <a:cubicBezTo>
                    <a:pt x="2281" y="1243"/>
                    <a:pt x="2457" y="215"/>
                    <a:pt x="2331" y="65"/>
                  </a:cubicBezTo>
                  <a:cubicBezTo>
                    <a:pt x="2292" y="20"/>
                    <a:pt x="2254" y="1"/>
                    <a:pt x="221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0"/>
            <p:cNvSpPr/>
            <p:nvPr/>
          </p:nvSpPr>
          <p:spPr>
            <a:xfrm>
              <a:off x="1870854" y="2287788"/>
              <a:ext cx="659632" cy="1743142"/>
            </a:xfrm>
            <a:custGeom>
              <a:rect b="b" l="l" r="r" t="t"/>
              <a:pathLst>
                <a:path extrusionOk="0" h="16030" w="6066">
                  <a:moveTo>
                    <a:pt x="3668" y="1"/>
                  </a:moveTo>
                  <a:cubicBezTo>
                    <a:pt x="3107" y="1"/>
                    <a:pt x="2530" y="130"/>
                    <a:pt x="2206" y="263"/>
                  </a:cubicBezTo>
                  <a:cubicBezTo>
                    <a:pt x="1505" y="539"/>
                    <a:pt x="302" y="1015"/>
                    <a:pt x="1154" y="2519"/>
                  </a:cubicBezTo>
                  <a:cubicBezTo>
                    <a:pt x="1730" y="3547"/>
                    <a:pt x="1655" y="4324"/>
                    <a:pt x="1580" y="5502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8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5" y="16029"/>
                    <a:pt x="717" y="16030"/>
                    <a:pt x="748" y="16030"/>
                  </a:cubicBezTo>
                  <a:cubicBezTo>
                    <a:pt x="1316" y="16030"/>
                    <a:pt x="1635" y="15821"/>
                    <a:pt x="1279" y="15702"/>
                  </a:cubicBezTo>
                  <a:cubicBezTo>
                    <a:pt x="903" y="15602"/>
                    <a:pt x="903" y="15552"/>
                    <a:pt x="903" y="15426"/>
                  </a:cubicBezTo>
                  <a:cubicBezTo>
                    <a:pt x="1053" y="13923"/>
                    <a:pt x="3209" y="11592"/>
                    <a:pt x="3384" y="9787"/>
                  </a:cubicBezTo>
                  <a:cubicBezTo>
                    <a:pt x="3434" y="9186"/>
                    <a:pt x="3484" y="8634"/>
                    <a:pt x="3510" y="8133"/>
                  </a:cubicBezTo>
                  <a:cubicBezTo>
                    <a:pt x="3760" y="9462"/>
                    <a:pt x="3585" y="10840"/>
                    <a:pt x="3585" y="11291"/>
                  </a:cubicBezTo>
                  <a:cubicBezTo>
                    <a:pt x="3660" y="12945"/>
                    <a:pt x="3986" y="16028"/>
                    <a:pt x="4688" y="16028"/>
                  </a:cubicBezTo>
                  <a:cubicBezTo>
                    <a:pt x="5439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2"/>
                  </a:cubicBezTo>
                  <a:cubicBezTo>
                    <a:pt x="5038" y="13822"/>
                    <a:pt x="5765" y="10765"/>
                    <a:pt x="5916" y="8810"/>
                  </a:cubicBezTo>
                  <a:cubicBezTo>
                    <a:pt x="6066" y="6529"/>
                    <a:pt x="5063" y="4875"/>
                    <a:pt x="5013" y="4775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39" y="201"/>
                    <a:pt x="4366" y="1"/>
                    <a:pt x="3668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0"/>
            <p:cNvSpPr/>
            <p:nvPr/>
          </p:nvSpPr>
          <p:spPr>
            <a:xfrm>
              <a:off x="1884555" y="2850527"/>
              <a:ext cx="643212" cy="1071331"/>
            </a:xfrm>
            <a:custGeom>
              <a:rect b="b" l="l" r="r" t="t"/>
              <a:pathLst>
                <a:path extrusionOk="0" h="9852" w="5915">
                  <a:moveTo>
                    <a:pt x="5088" y="1"/>
                  </a:moveTo>
                  <a:cubicBezTo>
                    <a:pt x="4387" y="523"/>
                    <a:pt x="3565" y="669"/>
                    <a:pt x="2850" y="669"/>
                  </a:cubicBezTo>
                  <a:cubicBezTo>
                    <a:pt x="2262" y="669"/>
                    <a:pt x="1746" y="570"/>
                    <a:pt x="1429" y="502"/>
                  </a:cubicBezTo>
                  <a:cubicBezTo>
                    <a:pt x="1228" y="2181"/>
                    <a:pt x="125" y="8547"/>
                    <a:pt x="0" y="9424"/>
                  </a:cubicBezTo>
                  <a:cubicBezTo>
                    <a:pt x="577" y="9625"/>
                    <a:pt x="752" y="9675"/>
                    <a:pt x="927" y="9675"/>
                  </a:cubicBezTo>
                  <a:cubicBezTo>
                    <a:pt x="3960" y="5214"/>
                    <a:pt x="3358" y="3459"/>
                    <a:pt x="3384" y="2958"/>
                  </a:cubicBezTo>
                  <a:lnTo>
                    <a:pt x="3384" y="2958"/>
                  </a:lnTo>
                  <a:cubicBezTo>
                    <a:pt x="3484" y="3535"/>
                    <a:pt x="3509" y="6843"/>
                    <a:pt x="3734" y="9675"/>
                  </a:cubicBezTo>
                  <a:cubicBezTo>
                    <a:pt x="3854" y="9750"/>
                    <a:pt x="4118" y="9852"/>
                    <a:pt x="4401" y="9852"/>
                  </a:cubicBezTo>
                  <a:cubicBezTo>
                    <a:pt x="4592" y="9852"/>
                    <a:pt x="4791" y="9806"/>
                    <a:pt x="4963" y="9675"/>
                  </a:cubicBezTo>
                  <a:cubicBezTo>
                    <a:pt x="4988" y="9500"/>
                    <a:pt x="5765" y="3785"/>
                    <a:pt x="5790" y="3635"/>
                  </a:cubicBezTo>
                  <a:cubicBezTo>
                    <a:pt x="5915" y="1956"/>
                    <a:pt x="5389" y="627"/>
                    <a:pt x="5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0"/>
            <p:cNvSpPr/>
            <p:nvPr/>
          </p:nvSpPr>
          <p:spPr>
            <a:xfrm>
              <a:off x="2028965" y="2280937"/>
              <a:ext cx="498802" cy="743472"/>
            </a:xfrm>
            <a:custGeom>
              <a:rect b="b" l="l" r="r" t="t"/>
              <a:pathLst>
                <a:path extrusionOk="0" h="6837" w="4587">
                  <a:moveTo>
                    <a:pt x="2281" y="1"/>
                  </a:moveTo>
                  <a:cubicBezTo>
                    <a:pt x="3484" y="1329"/>
                    <a:pt x="3158" y="1880"/>
                    <a:pt x="2782" y="1956"/>
                  </a:cubicBezTo>
                  <a:cubicBezTo>
                    <a:pt x="2692" y="1975"/>
                    <a:pt x="2604" y="1984"/>
                    <a:pt x="2518" y="1984"/>
                  </a:cubicBezTo>
                  <a:cubicBezTo>
                    <a:pt x="1362" y="1984"/>
                    <a:pt x="602" y="377"/>
                    <a:pt x="602" y="377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53" y="3635"/>
                    <a:pt x="101" y="3635"/>
                    <a:pt x="101" y="3635"/>
                  </a:cubicBezTo>
                  <a:cubicBezTo>
                    <a:pt x="251" y="4412"/>
                    <a:pt x="0" y="6642"/>
                    <a:pt x="0" y="6642"/>
                  </a:cubicBezTo>
                  <a:cubicBezTo>
                    <a:pt x="437" y="6775"/>
                    <a:pt x="931" y="6836"/>
                    <a:pt x="1494" y="6836"/>
                  </a:cubicBezTo>
                  <a:cubicBezTo>
                    <a:pt x="1674" y="6836"/>
                    <a:pt x="1861" y="6830"/>
                    <a:pt x="2056" y="6818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587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0"/>
            <p:cNvSpPr/>
            <p:nvPr/>
          </p:nvSpPr>
          <p:spPr>
            <a:xfrm>
              <a:off x="2108564" y="2201882"/>
              <a:ext cx="184645" cy="181600"/>
            </a:xfrm>
            <a:custGeom>
              <a:rect b="b" l="l" r="r" t="t"/>
              <a:pathLst>
                <a:path extrusionOk="0" h="1670" w="1698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2"/>
                    <a:pt x="1040" y="1670"/>
                    <a:pt x="1485" y="1670"/>
                  </a:cubicBezTo>
                  <a:cubicBezTo>
                    <a:pt x="1618" y="1670"/>
                    <a:pt x="1697" y="1635"/>
                    <a:pt x="1674" y="1555"/>
                  </a:cubicBezTo>
                  <a:cubicBezTo>
                    <a:pt x="1499" y="1129"/>
                    <a:pt x="1223" y="903"/>
                    <a:pt x="1324" y="3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0"/>
            <p:cNvSpPr/>
            <p:nvPr/>
          </p:nvSpPr>
          <p:spPr>
            <a:xfrm>
              <a:off x="2075289" y="2045946"/>
              <a:ext cx="264462" cy="263701"/>
            </a:xfrm>
            <a:custGeom>
              <a:rect b="b" l="l" r="r" t="t"/>
              <a:pathLst>
                <a:path extrusionOk="0" h="2425" w="2432">
                  <a:moveTo>
                    <a:pt x="858" y="0"/>
                  </a:moveTo>
                  <a:cubicBezTo>
                    <a:pt x="499" y="0"/>
                    <a:pt x="234" y="346"/>
                    <a:pt x="176" y="558"/>
                  </a:cubicBezTo>
                  <a:cubicBezTo>
                    <a:pt x="0" y="1159"/>
                    <a:pt x="351" y="1660"/>
                    <a:pt x="602" y="1886"/>
                  </a:cubicBezTo>
                  <a:cubicBezTo>
                    <a:pt x="993" y="2277"/>
                    <a:pt x="1459" y="2425"/>
                    <a:pt x="1771" y="2425"/>
                  </a:cubicBezTo>
                  <a:cubicBezTo>
                    <a:pt x="1939" y="2425"/>
                    <a:pt x="2062" y="2382"/>
                    <a:pt x="2106" y="2312"/>
                  </a:cubicBezTo>
                  <a:cubicBezTo>
                    <a:pt x="2432" y="1861"/>
                    <a:pt x="1680" y="382"/>
                    <a:pt x="1203" y="107"/>
                  </a:cubicBezTo>
                  <a:cubicBezTo>
                    <a:pt x="1082" y="31"/>
                    <a:pt x="966" y="0"/>
                    <a:pt x="858" y="0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0"/>
            <p:cNvSpPr/>
            <p:nvPr/>
          </p:nvSpPr>
          <p:spPr>
            <a:xfrm>
              <a:off x="2050713" y="2027678"/>
              <a:ext cx="218137" cy="247172"/>
            </a:xfrm>
            <a:custGeom>
              <a:rect b="b" l="l" r="r" t="t"/>
              <a:pathLst>
                <a:path extrusionOk="0" h="2273" w="2006">
                  <a:moveTo>
                    <a:pt x="1139" y="1"/>
                  </a:moveTo>
                  <a:cubicBezTo>
                    <a:pt x="704" y="1"/>
                    <a:pt x="260" y="305"/>
                    <a:pt x="151" y="801"/>
                  </a:cubicBezTo>
                  <a:cubicBezTo>
                    <a:pt x="1" y="1503"/>
                    <a:pt x="352" y="1828"/>
                    <a:pt x="402" y="1904"/>
                  </a:cubicBezTo>
                  <a:cubicBezTo>
                    <a:pt x="591" y="2122"/>
                    <a:pt x="864" y="2272"/>
                    <a:pt x="992" y="2272"/>
                  </a:cubicBezTo>
                  <a:cubicBezTo>
                    <a:pt x="1084" y="2272"/>
                    <a:pt x="1101" y="2193"/>
                    <a:pt x="953" y="2004"/>
                  </a:cubicBezTo>
                  <a:cubicBezTo>
                    <a:pt x="627" y="1553"/>
                    <a:pt x="1079" y="1553"/>
                    <a:pt x="803" y="1177"/>
                  </a:cubicBezTo>
                  <a:cubicBezTo>
                    <a:pt x="703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56" y="375"/>
                  </a:cubicBezTo>
                  <a:cubicBezTo>
                    <a:pt x="1674" y="117"/>
                    <a:pt x="1408" y="1"/>
                    <a:pt x="1139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0"/>
            <p:cNvSpPr/>
            <p:nvPr/>
          </p:nvSpPr>
          <p:spPr>
            <a:xfrm>
              <a:off x="2230681" y="2222978"/>
              <a:ext cx="73401" cy="61548"/>
            </a:xfrm>
            <a:custGeom>
              <a:rect b="b" l="l" r="r" t="t"/>
              <a:pathLst>
                <a:path extrusionOk="0" h="566" w="675">
                  <a:moveTo>
                    <a:pt x="501" y="1"/>
                  </a:moveTo>
                  <a:cubicBezTo>
                    <a:pt x="486" y="1"/>
                    <a:pt x="469" y="3"/>
                    <a:pt x="451" y="7"/>
                  </a:cubicBezTo>
                  <a:cubicBezTo>
                    <a:pt x="251" y="57"/>
                    <a:pt x="175" y="333"/>
                    <a:pt x="175" y="333"/>
                  </a:cubicBezTo>
                  <a:cubicBezTo>
                    <a:pt x="150" y="433"/>
                    <a:pt x="0" y="509"/>
                    <a:pt x="175" y="559"/>
                  </a:cubicBezTo>
                  <a:cubicBezTo>
                    <a:pt x="193" y="564"/>
                    <a:pt x="211" y="566"/>
                    <a:pt x="230" y="566"/>
                  </a:cubicBezTo>
                  <a:cubicBezTo>
                    <a:pt x="402" y="566"/>
                    <a:pt x="629" y="373"/>
                    <a:pt x="652" y="283"/>
                  </a:cubicBezTo>
                  <a:cubicBezTo>
                    <a:pt x="675" y="215"/>
                    <a:pt x="656" y="1"/>
                    <a:pt x="501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0"/>
            <p:cNvSpPr/>
            <p:nvPr/>
          </p:nvSpPr>
          <p:spPr>
            <a:xfrm>
              <a:off x="2335400" y="3989815"/>
              <a:ext cx="170617" cy="45998"/>
            </a:xfrm>
            <a:custGeom>
              <a:rect b="b" l="l" r="r" t="t"/>
              <a:pathLst>
                <a:path extrusionOk="0" h="423" w="1569">
                  <a:moveTo>
                    <a:pt x="942" y="0"/>
                  </a:moveTo>
                  <a:cubicBezTo>
                    <a:pt x="825" y="84"/>
                    <a:pt x="683" y="111"/>
                    <a:pt x="545" y="111"/>
                  </a:cubicBezTo>
                  <a:cubicBezTo>
                    <a:pt x="271" y="111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8"/>
                    <a:pt x="232" y="423"/>
                    <a:pt x="509" y="423"/>
                  </a:cubicBezTo>
                  <a:cubicBezTo>
                    <a:pt x="733" y="423"/>
                    <a:pt x="988" y="354"/>
                    <a:pt x="1167" y="276"/>
                  </a:cubicBezTo>
                  <a:cubicBezTo>
                    <a:pt x="1568" y="100"/>
                    <a:pt x="942" y="0"/>
                    <a:pt x="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0"/>
            <p:cNvSpPr/>
            <p:nvPr/>
          </p:nvSpPr>
          <p:spPr>
            <a:xfrm>
              <a:off x="1910218" y="3995252"/>
              <a:ext cx="167898" cy="45998"/>
            </a:xfrm>
            <a:custGeom>
              <a:rect b="b" l="l" r="r" t="t"/>
              <a:pathLst>
                <a:path extrusionOk="0" h="423" w="1544">
                  <a:moveTo>
                    <a:pt x="917" y="0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0"/>
                    <a:pt x="15" y="0"/>
                  </a:cubicBezTo>
                  <a:lnTo>
                    <a:pt x="15" y="0"/>
                  </a:lnTo>
                  <a:cubicBezTo>
                    <a:pt x="1" y="319"/>
                    <a:pt x="224" y="423"/>
                    <a:pt x="494" y="423"/>
                  </a:cubicBezTo>
                  <a:cubicBezTo>
                    <a:pt x="713" y="423"/>
                    <a:pt x="963" y="354"/>
                    <a:pt x="1143" y="276"/>
                  </a:cubicBezTo>
                  <a:cubicBezTo>
                    <a:pt x="1544" y="100"/>
                    <a:pt x="917" y="0"/>
                    <a:pt x="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0"/>
            <p:cNvSpPr/>
            <p:nvPr/>
          </p:nvSpPr>
          <p:spPr>
            <a:xfrm>
              <a:off x="1584753" y="1827049"/>
              <a:ext cx="504239" cy="791972"/>
            </a:xfrm>
            <a:custGeom>
              <a:rect b="b" l="l" r="r" t="t"/>
              <a:pathLst>
                <a:path extrusionOk="0" h="7283" w="4637">
                  <a:moveTo>
                    <a:pt x="177" y="1"/>
                  </a:moveTo>
                  <a:cubicBezTo>
                    <a:pt x="123" y="1"/>
                    <a:pt x="79" y="35"/>
                    <a:pt x="50" y="114"/>
                  </a:cubicBezTo>
                  <a:cubicBezTo>
                    <a:pt x="0" y="290"/>
                    <a:pt x="552" y="1192"/>
                    <a:pt x="752" y="1493"/>
                  </a:cubicBezTo>
                  <a:cubicBezTo>
                    <a:pt x="1278" y="2320"/>
                    <a:pt x="1328" y="4024"/>
                    <a:pt x="2256" y="5052"/>
                  </a:cubicBezTo>
                  <a:cubicBezTo>
                    <a:pt x="2707" y="5553"/>
                    <a:pt x="4336" y="7282"/>
                    <a:pt x="4336" y="7282"/>
                  </a:cubicBezTo>
                  <a:lnTo>
                    <a:pt x="4637" y="5328"/>
                  </a:lnTo>
                  <a:cubicBezTo>
                    <a:pt x="4637" y="5328"/>
                    <a:pt x="3208" y="4350"/>
                    <a:pt x="2832" y="3949"/>
                  </a:cubicBezTo>
                  <a:cubicBezTo>
                    <a:pt x="2281" y="3348"/>
                    <a:pt x="1153" y="1192"/>
                    <a:pt x="1153" y="1192"/>
                  </a:cubicBezTo>
                  <a:cubicBezTo>
                    <a:pt x="1153" y="1192"/>
                    <a:pt x="493" y="1"/>
                    <a:pt x="177" y="1"/>
                  </a:cubicBezTo>
                  <a:close/>
                </a:path>
              </a:pathLst>
            </a:cu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0"/>
            <p:cNvSpPr/>
            <p:nvPr/>
          </p:nvSpPr>
          <p:spPr>
            <a:xfrm>
              <a:off x="2587681" y="1962106"/>
              <a:ext cx="316223" cy="294475"/>
            </a:xfrm>
            <a:custGeom>
              <a:rect b="b" l="l" r="r" t="t"/>
              <a:pathLst>
                <a:path extrusionOk="0" h="2708" w="2908">
                  <a:moveTo>
                    <a:pt x="2807" y="0"/>
                  </a:moveTo>
                  <a:lnTo>
                    <a:pt x="2807" y="0"/>
                  </a:lnTo>
                  <a:cubicBezTo>
                    <a:pt x="2005" y="247"/>
                    <a:pt x="1374" y="295"/>
                    <a:pt x="1007" y="295"/>
                  </a:cubicBezTo>
                  <a:cubicBezTo>
                    <a:pt x="778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27" y="1354"/>
                    <a:pt x="0" y="2707"/>
                    <a:pt x="0" y="2707"/>
                  </a:cubicBezTo>
                  <a:cubicBezTo>
                    <a:pt x="351" y="2206"/>
                    <a:pt x="2908" y="1880"/>
                    <a:pt x="2908" y="1880"/>
                  </a:cubicBezTo>
                  <a:cubicBezTo>
                    <a:pt x="2456" y="1153"/>
                    <a:pt x="2807" y="0"/>
                    <a:pt x="2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0"/>
            <p:cNvSpPr/>
            <p:nvPr/>
          </p:nvSpPr>
          <p:spPr>
            <a:xfrm>
              <a:off x="1524728" y="2528977"/>
              <a:ext cx="313505" cy="297193"/>
            </a:xfrm>
            <a:custGeom>
              <a:rect b="b" l="l" r="r" t="t"/>
              <a:pathLst>
                <a:path extrusionOk="0" h="2733" w="2883">
                  <a:moveTo>
                    <a:pt x="2783" y="0"/>
                  </a:moveTo>
                  <a:lnTo>
                    <a:pt x="2783" y="0"/>
                  </a:lnTo>
                  <a:cubicBezTo>
                    <a:pt x="1981" y="247"/>
                    <a:pt x="1359" y="295"/>
                    <a:pt x="1000" y="295"/>
                  </a:cubicBezTo>
                  <a:cubicBezTo>
                    <a:pt x="775" y="295"/>
                    <a:pt x="652" y="276"/>
                    <a:pt x="652" y="276"/>
                  </a:cubicBezTo>
                  <a:lnTo>
                    <a:pt x="652" y="276"/>
                  </a:lnTo>
                  <a:cubicBezTo>
                    <a:pt x="803" y="1379"/>
                    <a:pt x="1" y="2732"/>
                    <a:pt x="1" y="2732"/>
                  </a:cubicBezTo>
                  <a:cubicBezTo>
                    <a:pt x="327" y="2206"/>
                    <a:pt x="2883" y="1880"/>
                    <a:pt x="2883" y="1880"/>
                  </a:cubicBezTo>
                  <a:cubicBezTo>
                    <a:pt x="2432" y="1178"/>
                    <a:pt x="2783" y="0"/>
                    <a:pt x="27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0"/>
            <p:cNvSpPr/>
            <p:nvPr/>
          </p:nvSpPr>
          <p:spPr>
            <a:xfrm>
              <a:off x="2658473" y="1534207"/>
              <a:ext cx="215419" cy="201826"/>
            </a:xfrm>
            <a:custGeom>
              <a:rect b="b" l="l" r="r" t="t"/>
              <a:pathLst>
                <a:path extrusionOk="0" h="1856" w="1981">
                  <a:moveTo>
                    <a:pt x="1906" y="0"/>
                  </a:moveTo>
                  <a:lnTo>
                    <a:pt x="1906" y="0"/>
                  </a:lnTo>
                  <a:cubicBezTo>
                    <a:pt x="1398" y="160"/>
                    <a:pt x="991" y="194"/>
                    <a:pt x="738" y="194"/>
                  </a:cubicBezTo>
                  <a:cubicBezTo>
                    <a:pt x="554" y="194"/>
                    <a:pt x="452" y="176"/>
                    <a:pt x="452" y="176"/>
                  </a:cubicBezTo>
                  <a:lnTo>
                    <a:pt x="452" y="176"/>
                  </a:lnTo>
                  <a:cubicBezTo>
                    <a:pt x="552" y="928"/>
                    <a:pt x="1" y="1855"/>
                    <a:pt x="1" y="1855"/>
                  </a:cubicBezTo>
                  <a:cubicBezTo>
                    <a:pt x="226" y="1504"/>
                    <a:pt x="1981" y="1304"/>
                    <a:pt x="1981" y="1304"/>
                  </a:cubicBezTo>
                  <a:cubicBezTo>
                    <a:pt x="1680" y="802"/>
                    <a:pt x="1906" y="1"/>
                    <a:pt x="19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0"/>
            <p:cNvSpPr/>
            <p:nvPr/>
          </p:nvSpPr>
          <p:spPr>
            <a:xfrm>
              <a:off x="1407612" y="1610544"/>
              <a:ext cx="365266" cy="278055"/>
            </a:xfrm>
            <a:custGeom>
              <a:rect b="b" l="l" r="r" t="t"/>
              <a:pathLst>
                <a:path extrusionOk="0" h="2557" w="3359">
                  <a:moveTo>
                    <a:pt x="1704" y="0"/>
                  </a:moveTo>
                  <a:cubicBezTo>
                    <a:pt x="1178" y="652"/>
                    <a:pt x="0" y="702"/>
                    <a:pt x="0" y="702"/>
                  </a:cubicBezTo>
                  <a:cubicBezTo>
                    <a:pt x="777" y="1755"/>
                    <a:pt x="927" y="2557"/>
                    <a:pt x="927" y="2557"/>
                  </a:cubicBezTo>
                  <a:cubicBezTo>
                    <a:pt x="1341" y="2339"/>
                    <a:pt x="1855" y="2277"/>
                    <a:pt x="2303" y="2277"/>
                  </a:cubicBezTo>
                  <a:cubicBezTo>
                    <a:pt x="2886" y="2277"/>
                    <a:pt x="3359" y="2381"/>
                    <a:pt x="3359" y="2381"/>
                  </a:cubicBezTo>
                  <a:cubicBezTo>
                    <a:pt x="2782" y="2256"/>
                    <a:pt x="1704" y="0"/>
                    <a:pt x="17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0"/>
            <p:cNvSpPr/>
            <p:nvPr/>
          </p:nvSpPr>
          <p:spPr>
            <a:xfrm>
              <a:off x="1936316" y="1460589"/>
              <a:ext cx="152674" cy="218137"/>
            </a:xfrm>
            <a:custGeom>
              <a:rect b="b" l="l" r="r" t="t"/>
              <a:pathLst>
                <a:path extrusionOk="0" h="2006" w="1404">
                  <a:moveTo>
                    <a:pt x="0" y="1"/>
                  </a:moveTo>
                  <a:lnTo>
                    <a:pt x="0" y="1479"/>
                  </a:lnTo>
                  <a:lnTo>
                    <a:pt x="1379" y="2006"/>
                  </a:lnTo>
                  <a:lnTo>
                    <a:pt x="1404" y="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0"/>
            <p:cNvSpPr/>
            <p:nvPr/>
          </p:nvSpPr>
          <p:spPr>
            <a:xfrm>
              <a:off x="2260585" y="1716785"/>
              <a:ext cx="152783" cy="220856"/>
            </a:xfrm>
            <a:custGeom>
              <a:rect b="b" l="l" r="r" t="t"/>
              <a:pathLst>
                <a:path extrusionOk="0" h="2031" w="1405">
                  <a:moveTo>
                    <a:pt x="26" y="1"/>
                  </a:moveTo>
                  <a:lnTo>
                    <a:pt x="1" y="1479"/>
                  </a:lnTo>
                  <a:lnTo>
                    <a:pt x="1379" y="2031"/>
                  </a:lnTo>
                  <a:lnTo>
                    <a:pt x="1404" y="76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Flight Delay</a:t>
            </a:r>
            <a:endParaRPr/>
          </a:p>
        </p:txBody>
      </p:sp>
      <p:sp>
        <p:nvSpPr>
          <p:cNvPr id="1518" name="Google Shape;1518;p31"/>
          <p:cNvSpPr txBox="1"/>
          <p:nvPr>
            <p:ph idx="1" type="subTitle"/>
          </p:nvPr>
        </p:nvSpPr>
        <p:spPr>
          <a:xfrm>
            <a:off x="720000" y="1313400"/>
            <a:ext cx="4611600" cy="27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 the Bureau of Transportation Statistics, 18.6 % of flights experienced delays (arrival &gt; 15 minutes).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1.5 % of flights were canceled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Flight delays can lead to missed connections, increased costs, and significant passenger inconvenience.</a:t>
            </a:r>
            <a:endParaRPr/>
          </a:p>
        </p:txBody>
      </p:sp>
      <p:grpSp>
        <p:nvGrpSpPr>
          <p:cNvPr id="1519" name="Google Shape;1519;p31"/>
          <p:cNvGrpSpPr/>
          <p:nvPr/>
        </p:nvGrpSpPr>
        <p:grpSpPr>
          <a:xfrm>
            <a:off x="5705925" y="1464088"/>
            <a:ext cx="3200273" cy="2717518"/>
            <a:chOff x="5705925" y="1464088"/>
            <a:chExt cx="3200273" cy="2717518"/>
          </a:xfrm>
        </p:grpSpPr>
        <p:grpSp>
          <p:nvGrpSpPr>
            <p:cNvPr id="1520" name="Google Shape;1520;p31"/>
            <p:cNvGrpSpPr/>
            <p:nvPr/>
          </p:nvGrpSpPr>
          <p:grpSpPr>
            <a:xfrm>
              <a:off x="5705925" y="1464088"/>
              <a:ext cx="3200273" cy="2717518"/>
              <a:chOff x="5705925" y="1464088"/>
              <a:chExt cx="3200273" cy="2717518"/>
            </a:xfrm>
          </p:grpSpPr>
          <p:sp>
            <p:nvSpPr>
              <p:cNvPr id="1521" name="Google Shape;1521;p31"/>
              <p:cNvSpPr/>
              <p:nvPr/>
            </p:nvSpPr>
            <p:spPr>
              <a:xfrm>
                <a:off x="5748801" y="2686691"/>
                <a:ext cx="3032955" cy="870948"/>
              </a:xfrm>
              <a:custGeom>
                <a:rect b="b" l="l" r="r" t="t"/>
                <a:pathLst>
                  <a:path extrusionOk="0" h="10177" w="35440">
                    <a:moveTo>
                      <a:pt x="22131" y="1"/>
                    </a:moveTo>
                    <a:lnTo>
                      <a:pt x="16968" y="6266"/>
                    </a:lnTo>
                    <a:lnTo>
                      <a:pt x="13159" y="3810"/>
                    </a:lnTo>
                    <a:lnTo>
                      <a:pt x="7570" y="9349"/>
                    </a:lnTo>
                    <a:lnTo>
                      <a:pt x="3610" y="7194"/>
                    </a:lnTo>
                    <a:lnTo>
                      <a:pt x="1" y="9775"/>
                    </a:lnTo>
                    <a:lnTo>
                      <a:pt x="276" y="10176"/>
                    </a:lnTo>
                    <a:lnTo>
                      <a:pt x="3660" y="7795"/>
                    </a:lnTo>
                    <a:lnTo>
                      <a:pt x="7645" y="9976"/>
                    </a:lnTo>
                    <a:lnTo>
                      <a:pt x="13209" y="4462"/>
                    </a:lnTo>
                    <a:lnTo>
                      <a:pt x="17068" y="6918"/>
                    </a:lnTo>
                    <a:lnTo>
                      <a:pt x="22131" y="778"/>
                    </a:lnTo>
                    <a:lnTo>
                      <a:pt x="27018" y="6316"/>
                    </a:lnTo>
                    <a:lnTo>
                      <a:pt x="30402" y="4136"/>
                    </a:lnTo>
                    <a:lnTo>
                      <a:pt x="35064" y="9374"/>
                    </a:lnTo>
                    <a:lnTo>
                      <a:pt x="35439" y="9023"/>
                    </a:lnTo>
                    <a:lnTo>
                      <a:pt x="30477" y="3459"/>
                    </a:lnTo>
                    <a:lnTo>
                      <a:pt x="27119" y="5640"/>
                    </a:lnTo>
                    <a:lnTo>
                      <a:pt x="221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8702348" y="3383745"/>
                <a:ext cx="126573" cy="124519"/>
              </a:xfrm>
              <a:custGeom>
                <a:rect b="b" l="l" r="r" t="t"/>
                <a:pathLst>
                  <a:path extrusionOk="0" h="1455" w="1479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55"/>
                      <a:pt x="727" y="1455"/>
                    </a:cubicBezTo>
                    <a:cubicBezTo>
                      <a:pt x="1153" y="1455"/>
                      <a:pt x="1479" y="1129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8003071" y="3134962"/>
                <a:ext cx="124519" cy="126658"/>
              </a:xfrm>
              <a:custGeom>
                <a:rect b="b" l="l" r="r" t="t"/>
                <a:pathLst>
                  <a:path extrusionOk="0" h="1480" w="1455">
                    <a:moveTo>
                      <a:pt x="728" y="1"/>
                    </a:moveTo>
                    <a:cubicBezTo>
                      <a:pt x="326" y="1"/>
                      <a:pt x="1" y="327"/>
                      <a:pt x="1" y="753"/>
                    </a:cubicBezTo>
                    <a:cubicBezTo>
                      <a:pt x="1" y="1154"/>
                      <a:pt x="326" y="1479"/>
                      <a:pt x="728" y="1479"/>
                    </a:cubicBezTo>
                    <a:cubicBezTo>
                      <a:pt x="1129" y="1479"/>
                      <a:pt x="1454" y="1154"/>
                      <a:pt x="1454" y="753"/>
                    </a:cubicBezTo>
                    <a:cubicBezTo>
                      <a:pt x="1454" y="327"/>
                      <a:pt x="1129" y="1"/>
                      <a:pt x="72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8286171" y="2937614"/>
                <a:ext cx="126658" cy="124519"/>
              </a:xfrm>
              <a:custGeom>
                <a:rect b="b" l="l" r="r" t="t"/>
                <a:pathLst>
                  <a:path extrusionOk="0" h="1455" w="1480">
                    <a:moveTo>
                      <a:pt x="753" y="1"/>
                    </a:moveTo>
                    <a:cubicBezTo>
                      <a:pt x="327" y="1"/>
                      <a:pt x="1" y="327"/>
                      <a:pt x="1" y="728"/>
                    </a:cubicBezTo>
                    <a:cubicBezTo>
                      <a:pt x="1" y="1129"/>
                      <a:pt x="327" y="1455"/>
                      <a:pt x="753" y="1455"/>
                    </a:cubicBezTo>
                    <a:cubicBezTo>
                      <a:pt x="1154" y="1455"/>
                      <a:pt x="1480" y="1129"/>
                      <a:pt x="1480" y="728"/>
                    </a:cubicBezTo>
                    <a:cubicBezTo>
                      <a:pt x="1480" y="327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7580561" y="2656653"/>
                <a:ext cx="124433" cy="126658"/>
              </a:xfrm>
              <a:custGeom>
                <a:rect b="b" l="l" r="r" t="t"/>
                <a:pathLst>
                  <a:path extrusionOk="0" h="1480" w="1454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29"/>
                      <a:pt x="326" y="1479"/>
                      <a:pt x="727" y="1479"/>
                    </a:cubicBezTo>
                    <a:cubicBezTo>
                      <a:pt x="1128" y="1479"/>
                      <a:pt x="1454" y="1129"/>
                      <a:pt x="1454" y="728"/>
                    </a:cubicBezTo>
                    <a:cubicBezTo>
                      <a:pt x="1454" y="327"/>
                      <a:pt x="1128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7157966" y="3169280"/>
                <a:ext cx="126658" cy="126658"/>
              </a:xfrm>
              <a:custGeom>
                <a:rect b="b" l="l" r="r" t="t"/>
                <a:pathLst>
                  <a:path extrusionOk="0" h="1480" w="1480">
                    <a:moveTo>
                      <a:pt x="753" y="1"/>
                    </a:moveTo>
                    <a:cubicBezTo>
                      <a:pt x="352" y="1"/>
                      <a:pt x="1" y="352"/>
                      <a:pt x="1" y="753"/>
                    </a:cubicBezTo>
                    <a:cubicBezTo>
                      <a:pt x="1" y="1154"/>
                      <a:pt x="352" y="1479"/>
                      <a:pt x="753" y="1479"/>
                    </a:cubicBezTo>
                    <a:cubicBezTo>
                      <a:pt x="1154" y="1479"/>
                      <a:pt x="1480" y="1154"/>
                      <a:pt x="1480" y="753"/>
                    </a:cubicBezTo>
                    <a:cubicBezTo>
                      <a:pt x="1480" y="352"/>
                      <a:pt x="1154" y="1"/>
                      <a:pt x="753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6819153" y="2999831"/>
                <a:ext cx="126573" cy="126658"/>
              </a:xfrm>
              <a:custGeom>
                <a:rect b="b" l="l" r="r" t="t"/>
                <a:pathLst>
                  <a:path extrusionOk="0" h="1480" w="1479">
                    <a:moveTo>
                      <a:pt x="727" y="1"/>
                    </a:moveTo>
                    <a:cubicBezTo>
                      <a:pt x="326" y="1"/>
                      <a:pt x="0" y="327"/>
                      <a:pt x="0" y="728"/>
                    </a:cubicBezTo>
                    <a:cubicBezTo>
                      <a:pt x="0" y="1154"/>
                      <a:pt x="326" y="1479"/>
                      <a:pt x="727" y="1479"/>
                    </a:cubicBezTo>
                    <a:cubicBezTo>
                      <a:pt x="1153" y="1479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27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6351543" y="3445962"/>
                <a:ext cx="126658" cy="126658"/>
              </a:xfrm>
              <a:custGeom>
                <a:rect b="b" l="l" r="r" t="t"/>
                <a:pathLst>
                  <a:path extrusionOk="0" h="1480" w="1480">
                    <a:moveTo>
                      <a:pt x="752" y="1"/>
                    </a:moveTo>
                    <a:cubicBezTo>
                      <a:pt x="351" y="1"/>
                      <a:pt x="0" y="327"/>
                      <a:pt x="0" y="728"/>
                    </a:cubicBezTo>
                    <a:cubicBezTo>
                      <a:pt x="0" y="1154"/>
                      <a:pt x="351" y="1480"/>
                      <a:pt x="752" y="1480"/>
                    </a:cubicBezTo>
                    <a:cubicBezTo>
                      <a:pt x="1153" y="1480"/>
                      <a:pt x="1479" y="1154"/>
                      <a:pt x="1479" y="728"/>
                    </a:cubicBezTo>
                    <a:cubicBezTo>
                      <a:pt x="1479" y="327"/>
                      <a:pt x="1153" y="1"/>
                      <a:pt x="752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6019063" y="3261536"/>
                <a:ext cx="124519" cy="126658"/>
              </a:xfrm>
              <a:custGeom>
                <a:rect b="b" l="l" r="r" t="t"/>
                <a:pathLst>
                  <a:path extrusionOk="0" h="1480" w="1455">
                    <a:moveTo>
                      <a:pt x="727" y="0"/>
                    </a:moveTo>
                    <a:cubicBezTo>
                      <a:pt x="326" y="0"/>
                      <a:pt x="1" y="326"/>
                      <a:pt x="1" y="727"/>
                    </a:cubicBezTo>
                    <a:cubicBezTo>
                      <a:pt x="1" y="1153"/>
                      <a:pt x="326" y="1479"/>
                      <a:pt x="727" y="1479"/>
                    </a:cubicBezTo>
                    <a:cubicBezTo>
                      <a:pt x="1128" y="1479"/>
                      <a:pt x="1454" y="1153"/>
                      <a:pt x="1454" y="727"/>
                    </a:cubicBezTo>
                    <a:cubicBezTo>
                      <a:pt x="1454" y="326"/>
                      <a:pt x="1128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6621805" y="1464088"/>
                <a:ext cx="1510059" cy="2655462"/>
              </a:xfrm>
              <a:custGeom>
                <a:rect b="b" l="l" r="r" t="t"/>
                <a:pathLst>
                  <a:path extrusionOk="0" h="31029" w="17645">
                    <a:moveTo>
                      <a:pt x="1755" y="1"/>
                    </a:moveTo>
                    <a:cubicBezTo>
                      <a:pt x="802" y="1"/>
                      <a:pt x="0" y="778"/>
                      <a:pt x="0" y="1755"/>
                    </a:cubicBezTo>
                    <a:lnTo>
                      <a:pt x="0" y="29274"/>
                    </a:lnTo>
                    <a:cubicBezTo>
                      <a:pt x="0" y="30252"/>
                      <a:pt x="802" y="31029"/>
                      <a:pt x="1755" y="31029"/>
                    </a:cubicBezTo>
                    <a:lnTo>
                      <a:pt x="15890" y="31029"/>
                    </a:lnTo>
                    <a:cubicBezTo>
                      <a:pt x="16868" y="31029"/>
                      <a:pt x="17644" y="30252"/>
                      <a:pt x="17644" y="29274"/>
                    </a:cubicBezTo>
                    <a:lnTo>
                      <a:pt x="17644" y="1755"/>
                    </a:lnTo>
                    <a:cubicBezTo>
                      <a:pt x="17644" y="778"/>
                      <a:pt x="16868" y="1"/>
                      <a:pt x="158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6729037" y="1700033"/>
                <a:ext cx="1291317" cy="2061365"/>
              </a:xfrm>
              <a:custGeom>
                <a:rect b="b" l="l" r="r" t="t"/>
                <a:pathLst>
                  <a:path extrusionOk="0" h="24087" w="15089">
                    <a:moveTo>
                      <a:pt x="0" y="1"/>
                    </a:moveTo>
                    <a:lnTo>
                      <a:pt x="0" y="24086"/>
                    </a:lnTo>
                    <a:lnTo>
                      <a:pt x="15088" y="24086"/>
                    </a:lnTo>
                    <a:lnTo>
                      <a:pt x="1508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6924246" y="1541367"/>
                <a:ext cx="915877" cy="53659"/>
              </a:xfrm>
              <a:custGeom>
                <a:rect b="b" l="l" r="r" t="t"/>
                <a:pathLst>
                  <a:path extrusionOk="0" h="627" w="10702">
                    <a:moveTo>
                      <a:pt x="301" y="0"/>
                    </a:moveTo>
                    <a:cubicBezTo>
                      <a:pt x="150" y="0"/>
                      <a:pt x="0" y="150"/>
                      <a:pt x="0" y="301"/>
                    </a:cubicBezTo>
                    <a:cubicBezTo>
                      <a:pt x="0" y="476"/>
                      <a:pt x="150" y="627"/>
                      <a:pt x="301" y="627"/>
                    </a:cubicBezTo>
                    <a:lnTo>
                      <a:pt x="10401" y="627"/>
                    </a:lnTo>
                    <a:cubicBezTo>
                      <a:pt x="10552" y="627"/>
                      <a:pt x="10702" y="476"/>
                      <a:pt x="10702" y="301"/>
                    </a:cubicBezTo>
                    <a:cubicBezTo>
                      <a:pt x="10702" y="150"/>
                      <a:pt x="10552" y="0"/>
                      <a:pt x="10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8251853" y="2144025"/>
                <a:ext cx="148139" cy="145914"/>
              </a:xfrm>
              <a:custGeom>
                <a:rect b="b" l="l" r="r" t="t"/>
                <a:pathLst>
                  <a:path extrusionOk="0" h="1705" w="1731">
                    <a:moveTo>
                      <a:pt x="302" y="1"/>
                    </a:moveTo>
                    <a:lnTo>
                      <a:pt x="1" y="301"/>
                    </a:lnTo>
                    <a:lnTo>
                      <a:pt x="1430" y="1705"/>
                    </a:lnTo>
                    <a:lnTo>
                      <a:pt x="1730" y="1404"/>
                    </a:lnTo>
                    <a:lnTo>
                      <a:pt x="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8254078" y="2144025"/>
                <a:ext cx="143774" cy="145914"/>
              </a:xfrm>
              <a:custGeom>
                <a:rect b="b" l="l" r="r" t="t"/>
                <a:pathLst>
                  <a:path extrusionOk="0" h="1705" w="1680">
                    <a:moveTo>
                      <a:pt x="1404" y="1"/>
                    </a:moveTo>
                    <a:lnTo>
                      <a:pt x="0" y="1404"/>
                    </a:lnTo>
                    <a:lnTo>
                      <a:pt x="276" y="1705"/>
                    </a:lnTo>
                    <a:lnTo>
                      <a:pt x="1679" y="301"/>
                    </a:lnTo>
                    <a:lnTo>
                      <a:pt x="140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8284031" y="1899521"/>
                <a:ext cx="622167" cy="92341"/>
              </a:xfrm>
              <a:custGeom>
                <a:rect b="b" l="l" r="r" t="t"/>
                <a:pathLst>
                  <a:path extrusionOk="0" h="1079" w="7270">
                    <a:moveTo>
                      <a:pt x="7094" y="1"/>
                    </a:moveTo>
                    <a:lnTo>
                      <a:pt x="6542" y="652"/>
                    </a:lnTo>
                    <a:cubicBezTo>
                      <a:pt x="6442" y="752"/>
                      <a:pt x="6317" y="803"/>
                      <a:pt x="6166" y="803"/>
                    </a:cubicBezTo>
                    <a:cubicBezTo>
                      <a:pt x="6041" y="803"/>
                      <a:pt x="5891" y="752"/>
                      <a:pt x="5815" y="627"/>
                    </a:cubicBezTo>
                    <a:lnTo>
                      <a:pt x="5565" y="326"/>
                    </a:lnTo>
                    <a:cubicBezTo>
                      <a:pt x="5440" y="176"/>
                      <a:pt x="5239" y="101"/>
                      <a:pt x="5064" y="76"/>
                    </a:cubicBezTo>
                    <a:cubicBezTo>
                      <a:pt x="4863" y="76"/>
                      <a:pt x="4688" y="151"/>
                      <a:pt x="4537" y="276"/>
                    </a:cubicBezTo>
                    <a:lnTo>
                      <a:pt x="4086" y="727"/>
                    </a:lnTo>
                    <a:cubicBezTo>
                      <a:pt x="3986" y="803"/>
                      <a:pt x="3861" y="853"/>
                      <a:pt x="3735" y="853"/>
                    </a:cubicBezTo>
                    <a:cubicBezTo>
                      <a:pt x="3585" y="853"/>
                      <a:pt x="3485" y="803"/>
                      <a:pt x="3384" y="702"/>
                    </a:cubicBezTo>
                    <a:lnTo>
                      <a:pt x="2983" y="276"/>
                    </a:lnTo>
                    <a:cubicBezTo>
                      <a:pt x="2858" y="126"/>
                      <a:pt x="2683" y="51"/>
                      <a:pt x="2482" y="51"/>
                    </a:cubicBezTo>
                    <a:cubicBezTo>
                      <a:pt x="2459" y="47"/>
                      <a:pt x="2437" y="46"/>
                      <a:pt x="2414" y="46"/>
                    </a:cubicBezTo>
                    <a:cubicBezTo>
                      <a:pt x="2262" y="46"/>
                      <a:pt x="2112" y="117"/>
                      <a:pt x="1981" y="226"/>
                    </a:cubicBezTo>
                    <a:lnTo>
                      <a:pt x="1455" y="727"/>
                    </a:lnTo>
                    <a:cubicBezTo>
                      <a:pt x="1370" y="812"/>
                      <a:pt x="1250" y="856"/>
                      <a:pt x="1129" y="856"/>
                    </a:cubicBezTo>
                    <a:cubicBezTo>
                      <a:pt x="999" y="856"/>
                      <a:pt x="868" y="806"/>
                      <a:pt x="778" y="702"/>
                    </a:cubicBezTo>
                    <a:lnTo>
                      <a:pt x="151" y="51"/>
                    </a:lnTo>
                    <a:lnTo>
                      <a:pt x="1" y="201"/>
                    </a:lnTo>
                    <a:lnTo>
                      <a:pt x="627" y="853"/>
                    </a:lnTo>
                    <a:cubicBezTo>
                      <a:pt x="756" y="994"/>
                      <a:pt x="937" y="1063"/>
                      <a:pt x="1120" y="1063"/>
                    </a:cubicBezTo>
                    <a:cubicBezTo>
                      <a:pt x="1294" y="1063"/>
                      <a:pt x="1470" y="1000"/>
                      <a:pt x="1605" y="878"/>
                    </a:cubicBezTo>
                    <a:lnTo>
                      <a:pt x="2131" y="376"/>
                    </a:lnTo>
                    <a:cubicBezTo>
                      <a:pt x="2231" y="301"/>
                      <a:pt x="2357" y="251"/>
                      <a:pt x="2482" y="251"/>
                    </a:cubicBezTo>
                    <a:cubicBezTo>
                      <a:pt x="2607" y="251"/>
                      <a:pt x="2733" y="326"/>
                      <a:pt x="2833" y="402"/>
                    </a:cubicBezTo>
                    <a:lnTo>
                      <a:pt x="3234" y="853"/>
                    </a:lnTo>
                    <a:cubicBezTo>
                      <a:pt x="3359" y="978"/>
                      <a:pt x="3535" y="1053"/>
                      <a:pt x="3710" y="1078"/>
                    </a:cubicBezTo>
                    <a:cubicBezTo>
                      <a:pt x="3911" y="1078"/>
                      <a:pt x="4086" y="1003"/>
                      <a:pt x="4211" y="878"/>
                    </a:cubicBezTo>
                    <a:lnTo>
                      <a:pt x="4688" y="427"/>
                    </a:lnTo>
                    <a:cubicBezTo>
                      <a:pt x="4788" y="326"/>
                      <a:pt x="4913" y="301"/>
                      <a:pt x="5039" y="301"/>
                    </a:cubicBezTo>
                    <a:cubicBezTo>
                      <a:pt x="5189" y="301"/>
                      <a:pt x="5314" y="376"/>
                      <a:pt x="5389" y="477"/>
                    </a:cubicBezTo>
                    <a:lnTo>
                      <a:pt x="5640" y="777"/>
                    </a:lnTo>
                    <a:cubicBezTo>
                      <a:pt x="5765" y="928"/>
                      <a:pt x="5966" y="1003"/>
                      <a:pt x="6166" y="1028"/>
                    </a:cubicBezTo>
                    <a:cubicBezTo>
                      <a:pt x="6367" y="1028"/>
                      <a:pt x="6567" y="928"/>
                      <a:pt x="6693" y="777"/>
                    </a:cubicBezTo>
                    <a:lnTo>
                      <a:pt x="7269" y="151"/>
                    </a:lnTo>
                    <a:lnTo>
                      <a:pt x="70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6924246" y="1886684"/>
                <a:ext cx="368935" cy="238169"/>
              </a:xfrm>
              <a:custGeom>
                <a:rect b="b" l="l" r="r" t="t"/>
                <a:pathLst>
                  <a:path extrusionOk="0" h="2783" w="4311">
                    <a:moveTo>
                      <a:pt x="0" y="0"/>
                    </a:moveTo>
                    <a:lnTo>
                      <a:pt x="0" y="2782"/>
                    </a:lnTo>
                    <a:lnTo>
                      <a:pt x="4311" y="2782"/>
                    </a:lnTo>
                    <a:lnTo>
                      <a:pt x="4311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6924246" y="2182622"/>
                <a:ext cx="482671" cy="238169"/>
              </a:xfrm>
              <a:custGeom>
                <a:rect b="b" l="l" r="r" t="t"/>
                <a:pathLst>
                  <a:path extrusionOk="0" h="2783" w="5640">
                    <a:moveTo>
                      <a:pt x="0" y="1"/>
                    </a:moveTo>
                    <a:lnTo>
                      <a:pt x="0" y="2758"/>
                    </a:lnTo>
                    <a:lnTo>
                      <a:pt x="5639" y="2783"/>
                    </a:lnTo>
                    <a:lnTo>
                      <a:pt x="56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6922107" y="2472226"/>
                <a:ext cx="1340611" cy="240309"/>
              </a:xfrm>
              <a:custGeom>
                <a:rect b="b" l="l" r="r" t="t"/>
                <a:pathLst>
                  <a:path extrusionOk="0" h="2808" w="15665">
                    <a:moveTo>
                      <a:pt x="25" y="0"/>
                    </a:moveTo>
                    <a:lnTo>
                      <a:pt x="0" y="2757"/>
                    </a:lnTo>
                    <a:lnTo>
                      <a:pt x="15664" y="2807"/>
                    </a:lnTo>
                    <a:lnTo>
                      <a:pt x="15664" y="25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6922107" y="2774668"/>
                <a:ext cx="763630" cy="238169"/>
              </a:xfrm>
              <a:custGeom>
                <a:rect b="b" l="l" r="r" t="t"/>
                <a:pathLst>
                  <a:path extrusionOk="0" h="2783" w="8923">
                    <a:moveTo>
                      <a:pt x="0" y="0"/>
                    </a:moveTo>
                    <a:lnTo>
                      <a:pt x="0" y="2757"/>
                    </a:lnTo>
                    <a:lnTo>
                      <a:pt x="8922" y="2782"/>
                    </a:lnTo>
                    <a:lnTo>
                      <a:pt x="8922" y="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1"/>
              <p:cNvSpPr/>
              <p:nvPr/>
            </p:nvSpPr>
            <p:spPr>
              <a:xfrm>
                <a:off x="6922107" y="3070606"/>
                <a:ext cx="918017" cy="240309"/>
              </a:xfrm>
              <a:custGeom>
                <a:rect b="b" l="l" r="r" t="t"/>
                <a:pathLst>
                  <a:path extrusionOk="0" h="2808" w="10727">
                    <a:moveTo>
                      <a:pt x="0" y="1"/>
                    </a:moveTo>
                    <a:lnTo>
                      <a:pt x="0" y="2783"/>
                    </a:lnTo>
                    <a:lnTo>
                      <a:pt x="10727" y="2808"/>
                    </a:lnTo>
                    <a:lnTo>
                      <a:pt x="1072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1"/>
              <p:cNvSpPr/>
              <p:nvPr/>
            </p:nvSpPr>
            <p:spPr>
              <a:xfrm>
                <a:off x="6922107" y="3383745"/>
                <a:ext cx="1662306" cy="240394"/>
              </a:xfrm>
              <a:custGeom>
                <a:rect b="b" l="l" r="r" t="t"/>
                <a:pathLst>
                  <a:path extrusionOk="0" h="2809" w="19424">
                    <a:moveTo>
                      <a:pt x="0" y="1"/>
                    </a:moveTo>
                    <a:lnTo>
                      <a:pt x="0" y="2783"/>
                    </a:lnTo>
                    <a:lnTo>
                      <a:pt x="19424" y="2808"/>
                    </a:lnTo>
                    <a:lnTo>
                      <a:pt x="19424" y="5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1"/>
              <p:cNvSpPr/>
              <p:nvPr/>
            </p:nvSpPr>
            <p:spPr>
              <a:xfrm>
                <a:off x="6209993" y="1526305"/>
                <a:ext cx="32264" cy="90201"/>
              </a:xfrm>
              <a:custGeom>
                <a:rect b="b" l="l" r="r" t="t"/>
                <a:pathLst>
                  <a:path extrusionOk="0" h="1054" w="377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1"/>
              <p:cNvSpPr/>
              <p:nvPr/>
            </p:nvSpPr>
            <p:spPr>
              <a:xfrm>
                <a:off x="6209993" y="1659297"/>
                <a:ext cx="32264" cy="90201"/>
              </a:xfrm>
              <a:custGeom>
                <a:rect b="b" l="l" r="r" t="t"/>
                <a:pathLst>
                  <a:path extrusionOk="0" h="1054" w="377">
                    <a:moveTo>
                      <a:pt x="0" y="1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1"/>
              <p:cNvSpPr/>
              <p:nvPr/>
            </p:nvSpPr>
            <p:spPr>
              <a:xfrm>
                <a:off x="6209993" y="1792289"/>
                <a:ext cx="32264" cy="87976"/>
              </a:xfrm>
              <a:custGeom>
                <a:rect b="b" l="l" r="r" t="t"/>
                <a:pathLst>
                  <a:path extrusionOk="0" h="1028" w="377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1"/>
              <p:cNvSpPr/>
              <p:nvPr/>
            </p:nvSpPr>
            <p:spPr>
              <a:xfrm>
                <a:off x="6209993" y="1925281"/>
                <a:ext cx="32264" cy="87976"/>
              </a:xfrm>
              <a:custGeom>
                <a:rect b="b" l="l" r="r" t="t"/>
                <a:pathLst>
                  <a:path extrusionOk="0" h="1028" w="377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1"/>
              <p:cNvSpPr/>
              <p:nvPr/>
            </p:nvSpPr>
            <p:spPr>
              <a:xfrm>
                <a:off x="6209993" y="2058273"/>
                <a:ext cx="32264" cy="87976"/>
              </a:xfrm>
              <a:custGeom>
                <a:rect b="b" l="l" r="r" t="t"/>
                <a:pathLst>
                  <a:path extrusionOk="0" h="1028" w="377">
                    <a:moveTo>
                      <a:pt x="0" y="0"/>
                    </a:moveTo>
                    <a:lnTo>
                      <a:pt x="0" y="1028"/>
                    </a:lnTo>
                    <a:lnTo>
                      <a:pt x="376" y="102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1"/>
              <p:cNvSpPr/>
              <p:nvPr/>
            </p:nvSpPr>
            <p:spPr>
              <a:xfrm>
                <a:off x="6209993" y="2189126"/>
                <a:ext cx="32264" cy="90116"/>
              </a:xfrm>
              <a:custGeom>
                <a:rect b="b" l="l" r="r" t="t"/>
                <a:pathLst>
                  <a:path extrusionOk="0" h="1053" w="377">
                    <a:moveTo>
                      <a:pt x="0" y="0"/>
                    </a:moveTo>
                    <a:lnTo>
                      <a:pt x="0" y="1053"/>
                    </a:lnTo>
                    <a:lnTo>
                      <a:pt x="376" y="105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1"/>
              <p:cNvSpPr/>
              <p:nvPr/>
            </p:nvSpPr>
            <p:spPr>
              <a:xfrm>
                <a:off x="6209993" y="2322033"/>
                <a:ext cx="32264" cy="90201"/>
              </a:xfrm>
              <a:custGeom>
                <a:rect b="b" l="l" r="r" t="t"/>
                <a:pathLst>
                  <a:path extrusionOk="0" h="1054" w="377">
                    <a:moveTo>
                      <a:pt x="0" y="1"/>
                    </a:moveTo>
                    <a:lnTo>
                      <a:pt x="0" y="1054"/>
                    </a:lnTo>
                    <a:lnTo>
                      <a:pt x="376" y="1054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1"/>
              <p:cNvSpPr/>
              <p:nvPr/>
            </p:nvSpPr>
            <p:spPr>
              <a:xfrm>
                <a:off x="5705925" y="3079249"/>
                <a:ext cx="570647" cy="32264"/>
              </a:xfrm>
              <a:custGeom>
                <a:rect b="b" l="l" r="r" t="t"/>
                <a:pathLst>
                  <a:path extrusionOk="0" h="377" w="6668">
                    <a:moveTo>
                      <a:pt x="0" y="0"/>
                    </a:moveTo>
                    <a:lnTo>
                      <a:pt x="0" y="376"/>
                    </a:lnTo>
                    <a:lnTo>
                      <a:pt x="6667" y="376"/>
                    </a:lnTo>
                    <a:lnTo>
                      <a:pt x="66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5928947" y="2974071"/>
                <a:ext cx="315448" cy="32264"/>
              </a:xfrm>
              <a:custGeom>
                <a:rect b="b" l="l" r="r" t="t"/>
                <a:pathLst>
                  <a:path extrusionOk="0" h="377" w="3686">
                    <a:moveTo>
                      <a:pt x="1" y="1"/>
                    </a:moveTo>
                    <a:lnTo>
                      <a:pt x="1" y="377"/>
                    </a:lnTo>
                    <a:lnTo>
                      <a:pt x="3685" y="377"/>
                    </a:lnTo>
                    <a:lnTo>
                      <a:pt x="36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6360101" y="3181090"/>
                <a:ext cx="377579" cy="1000516"/>
              </a:xfrm>
              <a:custGeom>
                <a:rect b="b" l="l" r="r" t="t"/>
                <a:pathLst>
                  <a:path extrusionOk="0" h="11691" w="4412">
                    <a:moveTo>
                      <a:pt x="1777" y="1"/>
                    </a:moveTo>
                    <a:cubicBezTo>
                      <a:pt x="1539" y="1"/>
                      <a:pt x="1255" y="106"/>
                      <a:pt x="903" y="414"/>
                    </a:cubicBezTo>
                    <a:cubicBezTo>
                      <a:pt x="903" y="414"/>
                      <a:pt x="1" y="2219"/>
                      <a:pt x="502" y="5477"/>
                    </a:cubicBezTo>
                    <a:cubicBezTo>
                      <a:pt x="1028" y="8735"/>
                      <a:pt x="2707" y="9687"/>
                      <a:pt x="1855" y="11091"/>
                    </a:cubicBezTo>
                    <a:cubicBezTo>
                      <a:pt x="1780" y="11241"/>
                      <a:pt x="1379" y="11467"/>
                      <a:pt x="1404" y="11617"/>
                    </a:cubicBezTo>
                    <a:cubicBezTo>
                      <a:pt x="1411" y="11664"/>
                      <a:pt x="1496" y="11691"/>
                      <a:pt x="1621" y="11691"/>
                    </a:cubicBezTo>
                    <a:cubicBezTo>
                      <a:pt x="1970" y="11691"/>
                      <a:pt x="2628" y="11480"/>
                      <a:pt x="2757" y="10890"/>
                    </a:cubicBezTo>
                    <a:cubicBezTo>
                      <a:pt x="2757" y="10890"/>
                      <a:pt x="3158" y="9186"/>
                      <a:pt x="2657" y="6905"/>
                    </a:cubicBezTo>
                    <a:cubicBezTo>
                      <a:pt x="2056" y="4123"/>
                      <a:pt x="4412" y="1818"/>
                      <a:pt x="2507" y="314"/>
                    </a:cubicBezTo>
                    <a:cubicBezTo>
                      <a:pt x="2310" y="173"/>
                      <a:pt x="2081" y="1"/>
                      <a:pt x="1777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6508069" y="3132395"/>
                <a:ext cx="538298" cy="639026"/>
              </a:xfrm>
              <a:custGeom>
                <a:rect b="b" l="l" r="r" t="t"/>
                <a:pathLst>
                  <a:path extrusionOk="0" h="7467" w="6290">
                    <a:moveTo>
                      <a:pt x="2249" y="0"/>
                    </a:moveTo>
                    <a:cubicBezTo>
                      <a:pt x="2218" y="0"/>
                      <a:pt x="2187" y="2"/>
                      <a:pt x="2156" y="6"/>
                    </a:cubicBezTo>
                    <a:cubicBezTo>
                      <a:pt x="1404" y="81"/>
                      <a:pt x="1" y="858"/>
                      <a:pt x="1204" y="2838"/>
                    </a:cubicBezTo>
                    <a:cubicBezTo>
                      <a:pt x="1630" y="3565"/>
                      <a:pt x="3034" y="3840"/>
                      <a:pt x="3785" y="4768"/>
                    </a:cubicBezTo>
                    <a:cubicBezTo>
                      <a:pt x="4312" y="5394"/>
                      <a:pt x="903" y="4918"/>
                      <a:pt x="1028" y="6722"/>
                    </a:cubicBezTo>
                    <a:cubicBezTo>
                      <a:pt x="1028" y="6722"/>
                      <a:pt x="1050" y="7467"/>
                      <a:pt x="1190" y="7467"/>
                    </a:cubicBezTo>
                    <a:cubicBezTo>
                      <a:pt x="1202" y="7467"/>
                      <a:pt x="1215" y="7461"/>
                      <a:pt x="1229" y="7449"/>
                    </a:cubicBezTo>
                    <a:cubicBezTo>
                      <a:pt x="1429" y="7299"/>
                      <a:pt x="1480" y="6522"/>
                      <a:pt x="1780" y="6497"/>
                    </a:cubicBezTo>
                    <a:cubicBezTo>
                      <a:pt x="1794" y="6496"/>
                      <a:pt x="1813" y="6495"/>
                      <a:pt x="1837" y="6495"/>
                    </a:cubicBezTo>
                    <a:cubicBezTo>
                      <a:pt x="1995" y="6495"/>
                      <a:pt x="2377" y="6514"/>
                      <a:pt x="2853" y="6514"/>
                    </a:cubicBezTo>
                    <a:cubicBezTo>
                      <a:pt x="4129" y="6514"/>
                      <a:pt x="6079" y="6383"/>
                      <a:pt x="6166" y="5419"/>
                    </a:cubicBezTo>
                    <a:cubicBezTo>
                      <a:pt x="6289" y="4093"/>
                      <a:pt x="3765" y="0"/>
                      <a:pt x="2249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>
                <a:off x="6383721" y="3112198"/>
                <a:ext cx="686437" cy="943348"/>
              </a:xfrm>
              <a:custGeom>
                <a:rect b="b" l="l" r="r" t="t"/>
                <a:pathLst>
                  <a:path extrusionOk="0" h="11023" w="8021">
                    <a:moveTo>
                      <a:pt x="3565" y="0"/>
                    </a:moveTo>
                    <a:cubicBezTo>
                      <a:pt x="3065" y="0"/>
                      <a:pt x="2518" y="265"/>
                      <a:pt x="2281" y="943"/>
                    </a:cubicBezTo>
                    <a:cubicBezTo>
                      <a:pt x="1983" y="663"/>
                      <a:pt x="1657" y="451"/>
                      <a:pt x="1347" y="451"/>
                    </a:cubicBezTo>
                    <a:cubicBezTo>
                      <a:pt x="745" y="451"/>
                      <a:pt x="208" y="1252"/>
                      <a:pt x="75" y="3901"/>
                    </a:cubicBezTo>
                    <a:cubicBezTo>
                      <a:pt x="0" y="5329"/>
                      <a:pt x="226" y="6658"/>
                      <a:pt x="301" y="7234"/>
                    </a:cubicBezTo>
                    <a:cubicBezTo>
                      <a:pt x="376" y="7836"/>
                      <a:pt x="1679" y="10943"/>
                      <a:pt x="1679" y="10943"/>
                    </a:cubicBezTo>
                    <a:cubicBezTo>
                      <a:pt x="1810" y="11000"/>
                      <a:pt x="1934" y="11022"/>
                      <a:pt x="2046" y="11022"/>
                    </a:cubicBezTo>
                    <a:cubicBezTo>
                      <a:pt x="2428" y="11022"/>
                      <a:pt x="2682" y="10768"/>
                      <a:pt x="2682" y="10768"/>
                    </a:cubicBezTo>
                    <a:cubicBezTo>
                      <a:pt x="2882" y="9866"/>
                      <a:pt x="2532" y="7610"/>
                      <a:pt x="2406" y="6658"/>
                    </a:cubicBezTo>
                    <a:cubicBezTo>
                      <a:pt x="2331" y="6081"/>
                      <a:pt x="2707" y="4578"/>
                      <a:pt x="2983" y="3500"/>
                    </a:cubicBezTo>
                    <a:cubicBezTo>
                      <a:pt x="3233" y="3675"/>
                      <a:pt x="3509" y="3851"/>
                      <a:pt x="3835" y="4026"/>
                    </a:cubicBezTo>
                    <a:cubicBezTo>
                      <a:pt x="3835" y="4026"/>
                      <a:pt x="5489" y="4828"/>
                      <a:pt x="5138" y="5154"/>
                    </a:cubicBezTo>
                    <a:cubicBezTo>
                      <a:pt x="4888" y="5380"/>
                      <a:pt x="3735" y="5405"/>
                      <a:pt x="3133" y="5680"/>
                    </a:cubicBezTo>
                    <a:cubicBezTo>
                      <a:pt x="3133" y="5680"/>
                      <a:pt x="3008" y="6332"/>
                      <a:pt x="3409" y="6808"/>
                    </a:cubicBezTo>
                    <a:cubicBezTo>
                      <a:pt x="3409" y="6808"/>
                      <a:pt x="3921" y="6872"/>
                      <a:pt x="4593" y="6872"/>
                    </a:cubicBezTo>
                    <a:cubicBezTo>
                      <a:pt x="5759" y="6872"/>
                      <a:pt x="7408" y="6680"/>
                      <a:pt x="7695" y="5630"/>
                    </a:cubicBezTo>
                    <a:cubicBezTo>
                      <a:pt x="8020" y="4402"/>
                      <a:pt x="5940" y="1244"/>
                      <a:pt x="4211" y="166"/>
                    </a:cubicBezTo>
                    <a:cubicBezTo>
                      <a:pt x="4032" y="61"/>
                      <a:pt x="3804" y="0"/>
                      <a:pt x="3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1"/>
              <p:cNvSpPr/>
              <p:nvPr/>
            </p:nvSpPr>
            <p:spPr>
              <a:xfrm>
                <a:off x="6426597" y="3112198"/>
                <a:ext cx="450493" cy="162345"/>
              </a:xfrm>
              <a:custGeom>
                <a:rect b="b" l="l" r="r" t="t"/>
                <a:pathLst>
                  <a:path extrusionOk="0" h="1897" w="5264">
                    <a:moveTo>
                      <a:pt x="3064" y="0"/>
                    </a:moveTo>
                    <a:cubicBezTo>
                      <a:pt x="2564" y="0"/>
                      <a:pt x="2017" y="265"/>
                      <a:pt x="1780" y="943"/>
                    </a:cubicBezTo>
                    <a:cubicBezTo>
                      <a:pt x="1504" y="692"/>
                      <a:pt x="1194" y="526"/>
                      <a:pt x="893" y="526"/>
                    </a:cubicBezTo>
                    <a:cubicBezTo>
                      <a:pt x="565" y="526"/>
                      <a:pt x="249" y="723"/>
                      <a:pt x="1" y="1219"/>
                    </a:cubicBezTo>
                    <a:cubicBezTo>
                      <a:pt x="192" y="1662"/>
                      <a:pt x="1384" y="1896"/>
                      <a:pt x="2684" y="1896"/>
                    </a:cubicBezTo>
                    <a:cubicBezTo>
                      <a:pt x="3592" y="1896"/>
                      <a:pt x="4553" y="1782"/>
                      <a:pt x="5264" y="1545"/>
                    </a:cubicBezTo>
                    <a:cubicBezTo>
                      <a:pt x="5113" y="1395"/>
                      <a:pt x="4988" y="1244"/>
                      <a:pt x="4863" y="1119"/>
                    </a:cubicBezTo>
                    <a:cubicBezTo>
                      <a:pt x="4487" y="743"/>
                      <a:pt x="4086" y="392"/>
                      <a:pt x="3710" y="166"/>
                    </a:cubicBezTo>
                    <a:cubicBezTo>
                      <a:pt x="3531" y="61"/>
                      <a:pt x="3303" y="0"/>
                      <a:pt x="30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1"/>
              <p:cNvSpPr/>
              <p:nvPr/>
            </p:nvSpPr>
            <p:spPr>
              <a:xfrm>
                <a:off x="6409481" y="3280792"/>
                <a:ext cx="85837" cy="66581"/>
              </a:xfrm>
              <a:custGeom>
                <a:rect b="b" l="l" r="r" t="t"/>
                <a:pathLst>
                  <a:path extrusionOk="0" h="778" w="1003">
                    <a:moveTo>
                      <a:pt x="952" y="1"/>
                    </a:moveTo>
                    <a:lnTo>
                      <a:pt x="927" y="26"/>
                    </a:lnTo>
                    <a:cubicBezTo>
                      <a:pt x="802" y="602"/>
                      <a:pt x="426" y="703"/>
                      <a:pt x="25" y="703"/>
                    </a:cubicBezTo>
                    <a:lnTo>
                      <a:pt x="0" y="753"/>
                    </a:lnTo>
                    <a:lnTo>
                      <a:pt x="25" y="778"/>
                    </a:lnTo>
                    <a:cubicBezTo>
                      <a:pt x="426" y="778"/>
                      <a:pt x="852" y="678"/>
                      <a:pt x="1003" y="51"/>
                    </a:cubicBezTo>
                    <a:lnTo>
                      <a:pt x="9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1"/>
              <p:cNvSpPr/>
              <p:nvPr/>
            </p:nvSpPr>
            <p:spPr>
              <a:xfrm>
                <a:off x="6838409" y="3272234"/>
                <a:ext cx="81558" cy="68721"/>
              </a:xfrm>
              <a:custGeom>
                <a:rect b="b" l="l" r="r" t="t"/>
                <a:pathLst>
                  <a:path extrusionOk="0" h="803" w="953">
                    <a:moveTo>
                      <a:pt x="26" y="1"/>
                    </a:moveTo>
                    <a:lnTo>
                      <a:pt x="1" y="51"/>
                    </a:lnTo>
                    <a:cubicBezTo>
                      <a:pt x="101" y="527"/>
                      <a:pt x="377" y="753"/>
                      <a:pt x="903" y="803"/>
                    </a:cubicBezTo>
                    <a:lnTo>
                      <a:pt x="953" y="778"/>
                    </a:lnTo>
                    <a:lnTo>
                      <a:pt x="928" y="728"/>
                    </a:lnTo>
                    <a:cubicBezTo>
                      <a:pt x="427" y="702"/>
                      <a:pt x="151" y="477"/>
                      <a:pt x="76" y="26"/>
                    </a:cubicBezTo>
                    <a:lnTo>
                      <a:pt x="2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1"/>
              <p:cNvSpPr/>
              <p:nvPr/>
            </p:nvSpPr>
            <p:spPr>
              <a:xfrm>
                <a:off x="6263566" y="2466749"/>
                <a:ext cx="532051" cy="582372"/>
              </a:xfrm>
              <a:custGeom>
                <a:rect b="b" l="l" r="r" t="t"/>
                <a:pathLst>
                  <a:path extrusionOk="0" h="6805" w="6217">
                    <a:moveTo>
                      <a:pt x="4103" y="1"/>
                    </a:moveTo>
                    <a:cubicBezTo>
                      <a:pt x="3644" y="1"/>
                      <a:pt x="3129" y="232"/>
                      <a:pt x="2708" y="967"/>
                    </a:cubicBezTo>
                    <a:cubicBezTo>
                      <a:pt x="2507" y="1292"/>
                      <a:pt x="2307" y="1894"/>
                      <a:pt x="1605" y="2044"/>
                    </a:cubicBezTo>
                    <a:cubicBezTo>
                      <a:pt x="1104" y="2170"/>
                      <a:pt x="1" y="2896"/>
                      <a:pt x="878" y="4225"/>
                    </a:cubicBezTo>
                    <a:cubicBezTo>
                      <a:pt x="1730" y="5578"/>
                      <a:pt x="126" y="5728"/>
                      <a:pt x="1078" y="6230"/>
                    </a:cubicBezTo>
                    <a:cubicBezTo>
                      <a:pt x="1802" y="6635"/>
                      <a:pt x="2388" y="6804"/>
                      <a:pt x="2872" y="6804"/>
                    </a:cubicBezTo>
                    <a:cubicBezTo>
                      <a:pt x="4064" y="6804"/>
                      <a:pt x="4639" y="5778"/>
                      <a:pt x="5139" y="4726"/>
                    </a:cubicBezTo>
                    <a:cubicBezTo>
                      <a:pt x="6216" y="2420"/>
                      <a:pt x="5916" y="1267"/>
                      <a:pt x="5214" y="465"/>
                    </a:cubicBezTo>
                    <a:cubicBezTo>
                      <a:pt x="5032" y="270"/>
                      <a:pt x="4599" y="1"/>
                      <a:pt x="4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6398697" y="2719554"/>
                <a:ext cx="443133" cy="532736"/>
              </a:xfrm>
              <a:custGeom>
                <a:rect b="b" l="l" r="r" t="t"/>
                <a:pathLst>
                  <a:path extrusionOk="0" h="6225" w="5178">
                    <a:moveTo>
                      <a:pt x="3210" y="1"/>
                    </a:moveTo>
                    <a:cubicBezTo>
                      <a:pt x="2905" y="1"/>
                      <a:pt x="2602" y="45"/>
                      <a:pt x="2357" y="68"/>
                    </a:cubicBezTo>
                    <a:cubicBezTo>
                      <a:pt x="1429" y="168"/>
                      <a:pt x="1" y="820"/>
                      <a:pt x="652" y="2424"/>
                    </a:cubicBezTo>
                    <a:cubicBezTo>
                      <a:pt x="1229" y="3852"/>
                      <a:pt x="126" y="4554"/>
                      <a:pt x="201" y="5556"/>
                    </a:cubicBezTo>
                    <a:cubicBezTo>
                      <a:pt x="243" y="6018"/>
                      <a:pt x="1146" y="6225"/>
                      <a:pt x="2157" y="6225"/>
                    </a:cubicBezTo>
                    <a:cubicBezTo>
                      <a:pt x="3562" y="6225"/>
                      <a:pt x="5178" y="5826"/>
                      <a:pt x="4988" y="5155"/>
                    </a:cubicBezTo>
                    <a:cubicBezTo>
                      <a:pt x="4662" y="4053"/>
                      <a:pt x="4687" y="2449"/>
                      <a:pt x="4637" y="1446"/>
                    </a:cubicBezTo>
                    <a:cubicBezTo>
                      <a:pt x="4603" y="228"/>
                      <a:pt x="3903" y="1"/>
                      <a:pt x="32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6756937" y="2540862"/>
                <a:ext cx="265983" cy="378349"/>
              </a:xfrm>
              <a:custGeom>
                <a:rect b="b" l="l" r="r" t="t"/>
                <a:pathLst>
                  <a:path extrusionOk="0" h="4421" w="3108">
                    <a:moveTo>
                      <a:pt x="2704" y="0"/>
                    </a:moveTo>
                    <a:cubicBezTo>
                      <a:pt x="2679" y="0"/>
                      <a:pt x="2662" y="15"/>
                      <a:pt x="2657" y="25"/>
                    </a:cubicBezTo>
                    <a:cubicBezTo>
                      <a:pt x="2582" y="126"/>
                      <a:pt x="2331" y="451"/>
                      <a:pt x="2532" y="978"/>
                    </a:cubicBezTo>
                    <a:cubicBezTo>
                      <a:pt x="2732" y="1504"/>
                      <a:pt x="2256" y="3033"/>
                      <a:pt x="1855" y="3108"/>
                    </a:cubicBezTo>
                    <a:cubicBezTo>
                      <a:pt x="1782" y="3124"/>
                      <a:pt x="1712" y="3131"/>
                      <a:pt x="1645" y="3131"/>
                    </a:cubicBezTo>
                    <a:cubicBezTo>
                      <a:pt x="1082" y="3131"/>
                      <a:pt x="702" y="2632"/>
                      <a:pt x="702" y="2632"/>
                    </a:cubicBezTo>
                    <a:lnTo>
                      <a:pt x="0" y="3885"/>
                    </a:lnTo>
                    <a:cubicBezTo>
                      <a:pt x="0" y="3885"/>
                      <a:pt x="1007" y="4421"/>
                      <a:pt x="1792" y="4421"/>
                    </a:cubicBezTo>
                    <a:cubicBezTo>
                      <a:pt x="1982" y="4421"/>
                      <a:pt x="2159" y="4389"/>
                      <a:pt x="2306" y="4311"/>
                    </a:cubicBezTo>
                    <a:cubicBezTo>
                      <a:pt x="2506" y="4236"/>
                      <a:pt x="3108" y="3960"/>
                      <a:pt x="3058" y="1980"/>
                    </a:cubicBezTo>
                    <a:cubicBezTo>
                      <a:pt x="3018" y="239"/>
                      <a:pt x="2802" y="0"/>
                      <a:pt x="2704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6578844" y="2735472"/>
                <a:ext cx="291828" cy="174412"/>
              </a:xfrm>
              <a:custGeom>
                <a:rect b="b" l="l" r="r" t="t"/>
                <a:pathLst>
                  <a:path extrusionOk="0" h="2038" w="3410">
                    <a:moveTo>
                      <a:pt x="1751" y="1"/>
                    </a:moveTo>
                    <a:cubicBezTo>
                      <a:pt x="1433" y="1"/>
                      <a:pt x="1145" y="98"/>
                      <a:pt x="978" y="383"/>
                    </a:cubicBezTo>
                    <a:cubicBezTo>
                      <a:pt x="828" y="634"/>
                      <a:pt x="1" y="258"/>
                      <a:pt x="577" y="909"/>
                    </a:cubicBezTo>
                    <a:cubicBezTo>
                      <a:pt x="1029" y="1411"/>
                      <a:pt x="2557" y="2037"/>
                      <a:pt x="2557" y="2037"/>
                    </a:cubicBezTo>
                    <a:cubicBezTo>
                      <a:pt x="2557" y="2037"/>
                      <a:pt x="3410" y="1360"/>
                      <a:pt x="3259" y="458"/>
                    </a:cubicBezTo>
                    <a:cubicBezTo>
                      <a:pt x="3259" y="458"/>
                      <a:pt x="2438" y="1"/>
                      <a:pt x="1751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6580042" y="2626614"/>
                <a:ext cx="110912" cy="149679"/>
              </a:xfrm>
              <a:custGeom>
                <a:rect b="b" l="l" r="r" t="t"/>
                <a:pathLst>
                  <a:path extrusionOk="0" h="1749" w="1296">
                    <a:moveTo>
                      <a:pt x="238" y="1"/>
                    </a:moveTo>
                    <a:cubicBezTo>
                      <a:pt x="238" y="1"/>
                      <a:pt x="388" y="853"/>
                      <a:pt x="137" y="1204"/>
                    </a:cubicBezTo>
                    <a:cubicBezTo>
                      <a:pt x="0" y="1400"/>
                      <a:pt x="796" y="1748"/>
                      <a:pt x="1139" y="1748"/>
                    </a:cubicBezTo>
                    <a:cubicBezTo>
                      <a:pt x="1235" y="1748"/>
                      <a:pt x="1296" y="1721"/>
                      <a:pt x="1290" y="1655"/>
                    </a:cubicBezTo>
                    <a:cubicBezTo>
                      <a:pt x="1240" y="1254"/>
                      <a:pt x="1015" y="1003"/>
                      <a:pt x="1290" y="552"/>
                    </a:cubicBezTo>
                    <a:lnTo>
                      <a:pt x="238" y="1"/>
                    </a:lnTo>
                    <a:close/>
                  </a:path>
                </a:pathLst>
              </a:custGeom>
              <a:solidFill>
                <a:srgbClr val="633C1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6566007" y="2501067"/>
                <a:ext cx="186736" cy="228926"/>
              </a:xfrm>
              <a:custGeom>
                <a:rect b="b" l="l" r="r" t="t"/>
                <a:pathLst>
                  <a:path extrusionOk="0" h="2675" w="2182">
                    <a:moveTo>
                      <a:pt x="1095" y="0"/>
                    </a:moveTo>
                    <a:cubicBezTo>
                      <a:pt x="879" y="0"/>
                      <a:pt x="671" y="108"/>
                      <a:pt x="577" y="215"/>
                    </a:cubicBezTo>
                    <a:cubicBezTo>
                      <a:pt x="176" y="591"/>
                      <a:pt x="1" y="1167"/>
                      <a:pt x="76" y="1468"/>
                    </a:cubicBezTo>
                    <a:cubicBezTo>
                      <a:pt x="267" y="2163"/>
                      <a:pt x="871" y="2674"/>
                      <a:pt x="1253" y="2674"/>
                    </a:cubicBezTo>
                    <a:cubicBezTo>
                      <a:pt x="1270" y="2674"/>
                      <a:pt x="1287" y="2673"/>
                      <a:pt x="1304" y="2671"/>
                    </a:cubicBezTo>
                    <a:cubicBezTo>
                      <a:pt x="2181" y="2571"/>
                      <a:pt x="1830" y="741"/>
                      <a:pt x="1605" y="315"/>
                    </a:cubicBezTo>
                    <a:cubicBezTo>
                      <a:pt x="1476" y="82"/>
                      <a:pt x="1283" y="0"/>
                      <a:pt x="1095" y="0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6533829" y="2487289"/>
                <a:ext cx="202653" cy="177921"/>
              </a:xfrm>
              <a:custGeom>
                <a:rect b="b" l="l" r="r" t="t"/>
                <a:pathLst>
                  <a:path extrusionOk="0" h="2079" w="2368">
                    <a:moveTo>
                      <a:pt x="1179" y="0"/>
                    </a:moveTo>
                    <a:cubicBezTo>
                      <a:pt x="925" y="0"/>
                      <a:pt x="683" y="88"/>
                      <a:pt x="527" y="275"/>
                    </a:cubicBezTo>
                    <a:cubicBezTo>
                      <a:pt x="1" y="852"/>
                      <a:pt x="1" y="852"/>
                      <a:pt x="126" y="1228"/>
                    </a:cubicBezTo>
                    <a:cubicBezTo>
                      <a:pt x="146" y="1309"/>
                      <a:pt x="396" y="2078"/>
                      <a:pt x="584" y="2078"/>
                    </a:cubicBezTo>
                    <a:cubicBezTo>
                      <a:pt x="628" y="2078"/>
                      <a:pt x="669" y="2035"/>
                      <a:pt x="702" y="1930"/>
                    </a:cubicBezTo>
                    <a:cubicBezTo>
                      <a:pt x="978" y="1128"/>
                      <a:pt x="1429" y="1378"/>
                      <a:pt x="1680" y="952"/>
                    </a:cubicBezTo>
                    <a:cubicBezTo>
                      <a:pt x="1726" y="870"/>
                      <a:pt x="1778" y="838"/>
                      <a:pt x="1831" y="838"/>
                    </a:cubicBezTo>
                    <a:cubicBezTo>
                      <a:pt x="2006" y="838"/>
                      <a:pt x="2197" y="1185"/>
                      <a:pt x="2261" y="1185"/>
                    </a:cubicBezTo>
                    <a:cubicBezTo>
                      <a:pt x="2271" y="1185"/>
                      <a:pt x="2279" y="1176"/>
                      <a:pt x="2281" y="1153"/>
                    </a:cubicBezTo>
                    <a:cubicBezTo>
                      <a:pt x="2368" y="428"/>
                      <a:pt x="1741" y="0"/>
                      <a:pt x="11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6160870" y="2617628"/>
                <a:ext cx="300129" cy="364913"/>
              </a:xfrm>
              <a:custGeom>
                <a:rect b="b" l="l" r="r" t="t"/>
                <a:pathLst>
                  <a:path extrusionOk="0" h="4264" w="3507">
                    <a:moveTo>
                      <a:pt x="293" y="1"/>
                    </a:moveTo>
                    <a:cubicBezTo>
                      <a:pt x="186" y="1"/>
                      <a:pt x="1" y="271"/>
                      <a:pt x="223" y="2011"/>
                    </a:cubicBezTo>
                    <a:cubicBezTo>
                      <a:pt x="449" y="3965"/>
                      <a:pt x="1075" y="4141"/>
                      <a:pt x="1276" y="4216"/>
                    </a:cubicBezTo>
                    <a:cubicBezTo>
                      <a:pt x="1371" y="4249"/>
                      <a:pt x="1474" y="4263"/>
                      <a:pt x="1583" y="4263"/>
                    </a:cubicBezTo>
                    <a:cubicBezTo>
                      <a:pt x="2396" y="4263"/>
                      <a:pt x="3507" y="3464"/>
                      <a:pt x="3507" y="3464"/>
                    </a:cubicBezTo>
                    <a:lnTo>
                      <a:pt x="2629" y="2336"/>
                    </a:lnTo>
                    <a:cubicBezTo>
                      <a:pt x="2629" y="2336"/>
                      <a:pt x="2280" y="2966"/>
                      <a:pt x="1626" y="2966"/>
                    </a:cubicBezTo>
                    <a:cubicBezTo>
                      <a:pt x="1601" y="2966"/>
                      <a:pt x="1577" y="2965"/>
                      <a:pt x="1552" y="2963"/>
                    </a:cubicBezTo>
                    <a:cubicBezTo>
                      <a:pt x="1151" y="2913"/>
                      <a:pt x="474" y="1484"/>
                      <a:pt x="599" y="933"/>
                    </a:cubicBezTo>
                    <a:cubicBezTo>
                      <a:pt x="725" y="407"/>
                      <a:pt x="424" y="106"/>
                      <a:pt x="349" y="31"/>
                    </a:cubicBezTo>
                    <a:cubicBezTo>
                      <a:pt x="339" y="16"/>
                      <a:pt x="318" y="1"/>
                      <a:pt x="293" y="1"/>
                    </a:cubicBezTo>
                    <a:close/>
                  </a:path>
                </a:pathLst>
              </a:custGeom>
              <a:solidFill>
                <a:srgbClr val="80501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6345124" y="2771587"/>
                <a:ext cx="220968" cy="183312"/>
              </a:xfrm>
              <a:custGeom>
                <a:rect b="b" l="l" r="r" t="t"/>
                <a:pathLst>
                  <a:path extrusionOk="0" h="2142" w="2582">
                    <a:moveTo>
                      <a:pt x="1648" y="1"/>
                    </a:moveTo>
                    <a:cubicBezTo>
                      <a:pt x="923" y="1"/>
                      <a:pt x="25" y="688"/>
                      <a:pt x="25" y="688"/>
                    </a:cubicBezTo>
                    <a:cubicBezTo>
                      <a:pt x="0" y="1590"/>
                      <a:pt x="953" y="2141"/>
                      <a:pt x="953" y="2141"/>
                    </a:cubicBezTo>
                    <a:cubicBezTo>
                      <a:pt x="953" y="2141"/>
                      <a:pt x="1504" y="1866"/>
                      <a:pt x="2005" y="1390"/>
                    </a:cubicBezTo>
                    <a:cubicBezTo>
                      <a:pt x="2582" y="838"/>
                      <a:pt x="2456" y="512"/>
                      <a:pt x="2281" y="287"/>
                    </a:cubicBezTo>
                    <a:cubicBezTo>
                      <a:pt x="2117" y="78"/>
                      <a:pt x="1892" y="1"/>
                      <a:pt x="1648" y="1"/>
                    </a:cubicBezTo>
                    <a:close/>
                  </a:path>
                </a:pathLst>
              </a:custGeom>
              <a:solidFill>
                <a:srgbClr val="F8C22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6" name="Google Shape;1566;p31"/>
            <p:cNvSpPr/>
            <p:nvPr/>
          </p:nvSpPr>
          <p:spPr>
            <a:xfrm>
              <a:off x="7185198" y="3914344"/>
              <a:ext cx="393967" cy="53649"/>
            </a:xfrm>
            <a:custGeom>
              <a:rect b="b" l="l" r="r" t="t"/>
              <a:pathLst>
                <a:path extrusionOk="0" h="627" w="10702">
                  <a:moveTo>
                    <a:pt x="301" y="0"/>
                  </a:moveTo>
                  <a:cubicBezTo>
                    <a:pt x="150" y="0"/>
                    <a:pt x="0" y="150"/>
                    <a:pt x="0" y="301"/>
                  </a:cubicBezTo>
                  <a:cubicBezTo>
                    <a:pt x="0" y="476"/>
                    <a:pt x="150" y="627"/>
                    <a:pt x="301" y="627"/>
                  </a:cubicBezTo>
                  <a:lnTo>
                    <a:pt x="10401" y="627"/>
                  </a:lnTo>
                  <a:cubicBezTo>
                    <a:pt x="10552" y="627"/>
                    <a:pt x="10702" y="476"/>
                    <a:pt x="10702" y="301"/>
                  </a:cubicBezTo>
                  <a:cubicBezTo>
                    <a:pt x="10702" y="150"/>
                    <a:pt x="10552" y="0"/>
                    <a:pt x="10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32"/>
          <p:cNvSpPr txBox="1"/>
          <p:nvPr>
            <p:ph idx="1" type="subTitle"/>
          </p:nvPr>
        </p:nvSpPr>
        <p:spPr>
          <a:xfrm>
            <a:off x="4313100" y="2112827"/>
            <a:ext cx="3653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flights</a:t>
            </a:r>
            <a:endParaRPr/>
          </a:p>
        </p:txBody>
      </p:sp>
      <p:sp>
        <p:nvSpPr>
          <p:cNvPr id="1572" name="Google Shape;1572;p32"/>
          <p:cNvSpPr txBox="1"/>
          <p:nvPr>
            <p:ph type="title"/>
          </p:nvPr>
        </p:nvSpPr>
        <p:spPr>
          <a:xfrm>
            <a:off x="4282650" y="1604399"/>
            <a:ext cx="36537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5,819,079</a:t>
            </a:r>
            <a:endParaRPr/>
          </a:p>
        </p:txBody>
      </p:sp>
      <p:sp>
        <p:nvSpPr>
          <p:cNvPr id="1573" name="Google Shape;1573;p32"/>
          <p:cNvSpPr txBox="1"/>
          <p:nvPr>
            <p:ph idx="2" type="title"/>
          </p:nvPr>
        </p:nvSpPr>
        <p:spPr>
          <a:xfrm>
            <a:off x="4313100" y="2676863"/>
            <a:ext cx="36537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322</a:t>
            </a:r>
            <a:endParaRPr/>
          </a:p>
        </p:txBody>
      </p:sp>
      <p:sp>
        <p:nvSpPr>
          <p:cNvPr id="1574" name="Google Shape;1574;p32"/>
          <p:cNvSpPr txBox="1"/>
          <p:nvPr>
            <p:ph idx="3" type="subTitle"/>
          </p:nvPr>
        </p:nvSpPr>
        <p:spPr>
          <a:xfrm>
            <a:off x="4313100" y="3185285"/>
            <a:ext cx="3653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airports</a:t>
            </a:r>
            <a:endParaRPr/>
          </a:p>
        </p:txBody>
      </p:sp>
      <p:sp>
        <p:nvSpPr>
          <p:cNvPr id="1575" name="Google Shape;1575;p32"/>
          <p:cNvSpPr txBox="1"/>
          <p:nvPr>
            <p:ph idx="4" type="title"/>
          </p:nvPr>
        </p:nvSpPr>
        <p:spPr>
          <a:xfrm>
            <a:off x="4313100" y="3749310"/>
            <a:ext cx="3653700" cy="56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54</a:t>
            </a:r>
            <a:endParaRPr/>
          </a:p>
        </p:txBody>
      </p:sp>
      <p:sp>
        <p:nvSpPr>
          <p:cNvPr id="1576" name="Google Shape;1576;p32"/>
          <p:cNvSpPr txBox="1"/>
          <p:nvPr>
            <p:ph idx="5" type="subTitle"/>
          </p:nvPr>
        </p:nvSpPr>
        <p:spPr>
          <a:xfrm>
            <a:off x="4313100" y="4257739"/>
            <a:ext cx="3653700" cy="3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</a:t>
            </a:r>
            <a:r>
              <a:rPr lang="en"/>
              <a:t>state</a:t>
            </a:r>
            <a:endParaRPr/>
          </a:p>
        </p:txBody>
      </p:sp>
      <p:grpSp>
        <p:nvGrpSpPr>
          <p:cNvPr id="1577" name="Google Shape;1577;p32"/>
          <p:cNvGrpSpPr/>
          <p:nvPr/>
        </p:nvGrpSpPr>
        <p:grpSpPr>
          <a:xfrm>
            <a:off x="314036" y="1875942"/>
            <a:ext cx="3315402" cy="2338830"/>
            <a:chOff x="5185625" y="1331837"/>
            <a:chExt cx="3535674" cy="2494219"/>
          </a:xfrm>
        </p:grpSpPr>
        <p:sp>
          <p:nvSpPr>
            <p:cNvPr id="1578" name="Google Shape;1578;p32"/>
            <p:cNvSpPr/>
            <p:nvPr/>
          </p:nvSpPr>
          <p:spPr>
            <a:xfrm>
              <a:off x="6834196" y="1331837"/>
              <a:ext cx="169152" cy="171462"/>
            </a:xfrm>
            <a:custGeom>
              <a:rect b="b" l="l" r="r" t="t"/>
              <a:pathLst>
                <a:path extrusionOk="0" h="1856" w="1831">
                  <a:moveTo>
                    <a:pt x="928" y="402"/>
                  </a:moveTo>
                  <a:cubicBezTo>
                    <a:pt x="1204" y="402"/>
                    <a:pt x="1429" y="652"/>
                    <a:pt x="1429" y="928"/>
                  </a:cubicBezTo>
                  <a:cubicBezTo>
                    <a:pt x="1429" y="1204"/>
                    <a:pt x="1204" y="1429"/>
                    <a:pt x="928" y="1429"/>
                  </a:cubicBezTo>
                  <a:cubicBezTo>
                    <a:pt x="627" y="1429"/>
                    <a:pt x="402" y="1204"/>
                    <a:pt x="402" y="928"/>
                  </a:cubicBezTo>
                  <a:cubicBezTo>
                    <a:pt x="402" y="652"/>
                    <a:pt x="627" y="402"/>
                    <a:pt x="928" y="402"/>
                  </a:cubicBezTo>
                  <a:close/>
                  <a:moveTo>
                    <a:pt x="928" y="1"/>
                  </a:moveTo>
                  <a:cubicBezTo>
                    <a:pt x="402" y="1"/>
                    <a:pt x="1" y="402"/>
                    <a:pt x="1" y="928"/>
                  </a:cubicBezTo>
                  <a:cubicBezTo>
                    <a:pt x="1" y="1429"/>
                    <a:pt x="402" y="1855"/>
                    <a:pt x="928" y="1855"/>
                  </a:cubicBezTo>
                  <a:cubicBezTo>
                    <a:pt x="1429" y="1855"/>
                    <a:pt x="1830" y="1429"/>
                    <a:pt x="1830" y="928"/>
                  </a:cubicBezTo>
                  <a:cubicBezTo>
                    <a:pt x="1830" y="402"/>
                    <a:pt x="1429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2"/>
            <p:cNvSpPr/>
            <p:nvPr/>
          </p:nvSpPr>
          <p:spPr>
            <a:xfrm>
              <a:off x="8191023" y="1838925"/>
              <a:ext cx="159822" cy="157512"/>
            </a:xfrm>
            <a:custGeom>
              <a:rect b="b" l="l" r="r" t="t"/>
              <a:pathLst>
                <a:path extrusionOk="0" h="1705" w="1730">
                  <a:moveTo>
                    <a:pt x="301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30" y="1429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2"/>
            <p:cNvSpPr/>
            <p:nvPr/>
          </p:nvSpPr>
          <p:spPr>
            <a:xfrm>
              <a:off x="8193332" y="1841235"/>
              <a:ext cx="155203" cy="155203"/>
            </a:xfrm>
            <a:custGeom>
              <a:rect b="b" l="l" r="r" t="t"/>
              <a:pathLst>
                <a:path extrusionOk="0" h="1680" w="1680">
                  <a:moveTo>
                    <a:pt x="1379" y="0"/>
                  </a:moveTo>
                  <a:lnTo>
                    <a:pt x="0" y="1404"/>
                  </a:lnTo>
                  <a:lnTo>
                    <a:pt x="276" y="1680"/>
                  </a:lnTo>
                  <a:lnTo>
                    <a:pt x="1680" y="276"/>
                  </a:lnTo>
                  <a:lnTo>
                    <a:pt x="13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2"/>
            <p:cNvSpPr/>
            <p:nvPr/>
          </p:nvSpPr>
          <p:spPr>
            <a:xfrm>
              <a:off x="5620933" y="1537943"/>
              <a:ext cx="101990" cy="2257551"/>
            </a:xfrm>
            <a:custGeom>
              <a:rect b="b" l="l" r="r" t="t"/>
              <a:pathLst>
                <a:path extrusionOk="0" h="24437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2"/>
            <p:cNvSpPr/>
            <p:nvPr/>
          </p:nvSpPr>
          <p:spPr>
            <a:xfrm>
              <a:off x="5771424" y="1841235"/>
              <a:ext cx="104300" cy="1954259"/>
            </a:xfrm>
            <a:custGeom>
              <a:rect b="b" l="l" r="r" t="t"/>
              <a:pathLst>
                <a:path extrusionOk="0" h="21154" w="1129">
                  <a:moveTo>
                    <a:pt x="552" y="0"/>
                  </a:moveTo>
                  <a:cubicBezTo>
                    <a:pt x="251" y="0"/>
                    <a:pt x="1" y="251"/>
                    <a:pt x="1" y="577"/>
                  </a:cubicBezTo>
                  <a:lnTo>
                    <a:pt x="1" y="21153"/>
                  </a:lnTo>
                  <a:lnTo>
                    <a:pt x="1129" y="21153"/>
                  </a:lnTo>
                  <a:lnTo>
                    <a:pt x="1129" y="577"/>
                  </a:lnTo>
                  <a:cubicBezTo>
                    <a:pt x="1129" y="251"/>
                    <a:pt x="878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2"/>
            <p:cNvSpPr/>
            <p:nvPr/>
          </p:nvSpPr>
          <p:spPr>
            <a:xfrm>
              <a:off x="5924226" y="1956990"/>
              <a:ext cx="101990" cy="1838504"/>
            </a:xfrm>
            <a:custGeom>
              <a:rect b="b" l="l" r="r" t="t"/>
              <a:pathLst>
                <a:path extrusionOk="0" h="19901" w="1104">
                  <a:moveTo>
                    <a:pt x="552" y="1"/>
                  </a:moveTo>
                  <a:cubicBezTo>
                    <a:pt x="252" y="1"/>
                    <a:pt x="1" y="251"/>
                    <a:pt x="1" y="552"/>
                  </a:cubicBezTo>
                  <a:lnTo>
                    <a:pt x="1" y="19900"/>
                  </a:lnTo>
                  <a:lnTo>
                    <a:pt x="1104" y="19900"/>
                  </a:lnTo>
                  <a:lnTo>
                    <a:pt x="1104" y="552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2"/>
            <p:cNvSpPr/>
            <p:nvPr/>
          </p:nvSpPr>
          <p:spPr>
            <a:xfrm>
              <a:off x="6077119" y="2373728"/>
              <a:ext cx="101898" cy="1421767"/>
            </a:xfrm>
            <a:custGeom>
              <a:rect b="b" l="l" r="r" t="t"/>
              <a:pathLst>
                <a:path extrusionOk="0" h="15390" w="1103">
                  <a:moveTo>
                    <a:pt x="551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389"/>
                  </a:lnTo>
                  <a:lnTo>
                    <a:pt x="1103" y="15389"/>
                  </a:lnTo>
                  <a:lnTo>
                    <a:pt x="1103" y="552"/>
                  </a:lnTo>
                  <a:cubicBezTo>
                    <a:pt x="1103" y="251"/>
                    <a:pt x="852" y="1"/>
                    <a:pt x="5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2"/>
            <p:cNvSpPr/>
            <p:nvPr/>
          </p:nvSpPr>
          <p:spPr>
            <a:xfrm>
              <a:off x="6227611" y="2146836"/>
              <a:ext cx="104207" cy="1648658"/>
            </a:xfrm>
            <a:custGeom>
              <a:rect b="b" l="l" r="r" t="t"/>
              <a:pathLst>
                <a:path extrusionOk="0" h="17846" w="1128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28" y="17845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2"/>
            <p:cNvSpPr/>
            <p:nvPr/>
          </p:nvSpPr>
          <p:spPr>
            <a:xfrm>
              <a:off x="6380412" y="1841235"/>
              <a:ext cx="101990" cy="1954259"/>
            </a:xfrm>
            <a:custGeom>
              <a:rect b="b" l="l" r="r" t="t"/>
              <a:pathLst>
                <a:path extrusionOk="0" h="21154" w="1104">
                  <a:moveTo>
                    <a:pt x="552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2"/>
            <p:cNvSpPr/>
            <p:nvPr/>
          </p:nvSpPr>
          <p:spPr>
            <a:xfrm>
              <a:off x="6533213" y="1537943"/>
              <a:ext cx="101990" cy="2257551"/>
            </a:xfrm>
            <a:custGeom>
              <a:rect b="b" l="l" r="r" t="t"/>
              <a:pathLst>
                <a:path extrusionOk="0" h="24437" w="1104">
                  <a:moveTo>
                    <a:pt x="552" y="0"/>
                  </a:moveTo>
                  <a:cubicBezTo>
                    <a:pt x="251" y="0"/>
                    <a:pt x="0" y="251"/>
                    <a:pt x="0" y="552"/>
                  </a:cubicBezTo>
                  <a:lnTo>
                    <a:pt x="0" y="24436"/>
                  </a:lnTo>
                  <a:lnTo>
                    <a:pt x="1103" y="2443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2"/>
            <p:cNvSpPr/>
            <p:nvPr/>
          </p:nvSpPr>
          <p:spPr>
            <a:xfrm>
              <a:off x="6683705" y="2563666"/>
              <a:ext cx="104300" cy="1231828"/>
            </a:xfrm>
            <a:custGeom>
              <a:rect b="b" l="l" r="r" t="t"/>
              <a:pathLst>
                <a:path extrusionOk="0" h="13334" w="1129">
                  <a:moveTo>
                    <a:pt x="577" y="0"/>
                  </a:moveTo>
                  <a:cubicBezTo>
                    <a:pt x="251" y="0"/>
                    <a:pt x="1" y="251"/>
                    <a:pt x="1" y="576"/>
                  </a:cubicBezTo>
                  <a:lnTo>
                    <a:pt x="1" y="13333"/>
                  </a:lnTo>
                  <a:lnTo>
                    <a:pt x="1128" y="13333"/>
                  </a:lnTo>
                  <a:lnTo>
                    <a:pt x="1128" y="576"/>
                  </a:lnTo>
                  <a:cubicBezTo>
                    <a:pt x="1128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2"/>
            <p:cNvSpPr/>
            <p:nvPr/>
          </p:nvSpPr>
          <p:spPr>
            <a:xfrm>
              <a:off x="6836506" y="2413083"/>
              <a:ext cx="101990" cy="1382412"/>
            </a:xfrm>
            <a:custGeom>
              <a:rect b="b" l="l" r="r" t="t"/>
              <a:pathLst>
                <a:path extrusionOk="0" h="14964" w="1104">
                  <a:moveTo>
                    <a:pt x="552" y="1"/>
                  </a:moveTo>
                  <a:cubicBezTo>
                    <a:pt x="251" y="1"/>
                    <a:pt x="1" y="252"/>
                    <a:pt x="1" y="552"/>
                  </a:cubicBezTo>
                  <a:lnTo>
                    <a:pt x="1" y="14963"/>
                  </a:lnTo>
                  <a:lnTo>
                    <a:pt x="1103" y="14963"/>
                  </a:lnTo>
                  <a:lnTo>
                    <a:pt x="1103" y="552"/>
                  </a:lnTo>
                  <a:cubicBezTo>
                    <a:pt x="1103" y="252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2"/>
            <p:cNvSpPr/>
            <p:nvPr/>
          </p:nvSpPr>
          <p:spPr>
            <a:xfrm>
              <a:off x="6989307" y="2107481"/>
              <a:ext cx="101990" cy="1688013"/>
            </a:xfrm>
            <a:custGeom>
              <a:rect b="b" l="l" r="r" t="t"/>
              <a:pathLst>
                <a:path extrusionOk="0" h="18272" w="1104">
                  <a:moveTo>
                    <a:pt x="552" y="1"/>
                  </a:moveTo>
                  <a:cubicBezTo>
                    <a:pt x="251" y="1"/>
                    <a:pt x="1" y="251"/>
                    <a:pt x="1" y="577"/>
                  </a:cubicBezTo>
                  <a:lnTo>
                    <a:pt x="1" y="18271"/>
                  </a:lnTo>
                  <a:lnTo>
                    <a:pt x="1104" y="18271"/>
                  </a:lnTo>
                  <a:lnTo>
                    <a:pt x="1104" y="577"/>
                  </a:ln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2"/>
            <p:cNvSpPr/>
            <p:nvPr/>
          </p:nvSpPr>
          <p:spPr>
            <a:xfrm>
              <a:off x="7139799" y="1537943"/>
              <a:ext cx="104300" cy="2257551"/>
            </a:xfrm>
            <a:custGeom>
              <a:rect b="b" l="l" r="r" t="t"/>
              <a:pathLst>
                <a:path extrusionOk="0" h="24437" w="1129">
                  <a:moveTo>
                    <a:pt x="577" y="0"/>
                  </a:moveTo>
                  <a:cubicBezTo>
                    <a:pt x="252" y="0"/>
                    <a:pt x="1" y="251"/>
                    <a:pt x="1" y="552"/>
                  </a:cubicBezTo>
                  <a:lnTo>
                    <a:pt x="1" y="24436"/>
                  </a:lnTo>
                  <a:lnTo>
                    <a:pt x="1129" y="24436"/>
                  </a:lnTo>
                  <a:lnTo>
                    <a:pt x="1129" y="552"/>
                  </a:lnTo>
                  <a:cubicBezTo>
                    <a:pt x="1129" y="251"/>
                    <a:pt x="878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2"/>
            <p:cNvSpPr/>
            <p:nvPr/>
          </p:nvSpPr>
          <p:spPr>
            <a:xfrm>
              <a:off x="7292692" y="1841235"/>
              <a:ext cx="101898" cy="1954259"/>
            </a:xfrm>
            <a:custGeom>
              <a:rect b="b" l="l" r="r" t="t"/>
              <a:pathLst>
                <a:path extrusionOk="0" h="21154" w="1103">
                  <a:moveTo>
                    <a:pt x="551" y="0"/>
                  </a:moveTo>
                  <a:cubicBezTo>
                    <a:pt x="251" y="0"/>
                    <a:pt x="0" y="251"/>
                    <a:pt x="0" y="577"/>
                  </a:cubicBezTo>
                  <a:lnTo>
                    <a:pt x="0" y="21153"/>
                  </a:lnTo>
                  <a:lnTo>
                    <a:pt x="1103" y="21153"/>
                  </a:lnTo>
                  <a:lnTo>
                    <a:pt x="1103" y="577"/>
                  </a:lnTo>
                  <a:cubicBezTo>
                    <a:pt x="1103" y="251"/>
                    <a:pt x="852" y="0"/>
                    <a:pt x="5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2"/>
            <p:cNvSpPr/>
            <p:nvPr/>
          </p:nvSpPr>
          <p:spPr>
            <a:xfrm>
              <a:off x="7445493" y="2107481"/>
              <a:ext cx="101898" cy="1688013"/>
            </a:xfrm>
            <a:custGeom>
              <a:rect b="b" l="l" r="r" t="t"/>
              <a:pathLst>
                <a:path extrusionOk="0" h="18272" w="1103">
                  <a:moveTo>
                    <a:pt x="552" y="1"/>
                  </a:moveTo>
                  <a:cubicBezTo>
                    <a:pt x="251" y="1"/>
                    <a:pt x="0" y="251"/>
                    <a:pt x="0" y="577"/>
                  </a:cubicBezTo>
                  <a:lnTo>
                    <a:pt x="0" y="18271"/>
                  </a:lnTo>
                  <a:lnTo>
                    <a:pt x="1103" y="18271"/>
                  </a:lnTo>
                  <a:lnTo>
                    <a:pt x="1103" y="577"/>
                  </a:ln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2"/>
            <p:cNvSpPr/>
            <p:nvPr/>
          </p:nvSpPr>
          <p:spPr>
            <a:xfrm>
              <a:off x="7595985" y="2336683"/>
              <a:ext cx="104300" cy="1458812"/>
            </a:xfrm>
            <a:custGeom>
              <a:rect b="b" l="l" r="r" t="t"/>
              <a:pathLst>
                <a:path extrusionOk="0" h="15791" w="1129">
                  <a:moveTo>
                    <a:pt x="577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5790"/>
                  </a:lnTo>
                  <a:lnTo>
                    <a:pt x="1128" y="15790"/>
                  </a:lnTo>
                  <a:lnTo>
                    <a:pt x="1128" y="552"/>
                  </a:lnTo>
                  <a:cubicBezTo>
                    <a:pt x="1128" y="251"/>
                    <a:pt x="877" y="1"/>
                    <a:pt x="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2"/>
            <p:cNvSpPr/>
            <p:nvPr/>
          </p:nvSpPr>
          <p:spPr>
            <a:xfrm>
              <a:off x="7748786" y="2146836"/>
              <a:ext cx="101990" cy="1648658"/>
            </a:xfrm>
            <a:custGeom>
              <a:rect b="b" l="l" r="r" t="t"/>
              <a:pathLst>
                <a:path extrusionOk="0" h="17846" w="1104"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lnTo>
                    <a:pt x="0" y="17845"/>
                  </a:lnTo>
                  <a:lnTo>
                    <a:pt x="1103" y="17845"/>
                  </a:lnTo>
                  <a:lnTo>
                    <a:pt x="1103" y="552"/>
                  </a:lnTo>
                  <a:cubicBezTo>
                    <a:pt x="1103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2"/>
            <p:cNvSpPr/>
            <p:nvPr/>
          </p:nvSpPr>
          <p:spPr>
            <a:xfrm>
              <a:off x="7901587" y="1917635"/>
              <a:ext cx="101990" cy="1877859"/>
            </a:xfrm>
            <a:custGeom>
              <a:rect b="b" l="l" r="r" t="t"/>
              <a:pathLst>
                <a:path extrusionOk="0" h="20327" w="1104">
                  <a:moveTo>
                    <a:pt x="552" y="0"/>
                  </a:moveTo>
                  <a:cubicBezTo>
                    <a:pt x="251" y="0"/>
                    <a:pt x="1" y="251"/>
                    <a:pt x="1" y="552"/>
                  </a:cubicBezTo>
                  <a:lnTo>
                    <a:pt x="1" y="20326"/>
                  </a:lnTo>
                  <a:lnTo>
                    <a:pt x="1103" y="20326"/>
                  </a:lnTo>
                  <a:lnTo>
                    <a:pt x="1103" y="552"/>
                  </a:lnTo>
                  <a:cubicBezTo>
                    <a:pt x="1103" y="251"/>
                    <a:pt x="853" y="0"/>
                    <a:pt x="5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2"/>
            <p:cNvSpPr/>
            <p:nvPr/>
          </p:nvSpPr>
          <p:spPr>
            <a:xfrm>
              <a:off x="5363924" y="2751203"/>
              <a:ext cx="157605" cy="157512"/>
            </a:xfrm>
            <a:custGeom>
              <a:rect b="b" l="l" r="r" t="t"/>
              <a:pathLst>
                <a:path extrusionOk="0" h="1705" w="1706">
                  <a:moveTo>
                    <a:pt x="276" y="0"/>
                  </a:moveTo>
                  <a:lnTo>
                    <a:pt x="1" y="301"/>
                  </a:lnTo>
                  <a:lnTo>
                    <a:pt x="1429" y="1704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2"/>
            <p:cNvSpPr/>
            <p:nvPr/>
          </p:nvSpPr>
          <p:spPr>
            <a:xfrm>
              <a:off x="5363924" y="2751203"/>
              <a:ext cx="157605" cy="157512"/>
            </a:xfrm>
            <a:custGeom>
              <a:rect b="b" l="l" r="r" t="t"/>
              <a:pathLst>
                <a:path extrusionOk="0" h="1705" w="1706">
                  <a:moveTo>
                    <a:pt x="1404" y="0"/>
                  </a:moveTo>
                  <a:lnTo>
                    <a:pt x="1" y="1404"/>
                  </a:lnTo>
                  <a:lnTo>
                    <a:pt x="302" y="1704"/>
                  </a:lnTo>
                  <a:lnTo>
                    <a:pt x="1705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2"/>
            <p:cNvSpPr/>
            <p:nvPr/>
          </p:nvSpPr>
          <p:spPr>
            <a:xfrm>
              <a:off x="5560792" y="3299846"/>
              <a:ext cx="3128071" cy="526211"/>
            </a:xfrm>
            <a:custGeom>
              <a:rect b="b" l="l" r="r" t="t"/>
              <a:pathLst>
                <a:path extrusionOk="0" h="5696" w="33860">
                  <a:moveTo>
                    <a:pt x="16024" y="1"/>
                  </a:moveTo>
                  <a:cubicBezTo>
                    <a:pt x="14503" y="1"/>
                    <a:pt x="13074" y="526"/>
                    <a:pt x="12080" y="1109"/>
                  </a:cubicBezTo>
                  <a:cubicBezTo>
                    <a:pt x="10805" y="1851"/>
                    <a:pt x="9601" y="3129"/>
                    <a:pt x="7844" y="3129"/>
                  </a:cubicBezTo>
                  <a:cubicBezTo>
                    <a:pt x="7288" y="3129"/>
                    <a:pt x="6677" y="3001"/>
                    <a:pt x="5990" y="2688"/>
                  </a:cubicBezTo>
                  <a:cubicBezTo>
                    <a:pt x="5615" y="2516"/>
                    <a:pt x="5235" y="2442"/>
                    <a:pt x="4858" y="2442"/>
                  </a:cubicBezTo>
                  <a:cubicBezTo>
                    <a:pt x="2364" y="2442"/>
                    <a:pt x="0" y="5695"/>
                    <a:pt x="0" y="5695"/>
                  </a:cubicBezTo>
                  <a:lnTo>
                    <a:pt x="33860" y="5695"/>
                  </a:lnTo>
                  <a:cubicBezTo>
                    <a:pt x="32762" y="2945"/>
                    <a:pt x="30793" y="2179"/>
                    <a:pt x="28930" y="2179"/>
                  </a:cubicBezTo>
                  <a:cubicBezTo>
                    <a:pt x="27348" y="2179"/>
                    <a:pt x="25842" y="2732"/>
                    <a:pt x="25013" y="3089"/>
                  </a:cubicBezTo>
                  <a:cubicBezTo>
                    <a:pt x="24550" y="3285"/>
                    <a:pt x="24138" y="3379"/>
                    <a:pt x="23737" y="3379"/>
                  </a:cubicBezTo>
                  <a:cubicBezTo>
                    <a:pt x="22552" y="3379"/>
                    <a:pt x="21472" y="2557"/>
                    <a:pt x="19524" y="1134"/>
                  </a:cubicBezTo>
                  <a:cubicBezTo>
                    <a:pt x="18405" y="308"/>
                    <a:pt x="17188" y="1"/>
                    <a:pt x="16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2"/>
            <p:cNvSpPr/>
            <p:nvPr/>
          </p:nvSpPr>
          <p:spPr>
            <a:xfrm>
              <a:off x="5185625" y="2822984"/>
              <a:ext cx="3230062" cy="956251"/>
            </a:xfrm>
            <a:custGeom>
              <a:rect b="b" l="l" r="r" t="t"/>
              <a:pathLst>
                <a:path extrusionOk="0" h="10351" w="34964">
                  <a:moveTo>
                    <a:pt x="12232" y="0"/>
                  </a:moveTo>
                  <a:cubicBezTo>
                    <a:pt x="11530" y="25"/>
                    <a:pt x="10803" y="551"/>
                    <a:pt x="10076" y="1554"/>
                  </a:cubicBezTo>
                  <a:cubicBezTo>
                    <a:pt x="9024" y="2957"/>
                    <a:pt x="7520" y="3684"/>
                    <a:pt x="5665" y="3684"/>
                  </a:cubicBezTo>
                  <a:cubicBezTo>
                    <a:pt x="4061" y="3684"/>
                    <a:pt x="2783" y="4186"/>
                    <a:pt x="1856" y="5163"/>
                  </a:cubicBezTo>
                  <a:cubicBezTo>
                    <a:pt x="1" y="7118"/>
                    <a:pt x="101" y="10226"/>
                    <a:pt x="126" y="10351"/>
                  </a:cubicBezTo>
                  <a:lnTo>
                    <a:pt x="527" y="10326"/>
                  </a:lnTo>
                  <a:cubicBezTo>
                    <a:pt x="527" y="10301"/>
                    <a:pt x="427" y="7268"/>
                    <a:pt x="2156" y="5464"/>
                  </a:cubicBezTo>
                  <a:cubicBezTo>
                    <a:pt x="3008" y="4561"/>
                    <a:pt x="4186" y="4110"/>
                    <a:pt x="5665" y="4110"/>
                  </a:cubicBezTo>
                  <a:cubicBezTo>
                    <a:pt x="7670" y="4110"/>
                    <a:pt x="9249" y="3333"/>
                    <a:pt x="10402" y="1780"/>
                  </a:cubicBezTo>
                  <a:cubicBezTo>
                    <a:pt x="11054" y="902"/>
                    <a:pt x="11680" y="426"/>
                    <a:pt x="12257" y="426"/>
                  </a:cubicBezTo>
                  <a:cubicBezTo>
                    <a:pt x="12683" y="426"/>
                    <a:pt x="13084" y="627"/>
                    <a:pt x="13485" y="1103"/>
                  </a:cubicBezTo>
                  <a:cubicBezTo>
                    <a:pt x="13861" y="1554"/>
                    <a:pt x="14111" y="2055"/>
                    <a:pt x="14337" y="2506"/>
                  </a:cubicBezTo>
                  <a:cubicBezTo>
                    <a:pt x="14713" y="3233"/>
                    <a:pt x="15064" y="3935"/>
                    <a:pt x="15916" y="4085"/>
                  </a:cubicBezTo>
                  <a:cubicBezTo>
                    <a:pt x="15974" y="4097"/>
                    <a:pt x="16031" y="4103"/>
                    <a:pt x="16088" y="4103"/>
                  </a:cubicBezTo>
                  <a:cubicBezTo>
                    <a:pt x="16739" y="4103"/>
                    <a:pt x="17294" y="3338"/>
                    <a:pt x="17871" y="2531"/>
                  </a:cubicBezTo>
                  <a:cubicBezTo>
                    <a:pt x="18439" y="1741"/>
                    <a:pt x="19007" y="902"/>
                    <a:pt x="19623" y="902"/>
                  </a:cubicBezTo>
                  <a:cubicBezTo>
                    <a:pt x="19632" y="902"/>
                    <a:pt x="19641" y="902"/>
                    <a:pt x="19650" y="902"/>
                  </a:cubicBezTo>
                  <a:cubicBezTo>
                    <a:pt x="20277" y="927"/>
                    <a:pt x="20803" y="1629"/>
                    <a:pt x="21354" y="2381"/>
                  </a:cubicBezTo>
                  <a:cubicBezTo>
                    <a:pt x="21981" y="3208"/>
                    <a:pt x="22633" y="4085"/>
                    <a:pt x="23535" y="4110"/>
                  </a:cubicBezTo>
                  <a:cubicBezTo>
                    <a:pt x="24136" y="4110"/>
                    <a:pt x="24613" y="3885"/>
                    <a:pt x="25064" y="3659"/>
                  </a:cubicBezTo>
                  <a:cubicBezTo>
                    <a:pt x="25458" y="3475"/>
                    <a:pt x="25828" y="3302"/>
                    <a:pt x="26242" y="3302"/>
                  </a:cubicBezTo>
                  <a:cubicBezTo>
                    <a:pt x="26670" y="3302"/>
                    <a:pt x="27146" y="3487"/>
                    <a:pt x="27745" y="4035"/>
                  </a:cubicBezTo>
                  <a:cubicBezTo>
                    <a:pt x="28472" y="4712"/>
                    <a:pt x="28773" y="5288"/>
                    <a:pt x="29049" y="5790"/>
                  </a:cubicBezTo>
                  <a:cubicBezTo>
                    <a:pt x="29500" y="6642"/>
                    <a:pt x="29851" y="7293"/>
                    <a:pt x="31806" y="7569"/>
                  </a:cubicBezTo>
                  <a:cubicBezTo>
                    <a:pt x="34512" y="7945"/>
                    <a:pt x="34312" y="10150"/>
                    <a:pt x="34287" y="10251"/>
                  </a:cubicBezTo>
                  <a:lnTo>
                    <a:pt x="34713" y="10276"/>
                  </a:lnTo>
                  <a:cubicBezTo>
                    <a:pt x="34713" y="10251"/>
                    <a:pt x="34964" y="7594"/>
                    <a:pt x="31856" y="7168"/>
                  </a:cubicBezTo>
                  <a:cubicBezTo>
                    <a:pt x="30126" y="6917"/>
                    <a:pt x="29851" y="6416"/>
                    <a:pt x="29400" y="5589"/>
                  </a:cubicBezTo>
                  <a:cubicBezTo>
                    <a:pt x="29149" y="5088"/>
                    <a:pt x="28798" y="4461"/>
                    <a:pt x="28021" y="3734"/>
                  </a:cubicBezTo>
                  <a:cubicBezTo>
                    <a:pt x="27327" y="3091"/>
                    <a:pt x="26760" y="2879"/>
                    <a:pt x="26255" y="2879"/>
                  </a:cubicBezTo>
                  <a:cubicBezTo>
                    <a:pt x="25759" y="2879"/>
                    <a:pt x="25324" y="3084"/>
                    <a:pt x="24888" y="3283"/>
                  </a:cubicBezTo>
                  <a:cubicBezTo>
                    <a:pt x="24486" y="3496"/>
                    <a:pt x="24107" y="3686"/>
                    <a:pt x="23645" y="3686"/>
                  </a:cubicBezTo>
                  <a:cubicBezTo>
                    <a:pt x="23617" y="3686"/>
                    <a:pt x="23589" y="3686"/>
                    <a:pt x="23560" y="3684"/>
                  </a:cubicBezTo>
                  <a:cubicBezTo>
                    <a:pt x="22858" y="3684"/>
                    <a:pt x="22257" y="2882"/>
                    <a:pt x="21680" y="2130"/>
                  </a:cubicBezTo>
                  <a:cubicBezTo>
                    <a:pt x="21104" y="1353"/>
                    <a:pt x="20477" y="526"/>
                    <a:pt x="19675" y="501"/>
                  </a:cubicBezTo>
                  <a:cubicBezTo>
                    <a:pt x="19653" y="500"/>
                    <a:pt x="19631" y="499"/>
                    <a:pt x="19609" y="499"/>
                  </a:cubicBezTo>
                  <a:cubicBezTo>
                    <a:pt x="18789" y="499"/>
                    <a:pt x="18155" y="1402"/>
                    <a:pt x="17520" y="2281"/>
                  </a:cubicBezTo>
                  <a:cubicBezTo>
                    <a:pt x="17049" y="2987"/>
                    <a:pt x="16534" y="3693"/>
                    <a:pt x="16078" y="3693"/>
                  </a:cubicBezTo>
                  <a:cubicBezTo>
                    <a:pt x="16049" y="3693"/>
                    <a:pt x="16020" y="3690"/>
                    <a:pt x="15991" y="3684"/>
                  </a:cubicBezTo>
                  <a:cubicBezTo>
                    <a:pt x="15339" y="3559"/>
                    <a:pt x="15089" y="3033"/>
                    <a:pt x="14713" y="2306"/>
                  </a:cubicBezTo>
                  <a:cubicBezTo>
                    <a:pt x="14487" y="1855"/>
                    <a:pt x="14212" y="1328"/>
                    <a:pt x="13811" y="852"/>
                  </a:cubicBezTo>
                  <a:cubicBezTo>
                    <a:pt x="13309" y="276"/>
                    <a:pt x="12783" y="0"/>
                    <a:pt x="122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2"/>
            <p:cNvSpPr/>
            <p:nvPr/>
          </p:nvSpPr>
          <p:spPr>
            <a:xfrm>
              <a:off x="8593904" y="2193120"/>
              <a:ext cx="127395" cy="766498"/>
            </a:xfrm>
            <a:custGeom>
              <a:rect b="b" l="l" r="r" t="t"/>
              <a:pathLst>
                <a:path extrusionOk="0" h="8297" w="1379">
                  <a:moveTo>
                    <a:pt x="1203" y="1"/>
                  </a:moveTo>
                  <a:lnTo>
                    <a:pt x="426" y="678"/>
                  </a:lnTo>
                  <a:cubicBezTo>
                    <a:pt x="101" y="953"/>
                    <a:pt x="76" y="1455"/>
                    <a:pt x="351" y="1805"/>
                  </a:cubicBezTo>
                  <a:lnTo>
                    <a:pt x="903" y="2407"/>
                  </a:lnTo>
                  <a:cubicBezTo>
                    <a:pt x="1003" y="2532"/>
                    <a:pt x="1053" y="2683"/>
                    <a:pt x="1028" y="2833"/>
                  </a:cubicBezTo>
                  <a:cubicBezTo>
                    <a:pt x="1028" y="2958"/>
                    <a:pt x="953" y="3109"/>
                    <a:pt x="852" y="3209"/>
                  </a:cubicBezTo>
                  <a:lnTo>
                    <a:pt x="326" y="3660"/>
                  </a:lnTo>
                  <a:cubicBezTo>
                    <a:pt x="176" y="3785"/>
                    <a:pt x="76" y="3986"/>
                    <a:pt x="50" y="4212"/>
                  </a:cubicBezTo>
                  <a:cubicBezTo>
                    <a:pt x="50" y="4412"/>
                    <a:pt x="101" y="4638"/>
                    <a:pt x="251" y="4788"/>
                  </a:cubicBezTo>
                  <a:lnTo>
                    <a:pt x="752" y="5339"/>
                  </a:lnTo>
                  <a:cubicBezTo>
                    <a:pt x="852" y="5440"/>
                    <a:pt x="903" y="5590"/>
                    <a:pt x="878" y="5765"/>
                  </a:cubicBezTo>
                  <a:cubicBezTo>
                    <a:pt x="878" y="5916"/>
                    <a:pt x="802" y="6041"/>
                    <a:pt x="677" y="6141"/>
                  </a:cubicBezTo>
                  <a:lnTo>
                    <a:pt x="326" y="6417"/>
                  </a:lnTo>
                  <a:cubicBezTo>
                    <a:pt x="126" y="6567"/>
                    <a:pt x="25" y="6768"/>
                    <a:pt x="0" y="7019"/>
                  </a:cubicBezTo>
                  <a:cubicBezTo>
                    <a:pt x="0" y="7244"/>
                    <a:pt x="101" y="7470"/>
                    <a:pt x="251" y="7620"/>
                  </a:cubicBezTo>
                  <a:lnTo>
                    <a:pt x="953" y="8297"/>
                  </a:lnTo>
                  <a:lnTo>
                    <a:pt x="1128" y="8121"/>
                  </a:lnTo>
                  <a:lnTo>
                    <a:pt x="426" y="7445"/>
                  </a:lnTo>
                  <a:cubicBezTo>
                    <a:pt x="301" y="7344"/>
                    <a:pt x="251" y="7194"/>
                    <a:pt x="251" y="7019"/>
                  </a:cubicBezTo>
                  <a:cubicBezTo>
                    <a:pt x="251" y="6868"/>
                    <a:pt x="326" y="6718"/>
                    <a:pt x="477" y="6618"/>
                  </a:cubicBezTo>
                  <a:lnTo>
                    <a:pt x="827" y="6342"/>
                  </a:lnTo>
                  <a:cubicBezTo>
                    <a:pt x="1003" y="6191"/>
                    <a:pt x="1103" y="5991"/>
                    <a:pt x="1128" y="5765"/>
                  </a:cubicBezTo>
                  <a:cubicBezTo>
                    <a:pt x="1153" y="5540"/>
                    <a:pt x="1078" y="5339"/>
                    <a:pt x="928" y="5164"/>
                  </a:cubicBezTo>
                  <a:lnTo>
                    <a:pt x="426" y="4638"/>
                  </a:lnTo>
                  <a:cubicBezTo>
                    <a:pt x="326" y="4512"/>
                    <a:pt x="276" y="4362"/>
                    <a:pt x="301" y="4212"/>
                  </a:cubicBezTo>
                  <a:cubicBezTo>
                    <a:pt x="301" y="4061"/>
                    <a:pt x="376" y="3936"/>
                    <a:pt x="477" y="3836"/>
                  </a:cubicBezTo>
                  <a:lnTo>
                    <a:pt x="1003" y="3384"/>
                  </a:lnTo>
                  <a:cubicBezTo>
                    <a:pt x="1153" y="3259"/>
                    <a:pt x="1253" y="3059"/>
                    <a:pt x="1279" y="2833"/>
                  </a:cubicBezTo>
                  <a:cubicBezTo>
                    <a:pt x="1304" y="2633"/>
                    <a:pt x="1228" y="2432"/>
                    <a:pt x="1078" y="2257"/>
                  </a:cubicBezTo>
                  <a:lnTo>
                    <a:pt x="552" y="1630"/>
                  </a:lnTo>
                  <a:cubicBezTo>
                    <a:pt x="351" y="1404"/>
                    <a:pt x="376" y="1054"/>
                    <a:pt x="602" y="853"/>
                  </a:cubicBezTo>
                  <a:lnTo>
                    <a:pt x="1379" y="176"/>
                  </a:lnTo>
                  <a:lnTo>
                    <a:pt x="12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2"/>
            <p:cNvSpPr/>
            <p:nvPr/>
          </p:nvSpPr>
          <p:spPr>
            <a:xfrm>
              <a:off x="7950181" y="3230484"/>
              <a:ext cx="41849" cy="558083"/>
            </a:xfrm>
            <a:custGeom>
              <a:rect b="b" l="l" r="r" t="t"/>
              <a:pathLst>
                <a:path extrusionOk="0" h="6041" w="453">
                  <a:moveTo>
                    <a:pt x="1" y="0"/>
                  </a:moveTo>
                  <a:lnTo>
                    <a:pt x="1" y="6040"/>
                  </a:lnTo>
                  <a:lnTo>
                    <a:pt x="452" y="6040"/>
                  </a:lnTo>
                  <a:lnTo>
                    <a:pt x="4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2"/>
            <p:cNvSpPr/>
            <p:nvPr/>
          </p:nvSpPr>
          <p:spPr>
            <a:xfrm>
              <a:off x="7762643" y="2681731"/>
              <a:ext cx="565104" cy="548844"/>
            </a:xfrm>
            <a:custGeom>
              <a:rect b="b" l="l" r="r" t="t"/>
              <a:pathLst>
                <a:path extrusionOk="0" h="5941" w="6117">
                  <a:moveTo>
                    <a:pt x="1104" y="0"/>
                  </a:moveTo>
                  <a:cubicBezTo>
                    <a:pt x="502" y="0"/>
                    <a:pt x="1" y="451"/>
                    <a:pt x="1" y="1003"/>
                  </a:cubicBezTo>
                  <a:lnTo>
                    <a:pt x="1" y="5940"/>
                  </a:lnTo>
                  <a:lnTo>
                    <a:pt x="6116" y="5940"/>
                  </a:lnTo>
                  <a:lnTo>
                    <a:pt x="6116" y="1003"/>
                  </a:lnTo>
                  <a:cubicBezTo>
                    <a:pt x="6116" y="451"/>
                    <a:pt x="5615" y="0"/>
                    <a:pt x="5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2"/>
            <p:cNvSpPr/>
            <p:nvPr/>
          </p:nvSpPr>
          <p:spPr>
            <a:xfrm>
              <a:off x="7466279" y="3207296"/>
              <a:ext cx="861467" cy="67254"/>
            </a:xfrm>
            <a:custGeom>
              <a:rect b="b" l="l" r="r" t="t"/>
              <a:pathLst>
                <a:path extrusionOk="0" h="728" w="9325">
                  <a:moveTo>
                    <a:pt x="427" y="0"/>
                  </a:moveTo>
                  <a:cubicBezTo>
                    <a:pt x="201" y="0"/>
                    <a:pt x="1" y="151"/>
                    <a:pt x="1" y="351"/>
                  </a:cubicBezTo>
                  <a:cubicBezTo>
                    <a:pt x="1" y="552"/>
                    <a:pt x="201" y="727"/>
                    <a:pt x="427" y="727"/>
                  </a:cubicBezTo>
                  <a:lnTo>
                    <a:pt x="8923" y="727"/>
                  </a:lnTo>
                  <a:cubicBezTo>
                    <a:pt x="9149" y="727"/>
                    <a:pt x="9324" y="552"/>
                    <a:pt x="9324" y="351"/>
                  </a:cubicBezTo>
                  <a:cubicBezTo>
                    <a:pt x="9324" y="151"/>
                    <a:pt x="9149" y="0"/>
                    <a:pt x="89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2"/>
            <p:cNvSpPr/>
            <p:nvPr/>
          </p:nvSpPr>
          <p:spPr>
            <a:xfrm>
              <a:off x="7714050" y="3769906"/>
              <a:ext cx="497849" cy="41757"/>
            </a:xfrm>
            <a:custGeom>
              <a:rect b="b" l="l" r="r" t="t"/>
              <a:pathLst>
                <a:path extrusionOk="0" h="452" w="5389">
                  <a:moveTo>
                    <a:pt x="0" y="1"/>
                  </a:moveTo>
                  <a:lnTo>
                    <a:pt x="0" y="452"/>
                  </a:lnTo>
                  <a:lnTo>
                    <a:pt x="5389" y="452"/>
                  </a:lnTo>
                  <a:lnTo>
                    <a:pt x="5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2"/>
            <p:cNvSpPr/>
            <p:nvPr/>
          </p:nvSpPr>
          <p:spPr>
            <a:xfrm>
              <a:off x="7709523" y="2337052"/>
              <a:ext cx="613512" cy="601225"/>
            </a:xfrm>
            <a:custGeom>
              <a:rect b="b" l="l" r="r" t="t"/>
              <a:pathLst>
                <a:path extrusionOk="0" h="6508" w="6641">
                  <a:moveTo>
                    <a:pt x="3518" y="1"/>
                  </a:moveTo>
                  <a:cubicBezTo>
                    <a:pt x="2751" y="1"/>
                    <a:pt x="1501" y="656"/>
                    <a:pt x="1578" y="2328"/>
                  </a:cubicBezTo>
                  <a:cubicBezTo>
                    <a:pt x="1603" y="3430"/>
                    <a:pt x="1102" y="3481"/>
                    <a:pt x="701" y="4007"/>
                  </a:cubicBezTo>
                  <a:cubicBezTo>
                    <a:pt x="1" y="4966"/>
                    <a:pt x="697" y="6508"/>
                    <a:pt x="2162" y="6508"/>
                  </a:cubicBezTo>
                  <a:cubicBezTo>
                    <a:pt x="2688" y="6508"/>
                    <a:pt x="3314" y="6308"/>
                    <a:pt x="4009" y="5811"/>
                  </a:cubicBezTo>
                  <a:cubicBezTo>
                    <a:pt x="6641" y="3932"/>
                    <a:pt x="5363" y="3882"/>
                    <a:pt x="5438" y="2854"/>
                  </a:cubicBezTo>
                  <a:cubicBezTo>
                    <a:pt x="5438" y="2854"/>
                    <a:pt x="4862" y="2453"/>
                    <a:pt x="4561" y="1826"/>
                  </a:cubicBezTo>
                  <a:cubicBezTo>
                    <a:pt x="4310" y="1275"/>
                    <a:pt x="4335" y="498"/>
                    <a:pt x="4034" y="172"/>
                  </a:cubicBezTo>
                  <a:cubicBezTo>
                    <a:pt x="3941" y="61"/>
                    <a:pt x="3752" y="1"/>
                    <a:pt x="351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2"/>
            <p:cNvSpPr/>
            <p:nvPr/>
          </p:nvSpPr>
          <p:spPr>
            <a:xfrm>
              <a:off x="7777702" y="2482555"/>
              <a:ext cx="325464" cy="427454"/>
            </a:xfrm>
            <a:custGeom>
              <a:rect b="b" l="l" r="r" t="t"/>
              <a:pathLst>
                <a:path extrusionOk="0" h="4627" w="3523">
                  <a:moveTo>
                    <a:pt x="2712" y="1"/>
                  </a:moveTo>
                  <a:cubicBezTo>
                    <a:pt x="2605" y="1"/>
                    <a:pt x="1392" y="24"/>
                    <a:pt x="1392" y="1053"/>
                  </a:cubicBezTo>
                  <a:cubicBezTo>
                    <a:pt x="1392" y="1855"/>
                    <a:pt x="966" y="1480"/>
                    <a:pt x="565" y="2081"/>
                  </a:cubicBezTo>
                  <a:cubicBezTo>
                    <a:pt x="0" y="3004"/>
                    <a:pt x="183" y="4627"/>
                    <a:pt x="960" y="4627"/>
                  </a:cubicBezTo>
                  <a:cubicBezTo>
                    <a:pt x="1322" y="4627"/>
                    <a:pt x="1814" y="4274"/>
                    <a:pt x="2419" y="3334"/>
                  </a:cubicBezTo>
                  <a:cubicBezTo>
                    <a:pt x="3447" y="1755"/>
                    <a:pt x="3522" y="1655"/>
                    <a:pt x="3472" y="1053"/>
                  </a:cubicBezTo>
                  <a:lnTo>
                    <a:pt x="2720" y="1"/>
                  </a:lnTo>
                  <a:cubicBezTo>
                    <a:pt x="2720" y="1"/>
                    <a:pt x="2717" y="1"/>
                    <a:pt x="2712" y="1"/>
                  </a:cubicBezTo>
                  <a:close/>
                </a:path>
              </a:pathLst>
            </a:custGeom>
            <a:solidFill>
              <a:srgbClr val="1D19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2"/>
            <p:cNvSpPr/>
            <p:nvPr/>
          </p:nvSpPr>
          <p:spPr>
            <a:xfrm>
              <a:off x="7742781" y="2648936"/>
              <a:ext cx="353363" cy="416553"/>
            </a:xfrm>
            <a:custGeom>
              <a:rect b="b" l="l" r="r" t="t"/>
              <a:pathLst>
                <a:path extrusionOk="0" h="4509" w="3825">
                  <a:moveTo>
                    <a:pt x="311" y="0"/>
                  </a:moveTo>
                  <a:cubicBezTo>
                    <a:pt x="200" y="0"/>
                    <a:pt x="1" y="284"/>
                    <a:pt x="266" y="2160"/>
                  </a:cubicBezTo>
                  <a:cubicBezTo>
                    <a:pt x="592" y="4215"/>
                    <a:pt x="1243" y="4390"/>
                    <a:pt x="1469" y="4466"/>
                  </a:cubicBezTo>
                  <a:cubicBezTo>
                    <a:pt x="1564" y="4496"/>
                    <a:pt x="1667" y="4509"/>
                    <a:pt x="1774" y="4509"/>
                  </a:cubicBezTo>
                  <a:cubicBezTo>
                    <a:pt x="2651" y="4509"/>
                    <a:pt x="3825" y="3613"/>
                    <a:pt x="3825" y="3613"/>
                  </a:cubicBezTo>
                  <a:lnTo>
                    <a:pt x="2872" y="2410"/>
                  </a:lnTo>
                  <a:cubicBezTo>
                    <a:pt x="2872" y="2410"/>
                    <a:pt x="2171" y="2912"/>
                    <a:pt x="1870" y="3062"/>
                  </a:cubicBezTo>
                  <a:lnTo>
                    <a:pt x="2121" y="2435"/>
                  </a:lnTo>
                  <a:lnTo>
                    <a:pt x="2271" y="1132"/>
                  </a:lnTo>
                  <a:lnTo>
                    <a:pt x="1344" y="1257"/>
                  </a:lnTo>
                  <a:cubicBezTo>
                    <a:pt x="1344" y="1257"/>
                    <a:pt x="1519" y="2711"/>
                    <a:pt x="1218" y="2736"/>
                  </a:cubicBezTo>
                  <a:cubicBezTo>
                    <a:pt x="1211" y="2737"/>
                    <a:pt x="1204" y="2738"/>
                    <a:pt x="1197" y="2738"/>
                  </a:cubicBezTo>
                  <a:cubicBezTo>
                    <a:pt x="808" y="2738"/>
                    <a:pt x="568" y="1401"/>
                    <a:pt x="642" y="1007"/>
                  </a:cubicBezTo>
                  <a:cubicBezTo>
                    <a:pt x="767" y="405"/>
                    <a:pt x="441" y="105"/>
                    <a:pt x="366" y="29"/>
                  </a:cubicBezTo>
                  <a:cubicBezTo>
                    <a:pt x="357" y="15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2"/>
            <p:cNvSpPr/>
            <p:nvPr/>
          </p:nvSpPr>
          <p:spPr>
            <a:xfrm>
              <a:off x="7354219" y="3093111"/>
              <a:ext cx="310313" cy="483530"/>
            </a:xfrm>
            <a:custGeom>
              <a:rect b="b" l="l" r="r" t="t"/>
              <a:pathLst>
                <a:path extrusionOk="0" h="5234" w="3359">
                  <a:moveTo>
                    <a:pt x="2815" y="1"/>
                  </a:moveTo>
                  <a:cubicBezTo>
                    <a:pt x="2618" y="1"/>
                    <a:pt x="2353" y="264"/>
                    <a:pt x="2041" y="911"/>
                  </a:cubicBezTo>
                  <a:cubicBezTo>
                    <a:pt x="1013" y="3041"/>
                    <a:pt x="1665" y="4369"/>
                    <a:pt x="562" y="4795"/>
                  </a:cubicBezTo>
                  <a:cubicBezTo>
                    <a:pt x="437" y="4846"/>
                    <a:pt x="86" y="4795"/>
                    <a:pt x="36" y="4896"/>
                  </a:cubicBezTo>
                  <a:cubicBezTo>
                    <a:pt x="1" y="4984"/>
                    <a:pt x="375" y="5234"/>
                    <a:pt x="758" y="5234"/>
                  </a:cubicBezTo>
                  <a:cubicBezTo>
                    <a:pt x="918" y="5234"/>
                    <a:pt x="1080" y="5190"/>
                    <a:pt x="1214" y="5071"/>
                  </a:cubicBezTo>
                  <a:cubicBezTo>
                    <a:pt x="1214" y="5071"/>
                    <a:pt x="2166" y="4269"/>
                    <a:pt x="2818" y="2715"/>
                  </a:cubicBezTo>
                  <a:cubicBezTo>
                    <a:pt x="3359" y="1388"/>
                    <a:pt x="3268" y="1"/>
                    <a:pt x="2815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2"/>
            <p:cNvSpPr/>
            <p:nvPr/>
          </p:nvSpPr>
          <p:spPr>
            <a:xfrm>
              <a:off x="7410757" y="2943821"/>
              <a:ext cx="847517" cy="576929"/>
            </a:xfrm>
            <a:custGeom>
              <a:rect b="b" l="l" r="r" t="t"/>
              <a:pathLst>
                <a:path extrusionOk="0" h="6245" w="9174">
                  <a:moveTo>
                    <a:pt x="5398" y="1"/>
                  </a:moveTo>
                  <a:cubicBezTo>
                    <a:pt x="4453" y="1"/>
                    <a:pt x="3312" y="297"/>
                    <a:pt x="2231" y="1148"/>
                  </a:cubicBezTo>
                  <a:cubicBezTo>
                    <a:pt x="0" y="2928"/>
                    <a:pt x="401" y="5935"/>
                    <a:pt x="401" y="5935"/>
                  </a:cubicBezTo>
                  <a:cubicBezTo>
                    <a:pt x="655" y="6189"/>
                    <a:pt x="901" y="6244"/>
                    <a:pt x="1067" y="6244"/>
                  </a:cubicBezTo>
                  <a:cubicBezTo>
                    <a:pt x="1197" y="6244"/>
                    <a:pt x="1278" y="6211"/>
                    <a:pt x="1278" y="6211"/>
                  </a:cubicBezTo>
                  <a:cubicBezTo>
                    <a:pt x="2481" y="4306"/>
                    <a:pt x="2281" y="3554"/>
                    <a:pt x="2807" y="3053"/>
                  </a:cubicBezTo>
                  <a:cubicBezTo>
                    <a:pt x="2901" y="2959"/>
                    <a:pt x="3084" y="2925"/>
                    <a:pt x="3329" y="2925"/>
                  </a:cubicBezTo>
                  <a:cubicBezTo>
                    <a:pt x="3977" y="2925"/>
                    <a:pt x="5056" y="3163"/>
                    <a:pt x="6051" y="3163"/>
                  </a:cubicBezTo>
                  <a:cubicBezTo>
                    <a:pt x="6789" y="3163"/>
                    <a:pt x="7482" y="3033"/>
                    <a:pt x="7920" y="2577"/>
                  </a:cubicBezTo>
                  <a:cubicBezTo>
                    <a:pt x="9173" y="1248"/>
                    <a:pt x="7444" y="697"/>
                    <a:pt x="7444" y="697"/>
                  </a:cubicBezTo>
                  <a:cubicBezTo>
                    <a:pt x="7186" y="336"/>
                    <a:pt x="6402" y="1"/>
                    <a:pt x="53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2"/>
            <p:cNvSpPr/>
            <p:nvPr/>
          </p:nvSpPr>
          <p:spPr>
            <a:xfrm>
              <a:off x="7642269" y="3210806"/>
              <a:ext cx="179037" cy="509120"/>
            </a:xfrm>
            <a:custGeom>
              <a:rect b="b" l="l" r="r" t="t"/>
              <a:pathLst>
                <a:path extrusionOk="0" h="5511" w="1938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F35D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2"/>
            <p:cNvSpPr/>
            <p:nvPr/>
          </p:nvSpPr>
          <p:spPr>
            <a:xfrm>
              <a:off x="7605223" y="2945853"/>
              <a:ext cx="687788" cy="694254"/>
            </a:xfrm>
            <a:custGeom>
              <a:rect b="b" l="l" r="r" t="t"/>
              <a:pathLst>
                <a:path extrusionOk="0" h="7515" w="7445">
                  <a:moveTo>
                    <a:pt x="5634" y="0"/>
                  </a:moveTo>
                  <a:cubicBezTo>
                    <a:pt x="4459" y="0"/>
                    <a:pt x="2302" y="939"/>
                    <a:pt x="928" y="2956"/>
                  </a:cubicBezTo>
                  <a:cubicBezTo>
                    <a:pt x="1" y="4334"/>
                    <a:pt x="1028" y="7392"/>
                    <a:pt x="1028" y="7392"/>
                  </a:cubicBezTo>
                  <a:cubicBezTo>
                    <a:pt x="1204" y="7484"/>
                    <a:pt x="1373" y="7514"/>
                    <a:pt x="1522" y="7514"/>
                  </a:cubicBezTo>
                  <a:cubicBezTo>
                    <a:pt x="1819" y="7514"/>
                    <a:pt x="2031" y="7392"/>
                    <a:pt x="2031" y="7392"/>
                  </a:cubicBezTo>
                  <a:cubicBezTo>
                    <a:pt x="2607" y="5287"/>
                    <a:pt x="2181" y="4660"/>
                    <a:pt x="2532" y="4033"/>
                  </a:cubicBezTo>
                  <a:cubicBezTo>
                    <a:pt x="2883" y="3407"/>
                    <a:pt x="5890" y="3883"/>
                    <a:pt x="6692" y="2304"/>
                  </a:cubicBezTo>
                  <a:cubicBezTo>
                    <a:pt x="7444" y="851"/>
                    <a:pt x="6517" y="199"/>
                    <a:pt x="6041" y="48"/>
                  </a:cubicBezTo>
                  <a:cubicBezTo>
                    <a:pt x="5925" y="17"/>
                    <a:pt x="5787" y="0"/>
                    <a:pt x="56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2"/>
            <p:cNvSpPr/>
            <p:nvPr/>
          </p:nvSpPr>
          <p:spPr>
            <a:xfrm>
              <a:off x="7642269" y="3210806"/>
              <a:ext cx="179037" cy="509120"/>
            </a:xfrm>
            <a:custGeom>
              <a:rect b="b" l="l" r="r" t="t"/>
              <a:pathLst>
                <a:path extrusionOk="0" h="5511" w="1938">
                  <a:moveTo>
                    <a:pt x="1071" y="0"/>
                  </a:moveTo>
                  <a:cubicBezTo>
                    <a:pt x="863" y="0"/>
                    <a:pt x="671" y="315"/>
                    <a:pt x="577" y="1090"/>
                  </a:cubicBezTo>
                  <a:cubicBezTo>
                    <a:pt x="301" y="3371"/>
                    <a:pt x="1329" y="4374"/>
                    <a:pt x="427" y="5125"/>
                  </a:cubicBezTo>
                  <a:cubicBezTo>
                    <a:pt x="326" y="5201"/>
                    <a:pt x="1" y="5276"/>
                    <a:pt x="1" y="5376"/>
                  </a:cubicBezTo>
                  <a:cubicBezTo>
                    <a:pt x="1" y="5437"/>
                    <a:pt x="199" y="5511"/>
                    <a:pt x="437" y="5511"/>
                  </a:cubicBezTo>
                  <a:cubicBezTo>
                    <a:pt x="685" y="5511"/>
                    <a:pt x="975" y="5431"/>
                    <a:pt x="1128" y="5176"/>
                  </a:cubicBezTo>
                  <a:cubicBezTo>
                    <a:pt x="1128" y="5176"/>
                    <a:pt x="1755" y="4123"/>
                    <a:pt x="1855" y="2494"/>
                  </a:cubicBezTo>
                  <a:cubicBezTo>
                    <a:pt x="1938" y="1187"/>
                    <a:pt x="1475" y="0"/>
                    <a:pt x="1071" y="0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2"/>
            <p:cNvSpPr/>
            <p:nvPr/>
          </p:nvSpPr>
          <p:spPr>
            <a:xfrm>
              <a:off x="7605223" y="3136346"/>
              <a:ext cx="257100" cy="503762"/>
            </a:xfrm>
            <a:custGeom>
              <a:rect b="b" l="l" r="r" t="t"/>
              <a:pathLst>
                <a:path extrusionOk="0" h="5453" w="2783">
                  <a:moveTo>
                    <a:pt x="1986" y="0"/>
                  </a:moveTo>
                  <a:cubicBezTo>
                    <a:pt x="1721" y="0"/>
                    <a:pt x="1371" y="243"/>
                    <a:pt x="928" y="894"/>
                  </a:cubicBezTo>
                  <a:cubicBezTo>
                    <a:pt x="1" y="2272"/>
                    <a:pt x="1028" y="5330"/>
                    <a:pt x="1028" y="5330"/>
                  </a:cubicBezTo>
                  <a:cubicBezTo>
                    <a:pt x="1204" y="5422"/>
                    <a:pt x="1373" y="5452"/>
                    <a:pt x="1522" y="5452"/>
                  </a:cubicBezTo>
                  <a:cubicBezTo>
                    <a:pt x="1819" y="5452"/>
                    <a:pt x="2031" y="5330"/>
                    <a:pt x="2031" y="5330"/>
                  </a:cubicBezTo>
                  <a:cubicBezTo>
                    <a:pt x="2607" y="3225"/>
                    <a:pt x="2181" y="2598"/>
                    <a:pt x="2532" y="1971"/>
                  </a:cubicBezTo>
                  <a:cubicBezTo>
                    <a:pt x="2783" y="1524"/>
                    <a:pt x="2649" y="0"/>
                    <a:pt x="19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2"/>
            <p:cNvSpPr/>
            <p:nvPr/>
          </p:nvSpPr>
          <p:spPr>
            <a:xfrm>
              <a:off x="7711741" y="3038236"/>
              <a:ext cx="345049" cy="602149"/>
            </a:xfrm>
            <a:custGeom>
              <a:rect b="b" l="l" r="r" t="t"/>
              <a:pathLst>
                <a:path extrusionOk="0" h="6518" w="3735">
                  <a:moveTo>
                    <a:pt x="3710" y="1"/>
                  </a:moveTo>
                  <a:cubicBezTo>
                    <a:pt x="3685" y="1"/>
                    <a:pt x="777" y="678"/>
                    <a:pt x="276" y="2658"/>
                  </a:cubicBezTo>
                  <a:cubicBezTo>
                    <a:pt x="276" y="2683"/>
                    <a:pt x="0" y="3760"/>
                    <a:pt x="226" y="6517"/>
                  </a:cubicBezTo>
                  <a:lnTo>
                    <a:pt x="301" y="6492"/>
                  </a:lnTo>
                  <a:cubicBezTo>
                    <a:pt x="51" y="3760"/>
                    <a:pt x="326" y="2683"/>
                    <a:pt x="351" y="2683"/>
                  </a:cubicBezTo>
                  <a:cubicBezTo>
                    <a:pt x="827" y="728"/>
                    <a:pt x="3710" y="76"/>
                    <a:pt x="3735" y="51"/>
                  </a:cubicBezTo>
                  <a:lnTo>
                    <a:pt x="37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2"/>
            <p:cNvSpPr/>
            <p:nvPr/>
          </p:nvSpPr>
          <p:spPr>
            <a:xfrm>
              <a:off x="7829806" y="2335389"/>
              <a:ext cx="453136" cy="417292"/>
            </a:xfrm>
            <a:custGeom>
              <a:rect b="b" l="l" r="r" t="t"/>
              <a:pathLst>
                <a:path extrusionOk="0" h="4517" w="4905">
                  <a:moveTo>
                    <a:pt x="2212" y="0"/>
                  </a:moveTo>
                  <a:cubicBezTo>
                    <a:pt x="1755" y="0"/>
                    <a:pt x="1340" y="262"/>
                    <a:pt x="1154" y="491"/>
                  </a:cubicBezTo>
                  <a:cubicBezTo>
                    <a:pt x="527" y="1318"/>
                    <a:pt x="1" y="1844"/>
                    <a:pt x="1204" y="4025"/>
                  </a:cubicBezTo>
                  <a:cubicBezTo>
                    <a:pt x="1399" y="4371"/>
                    <a:pt x="1753" y="4517"/>
                    <a:pt x="2150" y="4517"/>
                  </a:cubicBezTo>
                  <a:cubicBezTo>
                    <a:pt x="3333" y="4517"/>
                    <a:pt x="4905" y="3227"/>
                    <a:pt x="3835" y="2120"/>
                  </a:cubicBezTo>
                  <a:cubicBezTo>
                    <a:pt x="3359" y="1619"/>
                    <a:pt x="3710" y="1193"/>
                    <a:pt x="3234" y="566"/>
                  </a:cubicBezTo>
                  <a:cubicBezTo>
                    <a:pt x="2922" y="147"/>
                    <a:pt x="2555" y="0"/>
                    <a:pt x="2212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2"/>
            <p:cNvSpPr/>
            <p:nvPr/>
          </p:nvSpPr>
          <p:spPr>
            <a:xfrm>
              <a:off x="7852994" y="2597571"/>
              <a:ext cx="233912" cy="233451"/>
            </a:xfrm>
            <a:custGeom>
              <a:rect b="b" l="l" r="r" t="t"/>
              <a:pathLst>
                <a:path extrusionOk="0" h="2527" w="2532">
                  <a:moveTo>
                    <a:pt x="1524" y="0"/>
                  </a:moveTo>
                  <a:cubicBezTo>
                    <a:pt x="542" y="0"/>
                    <a:pt x="0" y="1864"/>
                    <a:pt x="0" y="1864"/>
                  </a:cubicBezTo>
                  <a:cubicBezTo>
                    <a:pt x="419" y="2447"/>
                    <a:pt x="1117" y="2526"/>
                    <a:pt x="1466" y="2526"/>
                  </a:cubicBezTo>
                  <a:cubicBezTo>
                    <a:pt x="1597" y="2526"/>
                    <a:pt x="1679" y="2515"/>
                    <a:pt x="1679" y="2515"/>
                  </a:cubicBezTo>
                  <a:cubicBezTo>
                    <a:pt x="1679" y="2515"/>
                    <a:pt x="1980" y="2039"/>
                    <a:pt x="2206" y="1463"/>
                  </a:cubicBezTo>
                  <a:cubicBezTo>
                    <a:pt x="2532" y="560"/>
                    <a:pt x="2030" y="109"/>
                    <a:pt x="1755" y="34"/>
                  </a:cubicBezTo>
                  <a:cubicBezTo>
                    <a:pt x="1675" y="11"/>
                    <a:pt x="1599" y="0"/>
                    <a:pt x="1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2"/>
            <p:cNvSpPr/>
            <p:nvPr/>
          </p:nvSpPr>
          <p:spPr>
            <a:xfrm>
              <a:off x="7868329" y="2568008"/>
              <a:ext cx="422373" cy="492306"/>
            </a:xfrm>
            <a:custGeom>
              <a:rect b="b" l="l" r="r" t="t"/>
              <a:pathLst>
                <a:path extrusionOk="0" h="5329" w="4572">
                  <a:moveTo>
                    <a:pt x="2077" y="1"/>
                  </a:moveTo>
                  <a:cubicBezTo>
                    <a:pt x="1472" y="1"/>
                    <a:pt x="805" y="220"/>
                    <a:pt x="536" y="1081"/>
                  </a:cubicBezTo>
                  <a:cubicBezTo>
                    <a:pt x="260" y="1933"/>
                    <a:pt x="361" y="2961"/>
                    <a:pt x="135" y="3988"/>
                  </a:cubicBezTo>
                  <a:cubicBezTo>
                    <a:pt x="1" y="4692"/>
                    <a:pt x="2007" y="5329"/>
                    <a:pt x="3216" y="5329"/>
                  </a:cubicBezTo>
                  <a:cubicBezTo>
                    <a:pt x="3816" y="5329"/>
                    <a:pt x="4219" y="5172"/>
                    <a:pt x="4070" y="4790"/>
                  </a:cubicBezTo>
                  <a:lnTo>
                    <a:pt x="4070" y="4715"/>
                  </a:lnTo>
                  <a:cubicBezTo>
                    <a:pt x="3819" y="3662"/>
                    <a:pt x="3644" y="2986"/>
                    <a:pt x="4020" y="1958"/>
                  </a:cubicBezTo>
                  <a:cubicBezTo>
                    <a:pt x="4571" y="479"/>
                    <a:pt x="3443" y="254"/>
                    <a:pt x="2742" y="78"/>
                  </a:cubicBezTo>
                  <a:cubicBezTo>
                    <a:pt x="2549" y="36"/>
                    <a:pt x="2318" y="1"/>
                    <a:pt x="20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2"/>
            <p:cNvSpPr/>
            <p:nvPr/>
          </p:nvSpPr>
          <p:spPr>
            <a:xfrm>
              <a:off x="7982607" y="2473316"/>
              <a:ext cx="133770" cy="174788"/>
            </a:xfrm>
            <a:custGeom>
              <a:rect b="b" l="l" r="r" t="t"/>
              <a:pathLst>
                <a:path extrusionOk="0" h="1892" w="1448">
                  <a:moveTo>
                    <a:pt x="778" y="1"/>
                  </a:moveTo>
                  <a:lnTo>
                    <a:pt x="1" y="803"/>
                  </a:lnTo>
                  <a:cubicBezTo>
                    <a:pt x="377" y="1153"/>
                    <a:pt x="251" y="1454"/>
                    <a:pt x="327" y="1830"/>
                  </a:cubicBezTo>
                  <a:cubicBezTo>
                    <a:pt x="337" y="1873"/>
                    <a:pt x="368" y="1891"/>
                    <a:pt x="412" y="1891"/>
                  </a:cubicBezTo>
                  <a:cubicBezTo>
                    <a:pt x="680" y="1891"/>
                    <a:pt x="1448" y="1204"/>
                    <a:pt x="1254" y="1053"/>
                  </a:cubicBezTo>
                  <a:cubicBezTo>
                    <a:pt x="903" y="803"/>
                    <a:pt x="778" y="1"/>
                    <a:pt x="77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2"/>
            <p:cNvSpPr/>
            <p:nvPr/>
          </p:nvSpPr>
          <p:spPr>
            <a:xfrm>
              <a:off x="7908516" y="2371973"/>
              <a:ext cx="187629" cy="240472"/>
            </a:xfrm>
            <a:custGeom>
              <a:rect b="b" l="l" r="r" t="t"/>
              <a:pathLst>
                <a:path extrusionOk="0" h="2603" w="2031">
                  <a:moveTo>
                    <a:pt x="932" y="1"/>
                  </a:moveTo>
                  <a:cubicBezTo>
                    <a:pt x="731" y="1"/>
                    <a:pt x="519" y="85"/>
                    <a:pt x="402" y="346"/>
                  </a:cubicBezTo>
                  <a:cubicBezTo>
                    <a:pt x="201" y="772"/>
                    <a:pt x="1" y="2576"/>
                    <a:pt x="853" y="2601"/>
                  </a:cubicBezTo>
                  <a:cubicBezTo>
                    <a:pt x="861" y="2602"/>
                    <a:pt x="869" y="2602"/>
                    <a:pt x="878" y="2602"/>
                  </a:cubicBezTo>
                  <a:cubicBezTo>
                    <a:pt x="1254" y="2602"/>
                    <a:pt x="1809" y="2059"/>
                    <a:pt x="1956" y="1348"/>
                  </a:cubicBezTo>
                  <a:cubicBezTo>
                    <a:pt x="2031" y="1047"/>
                    <a:pt x="1805" y="521"/>
                    <a:pt x="1379" y="145"/>
                  </a:cubicBezTo>
                  <a:cubicBezTo>
                    <a:pt x="1295" y="73"/>
                    <a:pt x="1118" y="1"/>
                    <a:pt x="932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2"/>
            <p:cNvSpPr/>
            <p:nvPr/>
          </p:nvSpPr>
          <p:spPr>
            <a:xfrm>
              <a:off x="7910825" y="2355067"/>
              <a:ext cx="213126" cy="190400"/>
            </a:xfrm>
            <a:custGeom>
              <a:rect b="b" l="l" r="r" t="t"/>
              <a:pathLst>
                <a:path extrusionOk="0" h="2061" w="2307">
                  <a:moveTo>
                    <a:pt x="1190" y="1"/>
                  </a:moveTo>
                  <a:cubicBezTo>
                    <a:pt x="624" y="1"/>
                    <a:pt x="0" y="467"/>
                    <a:pt x="126" y="1205"/>
                  </a:cubicBezTo>
                  <a:cubicBezTo>
                    <a:pt x="129" y="1228"/>
                    <a:pt x="135" y="1237"/>
                    <a:pt x="144" y="1237"/>
                  </a:cubicBezTo>
                  <a:cubicBezTo>
                    <a:pt x="202" y="1237"/>
                    <a:pt x="376" y="855"/>
                    <a:pt x="557" y="855"/>
                  </a:cubicBezTo>
                  <a:cubicBezTo>
                    <a:pt x="606" y="855"/>
                    <a:pt x="655" y="883"/>
                    <a:pt x="703" y="955"/>
                  </a:cubicBezTo>
                  <a:cubicBezTo>
                    <a:pt x="953" y="1356"/>
                    <a:pt x="1454" y="1180"/>
                    <a:pt x="1755" y="1932"/>
                  </a:cubicBezTo>
                  <a:cubicBezTo>
                    <a:pt x="1794" y="2023"/>
                    <a:pt x="1833" y="2061"/>
                    <a:pt x="1871" y="2061"/>
                  </a:cubicBezTo>
                  <a:cubicBezTo>
                    <a:pt x="2053" y="2061"/>
                    <a:pt x="2211" y="1192"/>
                    <a:pt x="2231" y="1130"/>
                  </a:cubicBezTo>
                  <a:cubicBezTo>
                    <a:pt x="2307" y="754"/>
                    <a:pt x="2307" y="754"/>
                    <a:pt x="1780" y="228"/>
                  </a:cubicBezTo>
                  <a:cubicBezTo>
                    <a:pt x="1625" y="73"/>
                    <a:pt x="1412" y="1"/>
                    <a:pt x="1190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2"/>
            <p:cNvSpPr/>
            <p:nvPr/>
          </p:nvSpPr>
          <p:spPr>
            <a:xfrm>
              <a:off x="7829806" y="2648658"/>
              <a:ext cx="449256" cy="449256"/>
            </a:xfrm>
            <a:custGeom>
              <a:rect b="b" l="l" r="r" t="t"/>
              <a:pathLst>
                <a:path extrusionOk="0" h="4863" w="4863">
                  <a:moveTo>
                    <a:pt x="3920" y="1"/>
                  </a:moveTo>
                  <a:cubicBezTo>
                    <a:pt x="3802" y="1"/>
                    <a:pt x="3551" y="56"/>
                    <a:pt x="3384" y="484"/>
                  </a:cubicBezTo>
                  <a:cubicBezTo>
                    <a:pt x="3108" y="1135"/>
                    <a:pt x="3509" y="2789"/>
                    <a:pt x="2883" y="3541"/>
                  </a:cubicBezTo>
                  <a:cubicBezTo>
                    <a:pt x="2409" y="4129"/>
                    <a:pt x="1907" y="4200"/>
                    <a:pt x="1495" y="4200"/>
                  </a:cubicBezTo>
                  <a:cubicBezTo>
                    <a:pt x="1362" y="4200"/>
                    <a:pt x="1238" y="4193"/>
                    <a:pt x="1128" y="4193"/>
                  </a:cubicBezTo>
                  <a:cubicBezTo>
                    <a:pt x="701" y="4169"/>
                    <a:pt x="544" y="3965"/>
                    <a:pt x="294" y="3965"/>
                  </a:cubicBezTo>
                  <a:cubicBezTo>
                    <a:pt x="280" y="3965"/>
                    <a:pt x="266" y="3966"/>
                    <a:pt x="251" y="3967"/>
                  </a:cubicBezTo>
                  <a:cubicBezTo>
                    <a:pt x="1" y="3992"/>
                    <a:pt x="26" y="4293"/>
                    <a:pt x="727" y="4494"/>
                  </a:cubicBezTo>
                  <a:cubicBezTo>
                    <a:pt x="954" y="4558"/>
                    <a:pt x="1711" y="4862"/>
                    <a:pt x="2469" y="4862"/>
                  </a:cubicBezTo>
                  <a:cubicBezTo>
                    <a:pt x="2887" y="4862"/>
                    <a:pt x="3305" y="4770"/>
                    <a:pt x="3635" y="4494"/>
                  </a:cubicBezTo>
                  <a:cubicBezTo>
                    <a:pt x="4838" y="3491"/>
                    <a:pt x="4863" y="183"/>
                    <a:pt x="3986" y="7"/>
                  </a:cubicBezTo>
                  <a:cubicBezTo>
                    <a:pt x="3986" y="7"/>
                    <a:pt x="3961" y="1"/>
                    <a:pt x="3920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2"/>
            <p:cNvSpPr/>
            <p:nvPr/>
          </p:nvSpPr>
          <p:spPr>
            <a:xfrm>
              <a:off x="8077576" y="2611613"/>
              <a:ext cx="199177" cy="232527"/>
            </a:xfrm>
            <a:custGeom>
              <a:rect b="b" l="l" r="r" t="t"/>
              <a:pathLst>
                <a:path extrusionOk="0" h="2517" w="2156">
                  <a:moveTo>
                    <a:pt x="1193" y="0"/>
                  </a:moveTo>
                  <a:cubicBezTo>
                    <a:pt x="1161" y="0"/>
                    <a:pt x="1131" y="3"/>
                    <a:pt x="1103" y="7"/>
                  </a:cubicBezTo>
                  <a:cubicBezTo>
                    <a:pt x="0" y="208"/>
                    <a:pt x="351" y="2338"/>
                    <a:pt x="351" y="2338"/>
                  </a:cubicBezTo>
                  <a:cubicBezTo>
                    <a:pt x="579" y="2469"/>
                    <a:pt x="812" y="2517"/>
                    <a:pt x="1031" y="2517"/>
                  </a:cubicBezTo>
                  <a:cubicBezTo>
                    <a:pt x="1607" y="2517"/>
                    <a:pt x="2081" y="2188"/>
                    <a:pt x="2081" y="2188"/>
                  </a:cubicBezTo>
                  <a:cubicBezTo>
                    <a:pt x="2081" y="2188"/>
                    <a:pt x="2156" y="1661"/>
                    <a:pt x="2106" y="1085"/>
                  </a:cubicBezTo>
                  <a:cubicBezTo>
                    <a:pt x="2015" y="243"/>
                    <a:pt x="1510" y="0"/>
                    <a:pt x="11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2"/>
            <p:cNvSpPr/>
            <p:nvPr/>
          </p:nvSpPr>
          <p:spPr>
            <a:xfrm>
              <a:off x="6878170" y="2947978"/>
              <a:ext cx="1644039" cy="55614"/>
            </a:xfrm>
            <a:custGeom>
              <a:rect b="b" l="l" r="r" t="t"/>
              <a:pathLst>
                <a:path extrusionOk="0" h="602" w="17796">
                  <a:moveTo>
                    <a:pt x="1" y="0"/>
                  </a:moveTo>
                  <a:lnTo>
                    <a:pt x="1" y="602"/>
                  </a:lnTo>
                  <a:lnTo>
                    <a:pt x="17795" y="602"/>
                  </a:lnTo>
                  <a:lnTo>
                    <a:pt x="17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2"/>
            <p:cNvSpPr/>
            <p:nvPr/>
          </p:nvSpPr>
          <p:spPr>
            <a:xfrm>
              <a:off x="6834196" y="2952597"/>
              <a:ext cx="296455" cy="845207"/>
            </a:xfrm>
            <a:custGeom>
              <a:rect b="b" l="l" r="r" t="t"/>
              <a:pathLst>
                <a:path extrusionOk="0" h="9149" w="3209">
                  <a:moveTo>
                    <a:pt x="2532" y="1"/>
                  </a:moveTo>
                  <a:lnTo>
                    <a:pt x="1" y="9148"/>
                  </a:lnTo>
                  <a:lnTo>
                    <a:pt x="677" y="9148"/>
                  </a:lnTo>
                  <a:lnTo>
                    <a:pt x="3209" y="151"/>
                  </a:lnTo>
                  <a:lnTo>
                    <a:pt x="2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2"/>
            <p:cNvSpPr/>
            <p:nvPr/>
          </p:nvSpPr>
          <p:spPr>
            <a:xfrm>
              <a:off x="8260494" y="2952597"/>
              <a:ext cx="289527" cy="845207"/>
            </a:xfrm>
            <a:custGeom>
              <a:rect b="b" l="l" r="r" t="t"/>
              <a:pathLst>
                <a:path extrusionOk="0" h="9149" w="3134">
                  <a:moveTo>
                    <a:pt x="677" y="1"/>
                  </a:moveTo>
                  <a:lnTo>
                    <a:pt x="0" y="151"/>
                  </a:lnTo>
                  <a:lnTo>
                    <a:pt x="2406" y="9148"/>
                  </a:lnTo>
                  <a:lnTo>
                    <a:pt x="3133" y="9148"/>
                  </a:lnTo>
                  <a:lnTo>
                    <a:pt x="6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2"/>
            <p:cNvSpPr/>
            <p:nvPr/>
          </p:nvSpPr>
          <p:spPr>
            <a:xfrm>
              <a:off x="7014805" y="2387678"/>
              <a:ext cx="703955" cy="465423"/>
            </a:xfrm>
            <a:custGeom>
              <a:rect b="b" l="l" r="r" t="t"/>
              <a:pathLst>
                <a:path extrusionOk="0" h="5038" w="762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rgbClr val="FDED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2"/>
            <p:cNvSpPr/>
            <p:nvPr/>
          </p:nvSpPr>
          <p:spPr>
            <a:xfrm>
              <a:off x="7267194" y="2778918"/>
              <a:ext cx="201486" cy="173771"/>
            </a:xfrm>
            <a:custGeom>
              <a:rect b="b" l="l" r="r" t="t"/>
              <a:pathLst>
                <a:path extrusionOk="0" h="1881" w="2181">
                  <a:moveTo>
                    <a:pt x="126" y="1"/>
                  </a:moveTo>
                  <a:lnTo>
                    <a:pt x="0" y="1881"/>
                  </a:lnTo>
                  <a:lnTo>
                    <a:pt x="2181" y="1881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2"/>
            <p:cNvSpPr/>
            <p:nvPr/>
          </p:nvSpPr>
          <p:spPr>
            <a:xfrm>
              <a:off x="7014805" y="2387678"/>
              <a:ext cx="703955" cy="465423"/>
            </a:xfrm>
            <a:custGeom>
              <a:rect b="b" l="l" r="r" t="t"/>
              <a:pathLst>
                <a:path extrusionOk="0" h="5038" w="7620">
                  <a:moveTo>
                    <a:pt x="351" y="0"/>
                  </a:moveTo>
                  <a:cubicBezTo>
                    <a:pt x="151" y="0"/>
                    <a:pt x="1" y="151"/>
                    <a:pt x="1" y="351"/>
                  </a:cubicBezTo>
                  <a:lnTo>
                    <a:pt x="1" y="4712"/>
                  </a:lnTo>
                  <a:cubicBezTo>
                    <a:pt x="1" y="4887"/>
                    <a:pt x="151" y="5038"/>
                    <a:pt x="351" y="5038"/>
                  </a:cubicBezTo>
                  <a:lnTo>
                    <a:pt x="7269" y="5038"/>
                  </a:lnTo>
                  <a:cubicBezTo>
                    <a:pt x="7469" y="5038"/>
                    <a:pt x="7620" y="4887"/>
                    <a:pt x="7620" y="4712"/>
                  </a:cubicBezTo>
                  <a:lnTo>
                    <a:pt x="7620" y="351"/>
                  </a:lnTo>
                  <a:cubicBezTo>
                    <a:pt x="7620" y="151"/>
                    <a:pt x="7469" y="0"/>
                    <a:pt x="7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2"/>
            <p:cNvSpPr/>
            <p:nvPr/>
          </p:nvSpPr>
          <p:spPr>
            <a:xfrm>
              <a:off x="7014805" y="2776608"/>
              <a:ext cx="703955" cy="76493"/>
            </a:xfrm>
            <a:custGeom>
              <a:rect b="b" l="l" r="r" t="t"/>
              <a:pathLst>
                <a:path extrusionOk="0" h="828" w="7620">
                  <a:moveTo>
                    <a:pt x="1" y="1"/>
                  </a:moveTo>
                  <a:lnTo>
                    <a:pt x="1" y="502"/>
                  </a:lnTo>
                  <a:cubicBezTo>
                    <a:pt x="1" y="677"/>
                    <a:pt x="151" y="828"/>
                    <a:pt x="351" y="828"/>
                  </a:cubicBezTo>
                  <a:lnTo>
                    <a:pt x="7269" y="828"/>
                  </a:lnTo>
                  <a:cubicBezTo>
                    <a:pt x="7469" y="828"/>
                    <a:pt x="7620" y="677"/>
                    <a:pt x="7620" y="502"/>
                  </a:cubicBezTo>
                  <a:lnTo>
                    <a:pt x="76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2"/>
            <p:cNvSpPr/>
            <p:nvPr/>
          </p:nvSpPr>
          <p:spPr>
            <a:xfrm>
              <a:off x="7169915" y="2927099"/>
              <a:ext cx="386806" cy="25590"/>
            </a:xfrm>
            <a:custGeom>
              <a:rect b="b" l="l" r="r" t="t"/>
              <a:pathLst>
                <a:path extrusionOk="0" h="277" w="4187">
                  <a:moveTo>
                    <a:pt x="1" y="1"/>
                  </a:moveTo>
                  <a:lnTo>
                    <a:pt x="1" y="277"/>
                  </a:lnTo>
                  <a:lnTo>
                    <a:pt x="4186" y="277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2" name="Google Shape;1632;p32"/>
          <p:cNvSpPr txBox="1"/>
          <p:nvPr/>
        </p:nvSpPr>
        <p:spPr>
          <a:xfrm>
            <a:off x="2000250" y="448275"/>
            <a:ext cx="5143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Flight Delay Dataset</a:t>
            </a:r>
            <a:endParaRPr b="1" sz="35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33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 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33"/>
          <p:cNvSpPr txBox="1"/>
          <p:nvPr>
            <p:ph idx="1" type="subTitle"/>
          </p:nvPr>
        </p:nvSpPr>
        <p:spPr>
          <a:xfrm>
            <a:off x="927650" y="2547850"/>
            <a:ext cx="1895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Source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rId3"/>
              </a:rPr>
              <a:t>www.kaggle.com</a:t>
            </a:r>
            <a:endParaRPr/>
          </a:p>
        </p:txBody>
      </p:sp>
      <p:grpSp>
        <p:nvGrpSpPr>
          <p:cNvPr id="1639" name="Google Shape;1639;p33"/>
          <p:cNvGrpSpPr/>
          <p:nvPr/>
        </p:nvGrpSpPr>
        <p:grpSpPr>
          <a:xfrm>
            <a:off x="1645716" y="1856139"/>
            <a:ext cx="508729" cy="525230"/>
            <a:chOff x="-37385100" y="3949908"/>
            <a:chExt cx="321350" cy="318225"/>
          </a:xfrm>
        </p:grpSpPr>
        <p:sp>
          <p:nvSpPr>
            <p:cNvPr id="1640" name="Google Shape;1640;p33"/>
            <p:cNvSpPr/>
            <p:nvPr/>
          </p:nvSpPr>
          <p:spPr>
            <a:xfrm>
              <a:off x="-37190575" y="4145233"/>
              <a:ext cx="126825" cy="122900"/>
            </a:xfrm>
            <a:custGeom>
              <a:rect b="b" l="l" r="r" t="t"/>
              <a:pathLst>
                <a:path extrusionOk="0" h="4916" w="5073">
                  <a:moveTo>
                    <a:pt x="2238" y="1"/>
                  </a:moveTo>
                  <a:cubicBezTo>
                    <a:pt x="1986" y="442"/>
                    <a:pt x="1671" y="820"/>
                    <a:pt x="1324" y="1229"/>
                  </a:cubicBezTo>
                  <a:cubicBezTo>
                    <a:pt x="946" y="1671"/>
                    <a:pt x="473" y="1986"/>
                    <a:pt x="1" y="2238"/>
                  </a:cubicBezTo>
                  <a:lnTo>
                    <a:pt x="2206" y="4443"/>
                  </a:lnTo>
                  <a:cubicBezTo>
                    <a:pt x="2521" y="4758"/>
                    <a:pt x="2923" y="4916"/>
                    <a:pt x="3325" y="4916"/>
                  </a:cubicBezTo>
                  <a:cubicBezTo>
                    <a:pt x="3726" y="4916"/>
                    <a:pt x="4128" y="4758"/>
                    <a:pt x="4443" y="4443"/>
                  </a:cubicBezTo>
                  <a:cubicBezTo>
                    <a:pt x="5073" y="3813"/>
                    <a:pt x="5073" y="2836"/>
                    <a:pt x="4443" y="2206"/>
                  </a:cubicBezTo>
                  <a:lnTo>
                    <a:pt x="22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-37385100" y="3949908"/>
              <a:ext cx="248125" cy="248950"/>
            </a:xfrm>
            <a:custGeom>
              <a:rect b="b" l="l" r="r" t="t"/>
              <a:pathLst>
                <a:path extrusionOk="0" h="9958" w="9925">
                  <a:moveTo>
                    <a:pt x="4978" y="1702"/>
                  </a:moveTo>
                  <a:cubicBezTo>
                    <a:pt x="6774" y="1702"/>
                    <a:pt x="8286" y="3214"/>
                    <a:pt x="8286" y="5010"/>
                  </a:cubicBezTo>
                  <a:cubicBezTo>
                    <a:pt x="8254" y="5892"/>
                    <a:pt x="7939" y="6711"/>
                    <a:pt x="7341" y="7310"/>
                  </a:cubicBezTo>
                  <a:cubicBezTo>
                    <a:pt x="6742" y="7908"/>
                    <a:pt x="5923" y="8318"/>
                    <a:pt x="4978" y="8318"/>
                  </a:cubicBezTo>
                  <a:cubicBezTo>
                    <a:pt x="3151" y="8318"/>
                    <a:pt x="1670" y="6837"/>
                    <a:pt x="1670" y="5010"/>
                  </a:cubicBezTo>
                  <a:cubicBezTo>
                    <a:pt x="1670" y="3214"/>
                    <a:pt x="3151" y="1702"/>
                    <a:pt x="4978" y="1702"/>
                  </a:cubicBezTo>
                  <a:close/>
                  <a:moveTo>
                    <a:pt x="4978" y="1"/>
                  </a:moveTo>
                  <a:cubicBezTo>
                    <a:pt x="2268" y="1"/>
                    <a:pt x="0" y="2269"/>
                    <a:pt x="0" y="4978"/>
                  </a:cubicBezTo>
                  <a:cubicBezTo>
                    <a:pt x="0" y="7688"/>
                    <a:pt x="2268" y="9956"/>
                    <a:pt x="4978" y="9956"/>
                  </a:cubicBezTo>
                  <a:cubicBezTo>
                    <a:pt x="5013" y="9957"/>
                    <a:pt x="5048" y="9957"/>
                    <a:pt x="5083" y="9957"/>
                  </a:cubicBezTo>
                  <a:cubicBezTo>
                    <a:pt x="6367" y="9957"/>
                    <a:pt x="7586" y="9395"/>
                    <a:pt x="8506" y="8444"/>
                  </a:cubicBezTo>
                  <a:cubicBezTo>
                    <a:pt x="9420" y="7499"/>
                    <a:pt x="9924" y="6270"/>
                    <a:pt x="9924" y="4978"/>
                  </a:cubicBezTo>
                  <a:cubicBezTo>
                    <a:pt x="9924" y="2269"/>
                    <a:pt x="7687" y="1"/>
                    <a:pt x="49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2" name="Google Shape;1642;p33"/>
          <p:cNvGrpSpPr/>
          <p:nvPr/>
        </p:nvGrpSpPr>
        <p:grpSpPr>
          <a:xfrm>
            <a:off x="6790053" y="1873393"/>
            <a:ext cx="476104" cy="490733"/>
            <a:chOff x="-63250675" y="3744075"/>
            <a:chExt cx="320350" cy="318100"/>
          </a:xfrm>
        </p:grpSpPr>
        <p:sp>
          <p:nvSpPr>
            <p:cNvPr id="1643" name="Google Shape;1643;p33"/>
            <p:cNvSpPr/>
            <p:nvPr/>
          </p:nvSpPr>
          <p:spPr>
            <a:xfrm>
              <a:off x="-63126250" y="3744075"/>
              <a:ext cx="195925" cy="192875"/>
            </a:xfrm>
            <a:custGeom>
              <a:rect b="b" l="l" r="r" t="t"/>
              <a:pathLst>
                <a:path extrusionOk="0" h="7715" w="7837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-63190025" y="381405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-63250675" y="3751050"/>
              <a:ext cx="311125" cy="311125"/>
            </a:xfrm>
            <a:custGeom>
              <a:rect b="b" l="l" r="r" t="t"/>
              <a:pathLst>
                <a:path extrusionOk="0" h="12445" w="12445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6" name="Google Shape;1646;p33"/>
          <p:cNvGrpSpPr/>
          <p:nvPr/>
        </p:nvGrpSpPr>
        <p:grpSpPr>
          <a:xfrm>
            <a:off x="4292595" y="1873405"/>
            <a:ext cx="508720" cy="490715"/>
            <a:chOff x="-49764975" y="3183375"/>
            <a:chExt cx="299300" cy="299125"/>
          </a:xfrm>
        </p:grpSpPr>
        <p:sp>
          <p:nvSpPr>
            <p:cNvPr id="1647" name="Google Shape;1647;p33"/>
            <p:cNvSpPr/>
            <p:nvPr/>
          </p:nvSpPr>
          <p:spPr>
            <a:xfrm>
              <a:off x="-49606675" y="3233575"/>
              <a:ext cx="70125" cy="103200"/>
            </a:xfrm>
            <a:custGeom>
              <a:rect b="b" l="l" r="r" t="t"/>
              <a:pathLst>
                <a:path extrusionOk="0" h="4128" w="2805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-496767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-49694100" y="3233575"/>
              <a:ext cx="69325" cy="103200"/>
            </a:xfrm>
            <a:custGeom>
              <a:rect b="b" l="l" r="r" t="t"/>
              <a:pathLst>
                <a:path extrusionOk="0" h="4128" w="2773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-49756325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-49606675" y="3364325"/>
              <a:ext cx="52000" cy="118175"/>
            </a:xfrm>
            <a:custGeom>
              <a:rect b="b" l="l" r="r" t="t"/>
              <a:pathLst>
                <a:path extrusionOk="0" h="4727" w="208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3"/>
            <p:cNvSpPr/>
            <p:nvPr/>
          </p:nvSpPr>
          <p:spPr>
            <a:xfrm>
              <a:off x="-49595650" y="3314700"/>
              <a:ext cx="121325" cy="61450"/>
            </a:xfrm>
            <a:custGeom>
              <a:rect b="b" l="l" r="r" t="t"/>
              <a:pathLst>
                <a:path extrusionOk="0" h="2458" w="4853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3"/>
            <p:cNvSpPr/>
            <p:nvPr/>
          </p:nvSpPr>
          <p:spPr>
            <a:xfrm>
              <a:off x="-497649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-49535775" y="3355650"/>
              <a:ext cx="70100" cy="126850"/>
            </a:xfrm>
            <a:custGeom>
              <a:rect b="b" l="l" r="r" t="t"/>
              <a:pathLst>
                <a:path extrusionOk="0" h="5074" w="2804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-49685425" y="3183375"/>
              <a:ext cx="140200" cy="69925"/>
            </a:xfrm>
            <a:custGeom>
              <a:rect b="b" l="l" r="r" t="t"/>
              <a:pathLst>
                <a:path extrusionOk="0" h="2797" w="5608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33"/>
          <p:cNvSpPr txBox="1"/>
          <p:nvPr>
            <p:ph idx="1" type="subTitle"/>
          </p:nvPr>
        </p:nvSpPr>
        <p:spPr>
          <a:xfrm>
            <a:off x="3624150" y="2547850"/>
            <a:ext cx="1895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Structure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36</a:t>
            </a:r>
            <a:r>
              <a:rPr lang="en"/>
              <a:t> features</a:t>
            </a:r>
            <a:endParaRPr/>
          </a:p>
        </p:txBody>
      </p:sp>
      <p:sp>
        <p:nvSpPr>
          <p:cNvPr id="1657" name="Google Shape;1657;p33"/>
          <p:cNvSpPr txBox="1"/>
          <p:nvPr>
            <p:ph idx="1" type="subTitle"/>
          </p:nvPr>
        </p:nvSpPr>
        <p:spPr>
          <a:xfrm>
            <a:off x="6080250" y="2547850"/>
            <a:ext cx="1895700" cy="9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the amount of delay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Flight Delay Dataset</a:t>
            </a:r>
            <a:endParaRPr/>
          </a:p>
        </p:txBody>
      </p:sp>
      <p:sp>
        <p:nvSpPr>
          <p:cNvPr id="1663" name="Google Shape;1663;p34"/>
          <p:cNvSpPr txBox="1"/>
          <p:nvPr>
            <p:ph idx="1" type="subTitle"/>
          </p:nvPr>
        </p:nvSpPr>
        <p:spPr>
          <a:xfrm>
            <a:off x="339000" y="1547900"/>
            <a:ext cx="25482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/>
              <a:t>Date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of the flight trip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/>
              <a:t>Airline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airline identifier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/>
              <a:t>Origin_Airport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airport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34"/>
          <p:cNvSpPr txBox="1"/>
          <p:nvPr>
            <p:ph idx="1" type="subTitle"/>
          </p:nvPr>
        </p:nvSpPr>
        <p:spPr>
          <a:xfrm>
            <a:off x="2359000" y="1547900"/>
            <a:ext cx="3072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/>
              <a:t>D</a:t>
            </a:r>
            <a:r>
              <a:rPr b="1" lang="en"/>
              <a:t>estination_Airport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 airport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/>
              <a:t>Distance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distance between two airports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/>
              <a:t>Air_Time </a:t>
            </a:r>
            <a:r>
              <a:rPr lang="en"/>
              <a:t>: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time in the sky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5" name="Google Shape;1665;p34"/>
          <p:cNvGrpSpPr/>
          <p:nvPr/>
        </p:nvGrpSpPr>
        <p:grpSpPr>
          <a:xfrm>
            <a:off x="5082965" y="1506916"/>
            <a:ext cx="4010381" cy="2458905"/>
            <a:chOff x="4939903" y="1223591"/>
            <a:chExt cx="3875139" cy="2375983"/>
          </a:xfrm>
        </p:grpSpPr>
        <p:sp>
          <p:nvSpPr>
            <p:cNvPr id="1666" name="Google Shape;1666;p34"/>
            <p:cNvSpPr/>
            <p:nvPr/>
          </p:nvSpPr>
          <p:spPr>
            <a:xfrm>
              <a:off x="6524836" y="3540227"/>
              <a:ext cx="141991" cy="59347"/>
            </a:xfrm>
            <a:custGeom>
              <a:rect b="b" l="l" r="r" t="t"/>
              <a:pathLst>
                <a:path extrusionOk="0" h="833" w="1993">
                  <a:moveTo>
                    <a:pt x="1425" y="1"/>
                  </a:moveTo>
                  <a:cubicBezTo>
                    <a:pt x="1154" y="1"/>
                    <a:pt x="882" y="144"/>
                    <a:pt x="761" y="144"/>
                  </a:cubicBezTo>
                  <a:cubicBezTo>
                    <a:pt x="732" y="144"/>
                    <a:pt x="711" y="135"/>
                    <a:pt x="702" y="113"/>
                  </a:cubicBezTo>
                  <a:cubicBezTo>
                    <a:pt x="690" y="88"/>
                    <a:pt x="662" y="78"/>
                    <a:pt x="624" y="78"/>
                  </a:cubicBezTo>
                  <a:cubicBezTo>
                    <a:pt x="436" y="78"/>
                    <a:pt x="0" y="339"/>
                    <a:pt x="0" y="339"/>
                  </a:cubicBezTo>
                  <a:cubicBezTo>
                    <a:pt x="0" y="339"/>
                    <a:pt x="276" y="665"/>
                    <a:pt x="527" y="815"/>
                  </a:cubicBezTo>
                  <a:cubicBezTo>
                    <a:pt x="549" y="827"/>
                    <a:pt x="578" y="833"/>
                    <a:pt x="611" y="833"/>
                  </a:cubicBezTo>
                  <a:cubicBezTo>
                    <a:pt x="990" y="833"/>
                    <a:pt x="1992" y="105"/>
                    <a:pt x="1554" y="13"/>
                  </a:cubicBezTo>
                  <a:cubicBezTo>
                    <a:pt x="1512" y="5"/>
                    <a:pt x="1468" y="1"/>
                    <a:pt x="1425" y="1"/>
                  </a:cubicBezTo>
                  <a:close/>
                </a:path>
              </a:pathLst>
            </a:custGeom>
            <a:solidFill>
              <a:srgbClr val="F4C5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7" name="Google Shape;1667;p34"/>
            <p:cNvGrpSpPr/>
            <p:nvPr/>
          </p:nvGrpSpPr>
          <p:grpSpPr>
            <a:xfrm>
              <a:off x="4939903" y="1223591"/>
              <a:ext cx="3875139" cy="2353997"/>
              <a:chOff x="2772963" y="2596675"/>
              <a:chExt cx="3598086" cy="2185698"/>
            </a:xfrm>
          </p:grpSpPr>
          <p:sp>
            <p:nvSpPr>
              <p:cNvPr id="1668" name="Google Shape;1668;p34"/>
              <p:cNvSpPr/>
              <p:nvPr/>
            </p:nvSpPr>
            <p:spPr>
              <a:xfrm>
                <a:off x="2772963" y="3173417"/>
                <a:ext cx="3598086" cy="1157161"/>
              </a:xfrm>
              <a:custGeom>
                <a:rect b="b" l="l" r="r" t="t"/>
                <a:pathLst>
                  <a:path extrusionOk="0" h="16242" w="50503">
                    <a:moveTo>
                      <a:pt x="40151" y="1"/>
                    </a:moveTo>
                    <a:lnTo>
                      <a:pt x="11179" y="7695"/>
                    </a:lnTo>
                    <a:lnTo>
                      <a:pt x="11104" y="7720"/>
                    </a:lnTo>
                    <a:lnTo>
                      <a:pt x="8246" y="12081"/>
                    </a:lnTo>
                    <a:lnTo>
                      <a:pt x="4462" y="10627"/>
                    </a:lnTo>
                    <a:lnTo>
                      <a:pt x="2106" y="15815"/>
                    </a:lnTo>
                    <a:lnTo>
                      <a:pt x="1" y="15815"/>
                    </a:lnTo>
                    <a:lnTo>
                      <a:pt x="1" y="16241"/>
                    </a:lnTo>
                    <a:lnTo>
                      <a:pt x="2382" y="16241"/>
                    </a:lnTo>
                    <a:lnTo>
                      <a:pt x="4662" y="11154"/>
                    </a:lnTo>
                    <a:lnTo>
                      <a:pt x="8397" y="12582"/>
                    </a:lnTo>
                    <a:lnTo>
                      <a:pt x="11354" y="8071"/>
                    </a:lnTo>
                    <a:lnTo>
                      <a:pt x="40051" y="452"/>
                    </a:lnTo>
                    <a:lnTo>
                      <a:pt x="43986" y="3810"/>
                    </a:lnTo>
                    <a:lnTo>
                      <a:pt x="47720" y="427"/>
                    </a:lnTo>
                    <a:lnTo>
                      <a:pt x="50502" y="427"/>
                    </a:lnTo>
                    <a:lnTo>
                      <a:pt x="50502" y="26"/>
                    </a:lnTo>
                    <a:lnTo>
                      <a:pt x="47570" y="26"/>
                    </a:lnTo>
                    <a:lnTo>
                      <a:pt x="43961" y="3259"/>
                    </a:lnTo>
                    <a:lnTo>
                      <a:pt x="40151" y="1"/>
                    </a:lnTo>
                    <a:close/>
                  </a:path>
                </a:pathLst>
              </a:custGeom>
              <a:solidFill>
                <a:srgbClr val="D8E4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rect b="b" l="l" r="r" t="t"/>
                <a:pathLst>
                  <a:path extrusionOk="0" h="20678" w="31255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rgbClr val="FDEDC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4"/>
              <p:cNvSpPr/>
              <p:nvPr/>
            </p:nvSpPr>
            <p:spPr>
              <a:xfrm>
                <a:off x="4110411" y="3980571"/>
                <a:ext cx="637572" cy="551793"/>
              </a:xfrm>
              <a:custGeom>
                <a:rect b="b" l="l" r="r" t="t"/>
                <a:pathLst>
                  <a:path extrusionOk="0" h="7745" w="8949">
                    <a:moveTo>
                      <a:pt x="552" y="0"/>
                    </a:moveTo>
                    <a:lnTo>
                      <a:pt x="1" y="7744"/>
                    </a:lnTo>
                    <a:lnTo>
                      <a:pt x="8948" y="7744"/>
                    </a:lnTo>
                    <a:lnTo>
                      <a:pt x="8146" y="0"/>
                    </a:lnTo>
                    <a:close/>
                  </a:path>
                </a:pathLst>
              </a:custGeom>
              <a:solidFill>
                <a:srgbClr val="1F3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4"/>
              <p:cNvSpPr/>
              <p:nvPr/>
            </p:nvSpPr>
            <p:spPr>
              <a:xfrm>
                <a:off x="3314012" y="2739525"/>
                <a:ext cx="2226762" cy="1473204"/>
              </a:xfrm>
              <a:custGeom>
                <a:rect b="b" l="l" r="r" t="t"/>
                <a:pathLst>
                  <a:path extrusionOk="0" h="20678" w="31255">
                    <a:moveTo>
                      <a:pt x="1354" y="0"/>
                    </a:moveTo>
                    <a:cubicBezTo>
                      <a:pt x="627" y="0"/>
                      <a:pt x="1" y="627"/>
                      <a:pt x="1" y="1379"/>
                    </a:cubicBezTo>
                    <a:lnTo>
                      <a:pt x="1" y="19324"/>
                    </a:lnTo>
                    <a:cubicBezTo>
                      <a:pt x="1" y="20051"/>
                      <a:pt x="627" y="20677"/>
                      <a:pt x="1354" y="20677"/>
                    </a:cubicBezTo>
                    <a:lnTo>
                      <a:pt x="29901" y="20677"/>
                    </a:lnTo>
                    <a:cubicBezTo>
                      <a:pt x="30627" y="20677"/>
                      <a:pt x="31254" y="20051"/>
                      <a:pt x="31254" y="19324"/>
                    </a:cubicBezTo>
                    <a:lnTo>
                      <a:pt x="31254" y="1379"/>
                    </a:lnTo>
                    <a:cubicBezTo>
                      <a:pt x="31254" y="627"/>
                      <a:pt x="30627" y="0"/>
                      <a:pt x="29901" y="0"/>
                    </a:cubicBezTo>
                    <a:close/>
                  </a:path>
                </a:pathLst>
              </a:custGeom>
              <a:solidFill>
                <a:srgbClr val="1F3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34"/>
              <p:cNvSpPr/>
              <p:nvPr/>
            </p:nvSpPr>
            <p:spPr>
              <a:xfrm>
                <a:off x="3401503" y="2837703"/>
                <a:ext cx="2035683" cy="1044665"/>
              </a:xfrm>
              <a:custGeom>
                <a:rect b="b" l="l" r="r" t="t"/>
                <a:pathLst>
                  <a:path extrusionOk="0" h="14663" w="28573">
                    <a:moveTo>
                      <a:pt x="1" y="1"/>
                    </a:moveTo>
                    <a:lnTo>
                      <a:pt x="1" y="14663"/>
                    </a:lnTo>
                    <a:lnTo>
                      <a:pt x="28572" y="14663"/>
                    </a:lnTo>
                    <a:lnTo>
                      <a:pt x="28572" y="1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34"/>
              <p:cNvSpPr/>
              <p:nvPr/>
            </p:nvSpPr>
            <p:spPr>
              <a:xfrm>
                <a:off x="3314012" y="3969813"/>
                <a:ext cx="2226762" cy="242945"/>
              </a:xfrm>
              <a:custGeom>
                <a:rect b="b" l="l" r="r" t="t"/>
                <a:pathLst>
                  <a:path extrusionOk="0" h="3410" w="31255">
                    <a:moveTo>
                      <a:pt x="1" y="1"/>
                    </a:moveTo>
                    <a:lnTo>
                      <a:pt x="1" y="2056"/>
                    </a:lnTo>
                    <a:cubicBezTo>
                      <a:pt x="1" y="2783"/>
                      <a:pt x="627" y="3409"/>
                      <a:pt x="1354" y="3409"/>
                    </a:cubicBezTo>
                    <a:lnTo>
                      <a:pt x="29901" y="3409"/>
                    </a:lnTo>
                    <a:cubicBezTo>
                      <a:pt x="30627" y="3409"/>
                      <a:pt x="31254" y="2783"/>
                      <a:pt x="31254" y="2056"/>
                    </a:cubicBezTo>
                    <a:lnTo>
                      <a:pt x="31254" y="1"/>
                    </a:lnTo>
                    <a:close/>
                  </a:path>
                </a:pathLst>
              </a:custGeom>
              <a:solidFill>
                <a:srgbClr val="1F3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4"/>
              <p:cNvSpPr/>
              <p:nvPr/>
            </p:nvSpPr>
            <p:spPr>
              <a:xfrm>
                <a:off x="3799703" y="4444815"/>
                <a:ext cx="1228549" cy="87560"/>
              </a:xfrm>
              <a:custGeom>
                <a:rect b="b" l="l" r="r" t="t"/>
                <a:pathLst>
                  <a:path extrusionOk="0" h="1229" w="17244">
                    <a:moveTo>
                      <a:pt x="1" y="0"/>
                    </a:moveTo>
                    <a:lnTo>
                      <a:pt x="1" y="1228"/>
                    </a:lnTo>
                    <a:lnTo>
                      <a:pt x="17244" y="1228"/>
                    </a:lnTo>
                    <a:lnTo>
                      <a:pt x="17244" y="0"/>
                    </a:lnTo>
                    <a:close/>
                  </a:path>
                </a:pathLst>
              </a:custGeom>
              <a:solidFill>
                <a:srgbClr val="1F3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4"/>
              <p:cNvSpPr/>
              <p:nvPr/>
            </p:nvSpPr>
            <p:spPr>
              <a:xfrm>
                <a:off x="5755005" y="2859148"/>
                <a:ext cx="128668" cy="128668"/>
              </a:xfrm>
              <a:custGeom>
                <a:rect b="b" l="l" r="r" t="t"/>
                <a:pathLst>
                  <a:path extrusionOk="0" h="1806" w="1806">
                    <a:moveTo>
                      <a:pt x="276" y="1"/>
                    </a:moveTo>
                    <a:lnTo>
                      <a:pt x="1" y="301"/>
                    </a:lnTo>
                    <a:lnTo>
                      <a:pt x="1529" y="1805"/>
                    </a:lnTo>
                    <a:lnTo>
                      <a:pt x="1805" y="150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34"/>
              <p:cNvSpPr/>
              <p:nvPr/>
            </p:nvSpPr>
            <p:spPr>
              <a:xfrm>
                <a:off x="5755005" y="2860929"/>
                <a:ext cx="126887" cy="126887"/>
              </a:xfrm>
              <a:custGeom>
                <a:rect b="b" l="l" r="r" t="t"/>
                <a:pathLst>
                  <a:path extrusionOk="0" h="1781" w="1781">
                    <a:moveTo>
                      <a:pt x="1504" y="1"/>
                    </a:moveTo>
                    <a:lnTo>
                      <a:pt x="1" y="1479"/>
                    </a:lnTo>
                    <a:lnTo>
                      <a:pt x="301" y="1780"/>
                    </a:lnTo>
                    <a:lnTo>
                      <a:pt x="1780" y="276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34"/>
              <p:cNvSpPr/>
              <p:nvPr/>
            </p:nvSpPr>
            <p:spPr>
              <a:xfrm>
                <a:off x="5805021" y="3891228"/>
                <a:ext cx="26859" cy="39398"/>
              </a:xfrm>
              <a:custGeom>
                <a:rect b="b" l="l" r="r" t="t"/>
                <a:pathLst>
                  <a:path extrusionOk="0" h="553" w="377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34"/>
              <p:cNvSpPr/>
              <p:nvPr/>
            </p:nvSpPr>
            <p:spPr>
              <a:xfrm>
                <a:off x="5805021" y="3948368"/>
                <a:ext cx="26859" cy="39398"/>
              </a:xfrm>
              <a:custGeom>
                <a:rect b="b" l="l" r="r" t="t"/>
                <a:pathLst>
                  <a:path extrusionOk="0" h="553" w="377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34"/>
              <p:cNvSpPr/>
              <p:nvPr/>
            </p:nvSpPr>
            <p:spPr>
              <a:xfrm>
                <a:off x="5805021" y="4005508"/>
                <a:ext cx="26859" cy="39398"/>
              </a:xfrm>
              <a:custGeom>
                <a:rect b="b" l="l" r="r" t="t"/>
                <a:pathLst>
                  <a:path extrusionOk="0" h="553" w="377">
                    <a:moveTo>
                      <a:pt x="0" y="1"/>
                    </a:moveTo>
                    <a:lnTo>
                      <a:pt x="0" y="552"/>
                    </a:lnTo>
                    <a:lnTo>
                      <a:pt x="376" y="552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34"/>
              <p:cNvSpPr/>
              <p:nvPr/>
            </p:nvSpPr>
            <p:spPr>
              <a:xfrm>
                <a:off x="5805021" y="4062648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34"/>
              <p:cNvSpPr/>
              <p:nvPr/>
            </p:nvSpPr>
            <p:spPr>
              <a:xfrm>
                <a:off x="5805021" y="4119788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34"/>
              <p:cNvSpPr/>
              <p:nvPr/>
            </p:nvSpPr>
            <p:spPr>
              <a:xfrm>
                <a:off x="5805021" y="4176927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34"/>
              <p:cNvSpPr/>
              <p:nvPr/>
            </p:nvSpPr>
            <p:spPr>
              <a:xfrm>
                <a:off x="5805021" y="4234067"/>
                <a:ext cx="26859" cy="37617"/>
              </a:xfrm>
              <a:custGeom>
                <a:rect b="b" l="l" r="r" t="t"/>
                <a:pathLst>
                  <a:path extrusionOk="0" h="528" w="377">
                    <a:moveTo>
                      <a:pt x="0" y="1"/>
                    </a:moveTo>
                    <a:lnTo>
                      <a:pt x="0" y="527"/>
                    </a:lnTo>
                    <a:lnTo>
                      <a:pt x="376" y="52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34"/>
              <p:cNvSpPr/>
              <p:nvPr/>
            </p:nvSpPr>
            <p:spPr>
              <a:xfrm>
                <a:off x="5010403" y="4035859"/>
                <a:ext cx="650039" cy="105443"/>
              </a:xfrm>
              <a:custGeom>
                <a:rect b="b" l="l" r="r" t="t"/>
                <a:pathLst>
                  <a:path extrusionOk="0" h="1480" w="9124">
                    <a:moveTo>
                      <a:pt x="201" y="1"/>
                    </a:moveTo>
                    <a:lnTo>
                      <a:pt x="0" y="176"/>
                    </a:lnTo>
                    <a:lnTo>
                      <a:pt x="752" y="1029"/>
                    </a:lnTo>
                    <a:cubicBezTo>
                      <a:pt x="930" y="1220"/>
                      <a:pt x="1175" y="1322"/>
                      <a:pt x="1422" y="1322"/>
                    </a:cubicBezTo>
                    <a:cubicBezTo>
                      <a:pt x="1628" y="1322"/>
                      <a:pt x="1835" y="1252"/>
                      <a:pt x="2005" y="1104"/>
                    </a:cubicBezTo>
                    <a:lnTo>
                      <a:pt x="2682" y="527"/>
                    </a:lnTo>
                    <a:cubicBezTo>
                      <a:pt x="2787" y="423"/>
                      <a:pt x="2908" y="371"/>
                      <a:pt x="3033" y="371"/>
                    </a:cubicBezTo>
                    <a:cubicBezTo>
                      <a:pt x="3058" y="371"/>
                      <a:pt x="3083" y="373"/>
                      <a:pt x="3108" y="377"/>
                    </a:cubicBezTo>
                    <a:cubicBezTo>
                      <a:pt x="3284" y="377"/>
                      <a:pt x="3434" y="452"/>
                      <a:pt x="3534" y="577"/>
                    </a:cubicBezTo>
                    <a:lnTo>
                      <a:pt x="4035" y="1129"/>
                    </a:lnTo>
                    <a:cubicBezTo>
                      <a:pt x="4186" y="1329"/>
                      <a:pt x="4411" y="1430"/>
                      <a:pt x="4637" y="1430"/>
                    </a:cubicBezTo>
                    <a:cubicBezTo>
                      <a:pt x="4668" y="1433"/>
                      <a:pt x="4699" y="1434"/>
                      <a:pt x="4730" y="1434"/>
                    </a:cubicBezTo>
                    <a:cubicBezTo>
                      <a:pt x="4943" y="1434"/>
                      <a:pt x="5135" y="1357"/>
                      <a:pt x="5289" y="1204"/>
                    </a:cubicBezTo>
                    <a:lnTo>
                      <a:pt x="5890" y="678"/>
                    </a:lnTo>
                    <a:cubicBezTo>
                      <a:pt x="5995" y="573"/>
                      <a:pt x="6116" y="521"/>
                      <a:pt x="6256" y="521"/>
                    </a:cubicBezTo>
                    <a:cubicBezTo>
                      <a:pt x="6283" y="521"/>
                      <a:pt x="6312" y="523"/>
                      <a:pt x="6341" y="527"/>
                    </a:cubicBezTo>
                    <a:cubicBezTo>
                      <a:pt x="6517" y="552"/>
                      <a:pt x="6667" y="628"/>
                      <a:pt x="6767" y="753"/>
                    </a:cubicBezTo>
                    <a:lnTo>
                      <a:pt x="7068" y="1129"/>
                    </a:lnTo>
                    <a:cubicBezTo>
                      <a:pt x="7244" y="1354"/>
                      <a:pt x="7469" y="1455"/>
                      <a:pt x="7720" y="1480"/>
                    </a:cubicBezTo>
                    <a:cubicBezTo>
                      <a:pt x="7995" y="1480"/>
                      <a:pt x="8221" y="1379"/>
                      <a:pt x="8396" y="1204"/>
                    </a:cubicBezTo>
                    <a:lnTo>
                      <a:pt x="9123" y="427"/>
                    </a:lnTo>
                    <a:lnTo>
                      <a:pt x="8948" y="252"/>
                    </a:lnTo>
                    <a:lnTo>
                      <a:pt x="8221" y="1029"/>
                    </a:lnTo>
                    <a:cubicBezTo>
                      <a:pt x="8112" y="1138"/>
                      <a:pt x="7965" y="1209"/>
                      <a:pt x="7813" y="1209"/>
                    </a:cubicBezTo>
                    <a:cubicBezTo>
                      <a:pt x="7790" y="1209"/>
                      <a:pt x="7767" y="1207"/>
                      <a:pt x="7745" y="1204"/>
                    </a:cubicBezTo>
                    <a:cubicBezTo>
                      <a:pt x="7569" y="1204"/>
                      <a:pt x="7394" y="1129"/>
                      <a:pt x="7294" y="978"/>
                    </a:cubicBezTo>
                    <a:lnTo>
                      <a:pt x="6968" y="602"/>
                    </a:lnTo>
                    <a:cubicBezTo>
                      <a:pt x="6843" y="402"/>
                      <a:pt x="6617" y="277"/>
                      <a:pt x="6366" y="252"/>
                    </a:cubicBezTo>
                    <a:cubicBezTo>
                      <a:pt x="6340" y="249"/>
                      <a:pt x="6315" y="248"/>
                      <a:pt x="6290" y="248"/>
                    </a:cubicBezTo>
                    <a:cubicBezTo>
                      <a:pt x="6069" y="248"/>
                      <a:pt x="5869" y="342"/>
                      <a:pt x="5690" y="477"/>
                    </a:cubicBezTo>
                    <a:lnTo>
                      <a:pt x="5113" y="1029"/>
                    </a:lnTo>
                    <a:cubicBezTo>
                      <a:pt x="4988" y="1129"/>
                      <a:pt x="4812" y="1179"/>
                      <a:pt x="4662" y="1179"/>
                    </a:cubicBezTo>
                    <a:cubicBezTo>
                      <a:pt x="4487" y="1154"/>
                      <a:pt x="4336" y="1079"/>
                      <a:pt x="4236" y="953"/>
                    </a:cubicBezTo>
                    <a:lnTo>
                      <a:pt x="3735" y="402"/>
                    </a:lnTo>
                    <a:cubicBezTo>
                      <a:pt x="3584" y="227"/>
                      <a:pt x="3384" y="126"/>
                      <a:pt x="3133" y="101"/>
                    </a:cubicBezTo>
                    <a:cubicBezTo>
                      <a:pt x="3105" y="98"/>
                      <a:pt x="3077" y="97"/>
                      <a:pt x="3049" y="97"/>
                    </a:cubicBezTo>
                    <a:cubicBezTo>
                      <a:pt x="2852" y="97"/>
                      <a:pt x="2660" y="173"/>
                      <a:pt x="2507" y="327"/>
                    </a:cubicBezTo>
                    <a:lnTo>
                      <a:pt x="1830" y="903"/>
                    </a:lnTo>
                    <a:cubicBezTo>
                      <a:pt x="1703" y="1007"/>
                      <a:pt x="1555" y="1058"/>
                      <a:pt x="1410" y="1058"/>
                    </a:cubicBezTo>
                    <a:cubicBezTo>
                      <a:pt x="1240" y="1058"/>
                      <a:pt x="1074" y="988"/>
                      <a:pt x="953" y="853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F9AB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34"/>
              <p:cNvSpPr/>
              <p:nvPr/>
            </p:nvSpPr>
            <p:spPr>
              <a:xfrm>
                <a:off x="3837250" y="2596675"/>
                <a:ext cx="1823160" cy="1139279"/>
              </a:xfrm>
              <a:custGeom>
                <a:rect b="b" l="l" r="r" t="t"/>
                <a:pathLst>
                  <a:path extrusionOk="0" h="15991" w="2559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14963"/>
                    </a:lnTo>
                    <a:cubicBezTo>
                      <a:pt x="0" y="15539"/>
                      <a:pt x="476" y="15990"/>
                      <a:pt x="1053" y="15990"/>
                    </a:cubicBezTo>
                    <a:lnTo>
                      <a:pt x="24512" y="15990"/>
                    </a:lnTo>
                    <a:cubicBezTo>
                      <a:pt x="25113" y="15990"/>
                      <a:pt x="25589" y="15539"/>
                      <a:pt x="25589" y="14963"/>
                    </a:cubicBez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rgbClr val="D8E4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34"/>
              <p:cNvSpPr/>
              <p:nvPr/>
            </p:nvSpPr>
            <p:spPr>
              <a:xfrm>
                <a:off x="3837250" y="2596675"/>
                <a:ext cx="1823160" cy="207180"/>
              </a:xfrm>
              <a:custGeom>
                <a:rect b="b" l="l" r="r" t="t"/>
                <a:pathLst>
                  <a:path extrusionOk="0" h="2908" w="25590">
                    <a:moveTo>
                      <a:pt x="1053" y="0"/>
                    </a:moveTo>
                    <a:cubicBezTo>
                      <a:pt x="476" y="0"/>
                      <a:pt x="0" y="451"/>
                      <a:pt x="0" y="1028"/>
                    </a:cubicBezTo>
                    <a:lnTo>
                      <a:pt x="0" y="2908"/>
                    </a:lnTo>
                    <a:lnTo>
                      <a:pt x="25589" y="2908"/>
                    </a:lnTo>
                    <a:lnTo>
                      <a:pt x="25589" y="1028"/>
                    </a:lnTo>
                    <a:cubicBezTo>
                      <a:pt x="25589" y="451"/>
                      <a:pt x="25113" y="0"/>
                      <a:pt x="24512" y="0"/>
                    </a:cubicBezTo>
                    <a:close/>
                  </a:path>
                </a:pathLst>
              </a:custGeom>
              <a:solidFill>
                <a:srgbClr val="1F3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34"/>
              <p:cNvSpPr/>
              <p:nvPr/>
            </p:nvSpPr>
            <p:spPr>
              <a:xfrm>
                <a:off x="3946115" y="2664502"/>
                <a:ext cx="75092" cy="73311"/>
              </a:xfrm>
              <a:custGeom>
                <a:rect b="b" l="l" r="r" t="t"/>
                <a:pathLst>
                  <a:path extrusionOk="0" h="1029" w="1054">
                    <a:moveTo>
                      <a:pt x="527" y="1"/>
                    </a:moveTo>
                    <a:cubicBezTo>
                      <a:pt x="227" y="1"/>
                      <a:pt x="1" y="226"/>
                      <a:pt x="1" y="502"/>
                    </a:cubicBezTo>
                    <a:cubicBezTo>
                      <a:pt x="1" y="803"/>
                      <a:pt x="227" y="1028"/>
                      <a:pt x="527" y="1028"/>
                    </a:cubicBezTo>
                    <a:cubicBezTo>
                      <a:pt x="803" y="1028"/>
                      <a:pt x="1054" y="803"/>
                      <a:pt x="1054" y="502"/>
                    </a:cubicBezTo>
                    <a:cubicBezTo>
                      <a:pt x="1054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4"/>
              <p:cNvSpPr/>
              <p:nvPr/>
            </p:nvSpPr>
            <p:spPr>
              <a:xfrm>
                <a:off x="4040803" y="2664502"/>
                <a:ext cx="75021" cy="73311"/>
              </a:xfrm>
              <a:custGeom>
                <a:rect b="b" l="l" r="r" t="t"/>
                <a:pathLst>
                  <a:path extrusionOk="0" h="1029" w="1053">
                    <a:moveTo>
                      <a:pt x="527" y="1"/>
                    </a:moveTo>
                    <a:cubicBezTo>
                      <a:pt x="251" y="1"/>
                      <a:pt x="0" y="226"/>
                      <a:pt x="0" y="502"/>
                    </a:cubicBezTo>
                    <a:cubicBezTo>
                      <a:pt x="0" y="803"/>
                      <a:pt x="251" y="1028"/>
                      <a:pt x="527" y="1028"/>
                    </a:cubicBezTo>
                    <a:cubicBezTo>
                      <a:pt x="827" y="1028"/>
                      <a:pt x="1053" y="803"/>
                      <a:pt x="1053" y="502"/>
                    </a:cubicBezTo>
                    <a:cubicBezTo>
                      <a:pt x="1053" y="226"/>
                      <a:pt x="827" y="1"/>
                      <a:pt x="52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4"/>
              <p:cNvSpPr/>
              <p:nvPr/>
            </p:nvSpPr>
            <p:spPr>
              <a:xfrm>
                <a:off x="4133637" y="2664502"/>
                <a:ext cx="75092" cy="73311"/>
              </a:xfrm>
              <a:custGeom>
                <a:rect b="b" l="l" r="r" t="t"/>
                <a:pathLst>
                  <a:path extrusionOk="0" h="1029" w="1054">
                    <a:moveTo>
                      <a:pt x="527" y="1"/>
                    </a:moveTo>
                    <a:cubicBezTo>
                      <a:pt x="226" y="1"/>
                      <a:pt x="1" y="226"/>
                      <a:pt x="1" y="502"/>
                    </a:cubicBezTo>
                    <a:cubicBezTo>
                      <a:pt x="1" y="803"/>
                      <a:pt x="226" y="1028"/>
                      <a:pt x="527" y="1028"/>
                    </a:cubicBezTo>
                    <a:cubicBezTo>
                      <a:pt x="803" y="1028"/>
                      <a:pt x="1053" y="803"/>
                      <a:pt x="1053" y="502"/>
                    </a:cubicBezTo>
                    <a:cubicBezTo>
                      <a:pt x="1053" y="226"/>
                      <a:pt x="803" y="1"/>
                      <a:pt x="527" y="1"/>
                    </a:cubicBez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4"/>
              <p:cNvSpPr/>
              <p:nvPr/>
            </p:nvSpPr>
            <p:spPr>
              <a:xfrm>
                <a:off x="4030044" y="3252002"/>
                <a:ext cx="226844" cy="353589"/>
              </a:xfrm>
              <a:custGeom>
                <a:rect b="b" l="l" r="r" t="t"/>
                <a:pathLst>
                  <a:path extrusionOk="0" h="4963" w="3184">
                    <a:moveTo>
                      <a:pt x="1" y="0"/>
                    </a:moveTo>
                    <a:lnTo>
                      <a:pt x="1" y="4963"/>
                    </a:lnTo>
                    <a:lnTo>
                      <a:pt x="3184" y="4963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rgbClr val="304B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34"/>
              <p:cNvSpPr/>
              <p:nvPr/>
            </p:nvSpPr>
            <p:spPr>
              <a:xfrm>
                <a:off x="4313964" y="3143066"/>
                <a:ext cx="226844" cy="462523"/>
              </a:xfrm>
              <a:custGeom>
                <a:rect b="b" l="l" r="r" t="t"/>
                <a:pathLst>
                  <a:path extrusionOk="0" h="6492" w="3184">
                    <a:moveTo>
                      <a:pt x="1" y="1"/>
                    </a:moveTo>
                    <a:lnTo>
                      <a:pt x="1" y="6492"/>
                    </a:lnTo>
                    <a:lnTo>
                      <a:pt x="3184" y="6492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34"/>
              <p:cNvSpPr/>
              <p:nvPr/>
            </p:nvSpPr>
            <p:spPr>
              <a:xfrm>
                <a:off x="4590758" y="3034130"/>
                <a:ext cx="226844" cy="571456"/>
              </a:xfrm>
              <a:custGeom>
                <a:rect b="b" l="l" r="r" t="t"/>
                <a:pathLst>
                  <a:path extrusionOk="0" h="8021" w="3184">
                    <a:moveTo>
                      <a:pt x="1" y="1"/>
                    </a:moveTo>
                    <a:lnTo>
                      <a:pt x="1" y="8021"/>
                    </a:lnTo>
                    <a:lnTo>
                      <a:pt x="3184" y="8021"/>
                    </a:lnTo>
                    <a:lnTo>
                      <a:pt x="3184" y="1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34"/>
              <p:cNvSpPr/>
              <p:nvPr/>
            </p:nvSpPr>
            <p:spPr>
              <a:xfrm>
                <a:off x="4880021" y="2873469"/>
                <a:ext cx="228625" cy="732114"/>
              </a:xfrm>
              <a:custGeom>
                <a:rect b="b" l="l" r="r" t="t"/>
                <a:pathLst>
                  <a:path extrusionOk="0" h="10276" w="3209">
                    <a:moveTo>
                      <a:pt x="1" y="0"/>
                    </a:moveTo>
                    <a:lnTo>
                      <a:pt x="1" y="10276"/>
                    </a:lnTo>
                    <a:lnTo>
                      <a:pt x="3209" y="10276"/>
                    </a:lnTo>
                    <a:lnTo>
                      <a:pt x="3209" y="0"/>
                    </a:lnTo>
                    <a:close/>
                  </a:path>
                </a:pathLst>
              </a:custGeom>
              <a:solidFill>
                <a:srgbClr val="304B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34"/>
              <p:cNvSpPr/>
              <p:nvPr/>
            </p:nvSpPr>
            <p:spPr>
              <a:xfrm>
                <a:off x="5165721" y="3135941"/>
                <a:ext cx="226844" cy="469647"/>
              </a:xfrm>
              <a:custGeom>
                <a:rect b="b" l="l" r="r" t="t"/>
                <a:pathLst>
                  <a:path extrusionOk="0" h="6592" w="3184">
                    <a:moveTo>
                      <a:pt x="1" y="0"/>
                    </a:moveTo>
                    <a:lnTo>
                      <a:pt x="1" y="6592"/>
                    </a:lnTo>
                    <a:lnTo>
                      <a:pt x="3184" y="6592"/>
                    </a:lnTo>
                    <a:lnTo>
                      <a:pt x="3184" y="0"/>
                    </a:lnTo>
                    <a:close/>
                  </a:path>
                </a:pathLst>
              </a:custGeom>
              <a:solidFill>
                <a:srgbClr val="F8C2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34"/>
              <p:cNvSpPr/>
              <p:nvPr/>
            </p:nvSpPr>
            <p:spPr>
              <a:xfrm>
                <a:off x="5465742" y="2721642"/>
                <a:ext cx="226844" cy="883937"/>
              </a:xfrm>
              <a:custGeom>
                <a:rect b="b" l="l" r="r" t="t"/>
                <a:pathLst>
                  <a:path extrusionOk="0" h="12407" w="3184">
                    <a:moveTo>
                      <a:pt x="0" y="1"/>
                    </a:moveTo>
                    <a:lnTo>
                      <a:pt x="0" y="12407"/>
                    </a:lnTo>
                    <a:lnTo>
                      <a:pt x="3183" y="12407"/>
                    </a:lnTo>
                    <a:lnTo>
                      <a:pt x="3183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34"/>
              <p:cNvSpPr/>
              <p:nvPr/>
            </p:nvSpPr>
            <p:spPr>
              <a:xfrm>
                <a:off x="3908639" y="2869835"/>
                <a:ext cx="1910648" cy="807206"/>
              </a:xfrm>
              <a:custGeom>
                <a:rect b="b" l="l" r="r" t="t"/>
                <a:pathLst>
                  <a:path extrusionOk="0" h="11330" w="26818">
                    <a:moveTo>
                      <a:pt x="1" y="1"/>
                    </a:moveTo>
                    <a:lnTo>
                      <a:pt x="1" y="11329"/>
                    </a:lnTo>
                    <a:lnTo>
                      <a:pt x="26818" y="11329"/>
                    </a:lnTo>
                    <a:lnTo>
                      <a:pt x="26818" y="10928"/>
                    </a:lnTo>
                    <a:lnTo>
                      <a:pt x="427" y="10928"/>
                    </a:lnTo>
                    <a:lnTo>
                      <a:pt x="427" y="1"/>
                    </a:lnTo>
                    <a:close/>
                  </a:path>
                </a:pathLst>
              </a:custGeom>
              <a:solidFill>
                <a:srgbClr val="1F337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34"/>
              <p:cNvSpPr/>
              <p:nvPr/>
            </p:nvSpPr>
            <p:spPr>
              <a:xfrm>
                <a:off x="3217615" y="3034130"/>
                <a:ext cx="544668" cy="23297"/>
              </a:xfrm>
              <a:custGeom>
                <a:rect b="b" l="l" r="r" t="t"/>
                <a:pathLst>
                  <a:path extrusionOk="0" h="327" w="7645">
                    <a:moveTo>
                      <a:pt x="0" y="1"/>
                    </a:moveTo>
                    <a:lnTo>
                      <a:pt x="0" y="327"/>
                    </a:lnTo>
                    <a:lnTo>
                      <a:pt x="7644" y="327"/>
                    </a:lnTo>
                    <a:lnTo>
                      <a:pt x="7644" y="1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34"/>
              <p:cNvSpPr/>
              <p:nvPr/>
            </p:nvSpPr>
            <p:spPr>
              <a:xfrm>
                <a:off x="3228302" y="3109153"/>
                <a:ext cx="300084" cy="21516"/>
              </a:xfrm>
              <a:custGeom>
                <a:rect b="b" l="l" r="r" t="t"/>
                <a:pathLst>
                  <a:path extrusionOk="0" h="302" w="4212">
                    <a:moveTo>
                      <a:pt x="1" y="0"/>
                    </a:moveTo>
                    <a:lnTo>
                      <a:pt x="1" y="301"/>
                    </a:lnTo>
                    <a:lnTo>
                      <a:pt x="4211" y="301"/>
                    </a:lnTo>
                    <a:lnTo>
                      <a:pt x="4211" y="0"/>
                    </a:ln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34"/>
              <p:cNvSpPr/>
              <p:nvPr/>
            </p:nvSpPr>
            <p:spPr>
              <a:xfrm>
                <a:off x="3547916" y="3321610"/>
                <a:ext cx="150113" cy="150113"/>
              </a:xfrm>
              <a:custGeom>
                <a:rect b="b" l="l" r="r" t="t"/>
                <a:pathLst>
                  <a:path extrusionOk="0" h="2107" w="2107">
                    <a:moveTo>
                      <a:pt x="1054" y="427"/>
                    </a:moveTo>
                    <a:cubicBezTo>
                      <a:pt x="1404" y="427"/>
                      <a:pt x="1680" y="703"/>
                      <a:pt x="1680" y="1053"/>
                    </a:cubicBezTo>
                    <a:cubicBezTo>
                      <a:pt x="1680" y="1404"/>
                      <a:pt x="1404" y="1705"/>
                      <a:pt x="1054" y="1705"/>
                    </a:cubicBezTo>
                    <a:cubicBezTo>
                      <a:pt x="703" y="1705"/>
                      <a:pt x="427" y="1404"/>
                      <a:pt x="427" y="1053"/>
                    </a:cubicBezTo>
                    <a:cubicBezTo>
                      <a:pt x="427" y="703"/>
                      <a:pt x="703" y="427"/>
                      <a:pt x="1054" y="427"/>
                    </a:cubicBezTo>
                    <a:close/>
                    <a:moveTo>
                      <a:pt x="1054" y="1"/>
                    </a:moveTo>
                    <a:cubicBezTo>
                      <a:pt x="477" y="1"/>
                      <a:pt x="1" y="477"/>
                      <a:pt x="1" y="1053"/>
                    </a:cubicBezTo>
                    <a:cubicBezTo>
                      <a:pt x="1" y="1630"/>
                      <a:pt x="477" y="2106"/>
                      <a:pt x="1054" y="2106"/>
                    </a:cubicBezTo>
                    <a:cubicBezTo>
                      <a:pt x="1630" y="2106"/>
                      <a:pt x="2106" y="1630"/>
                      <a:pt x="2106" y="1053"/>
                    </a:cubicBezTo>
                    <a:cubicBezTo>
                      <a:pt x="2106" y="477"/>
                      <a:pt x="1630" y="1"/>
                      <a:pt x="1054" y="1"/>
                    </a:cubicBezTo>
                    <a:close/>
                  </a:path>
                </a:pathLst>
              </a:custGeom>
              <a:solidFill>
                <a:srgbClr val="304B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34"/>
              <p:cNvSpPr/>
              <p:nvPr/>
            </p:nvSpPr>
            <p:spPr>
              <a:xfrm>
                <a:off x="5846059" y="3373407"/>
                <a:ext cx="109005" cy="110786"/>
              </a:xfrm>
              <a:custGeom>
                <a:rect b="b" l="l" r="r" t="t"/>
                <a:pathLst>
                  <a:path extrusionOk="0" h="1555" w="1530">
                    <a:moveTo>
                      <a:pt x="778" y="1"/>
                    </a:moveTo>
                    <a:cubicBezTo>
                      <a:pt x="352" y="1"/>
                      <a:pt x="1" y="352"/>
                      <a:pt x="1" y="778"/>
                    </a:cubicBezTo>
                    <a:cubicBezTo>
                      <a:pt x="1" y="1204"/>
                      <a:pt x="352" y="1555"/>
                      <a:pt x="778" y="1555"/>
                    </a:cubicBezTo>
                    <a:cubicBezTo>
                      <a:pt x="1179" y="1555"/>
                      <a:pt x="1530" y="1204"/>
                      <a:pt x="1530" y="778"/>
                    </a:cubicBezTo>
                    <a:cubicBezTo>
                      <a:pt x="1530" y="352"/>
                      <a:pt x="1179" y="1"/>
                      <a:pt x="778" y="1"/>
                    </a:cubicBezTo>
                    <a:close/>
                  </a:path>
                </a:pathLst>
              </a:custGeom>
              <a:solidFill>
                <a:srgbClr val="D8E4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34"/>
              <p:cNvSpPr/>
              <p:nvPr/>
            </p:nvSpPr>
            <p:spPr>
              <a:xfrm>
                <a:off x="3040851" y="3894790"/>
                <a:ext cx="108934" cy="109005"/>
              </a:xfrm>
              <a:custGeom>
                <a:rect b="b" l="l" r="r" t="t"/>
                <a:pathLst>
                  <a:path extrusionOk="0" h="1530" w="1529">
                    <a:moveTo>
                      <a:pt x="752" y="1"/>
                    </a:moveTo>
                    <a:cubicBezTo>
                      <a:pt x="326" y="1"/>
                      <a:pt x="0" y="352"/>
                      <a:pt x="0" y="778"/>
                    </a:cubicBezTo>
                    <a:cubicBezTo>
                      <a:pt x="0" y="1204"/>
                      <a:pt x="326" y="1530"/>
                      <a:pt x="752" y="1530"/>
                    </a:cubicBezTo>
                    <a:cubicBezTo>
                      <a:pt x="1178" y="1530"/>
                      <a:pt x="1529" y="1204"/>
                      <a:pt x="1529" y="778"/>
                    </a:cubicBezTo>
                    <a:cubicBezTo>
                      <a:pt x="1529" y="352"/>
                      <a:pt x="1178" y="1"/>
                      <a:pt x="752" y="1"/>
                    </a:cubicBezTo>
                    <a:close/>
                  </a:path>
                </a:pathLst>
              </a:custGeom>
              <a:solidFill>
                <a:srgbClr val="D8E4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34"/>
              <p:cNvSpPr/>
              <p:nvPr/>
            </p:nvSpPr>
            <p:spPr>
              <a:xfrm>
                <a:off x="6097846" y="3134160"/>
                <a:ext cx="109005" cy="110786"/>
              </a:xfrm>
              <a:custGeom>
                <a:rect b="b" l="l" r="r" t="t"/>
                <a:pathLst>
                  <a:path extrusionOk="0" h="1555" w="1530">
                    <a:moveTo>
                      <a:pt x="778" y="0"/>
                    </a:moveTo>
                    <a:cubicBezTo>
                      <a:pt x="351" y="0"/>
                      <a:pt x="1" y="351"/>
                      <a:pt x="1" y="777"/>
                    </a:cubicBezTo>
                    <a:cubicBezTo>
                      <a:pt x="1" y="1203"/>
                      <a:pt x="351" y="1554"/>
                      <a:pt x="778" y="1554"/>
                    </a:cubicBezTo>
                    <a:cubicBezTo>
                      <a:pt x="1204" y="1554"/>
                      <a:pt x="1529" y="1203"/>
                      <a:pt x="1529" y="777"/>
                    </a:cubicBezTo>
                    <a:cubicBezTo>
                      <a:pt x="1529" y="351"/>
                      <a:pt x="1204" y="0"/>
                      <a:pt x="778" y="0"/>
                    </a:cubicBezTo>
                    <a:close/>
                  </a:path>
                </a:pathLst>
              </a:custGeom>
              <a:solidFill>
                <a:srgbClr val="D8E4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34"/>
              <p:cNvSpPr/>
              <p:nvPr/>
            </p:nvSpPr>
            <p:spPr>
              <a:xfrm>
                <a:off x="3286511" y="3737905"/>
                <a:ext cx="1157874" cy="970927"/>
              </a:xfrm>
              <a:custGeom>
                <a:rect b="b" l="l" r="r" t="t"/>
                <a:pathLst>
                  <a:path extrusionOk="0" h="13628" w="16252">
                    <a:moveTo>
                      <a:pt x="7865" y="0"/>
                    </a:moveTo>
                    <a:cubicBezTo>
                      <a:pt x="6457" y="0"/>
                      <a:pt x="5038" y="926"/>
                      <a:pt x="4297" y="2529"/>
                    </a:cubicBezTo>
                    <a:cubicBezTo>
                      <a:pt x="1" y="11932"/>
                      <a:pt x="2995" y="13627"/>
                      <a:pt x="8305" y="13627"/>
                    </a:cubicBezTo>
                    <a:cubicBezTo>
                      <a:pt x="9223" y="13627"/>
                      <a:pt x="10209" y="13576"/>
                      <a:pt x="11239" y="13506"/>
                    </a:cubicBezTo>
                    <a:cubicBezTo>
                      <a:pt x="16251" y="13155"/>
                      <a:pt x="16251" y="8945"/>
                      <a:pt x="14823" y="7391"/>
                    </a:cubicBezTo>
                    <a:cubicBezTo>
                      <a:pt x="13495" y="5962"/>
                      <a:pt x="12317" y="3782"/>
                      <a:pt x="10537" y="1401"/>
                    </a:cubicBezTo>
                    <a:cubicBezTo>
                      <a:pt x="9801" y="440"/>
                      <a:pt x="8835" y="0"/>
                      <a:pt x="7865" y="0"/>
                    </a:cubicBezTo>
                    <a:close/>
                  </a:path>
                </a:pathLst>
              </a:custGeom>
              <a:solidFill>
                <a:srgbClr val="CB6EB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34"/>
              <p:cNvSpPr/>
              <p:nvPr/>
            </p:nvSpPr>
            <p:spPr>
              <a:xfrm>
                <a:off x="3587244" y="3829742"/>
                <a:ext cx="819674" cy="751136"/>
              </a:xfrm>
              <a:custGeom>
                <a:rect b="b" l="l" r="r" t="t"/>
                <a:pathLst>
                  <a:path extrusionOk="0" h="10543" w="11505">
                    <a:moveTo>
                      <a:pt x="3478" y="0"/>
                    </a:moveTo>
                    <a:cubicBezTo>
                      <a:pt x="3032" y="0"/>
                      <a:pt x="2594" y="175"/>
                      <a:pt x="2181" y="588"/>
                    </a:cubicBezTo>
                    <a:cubicBezTo>
                      <a:pt x="2181" y="588"/>
                      <a:pt x="0" y="3069"/>
                      <a:pt x="702" y="7079"/>
                    </a:cubicBezTo>
                    <a:cubicBezTo>
                      <a:pt x="994" y="8750"/>
                      <a:pt x="2175" y="10543"/>
                      <a:pt x="5112" y="10543"/>
                    </a:cubicBezTo>
                    <a:cubicBezTo>
                      <a:pt x="5700" y="10543"/>
                      <a:pt x="6358" y="10471"/>
                      <a:pt x="7093" y="10313"/>
                    </a:cubicBezTo>
                    <a:cubicBezTo>
                      <a:pt x="11504" y="9360"/>
                      <a:pt x="8923" y="5826"/>
                      <a:pt x="8672" y="5350"/>
                    </a:cubicBezTo>
                    <a:cubicBezTo>
                      <a:pt x="8377" y="4824"/>
                      <a:pt x="5819" y="0"/>
                      <a:pt x="3478" y="0"/>
                    </a:cubicBezTo>
                    <a:close/>
                  </a:path>
                </a:pathLst>
              </a:custGeom>
              <a:solidFill>
                <a:srgbClr val="304B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34"/>
              <p:cNvSpPr/>
              <p:nvPr/>
            </p:nvSpPr>
            <p:spPr>
              <a:xfrm>
                <a:off x="4062675" y="4415034"/>
                <a:ext cx="247790" cy="367339"/>
              </a:xfrm>
              <a:custGeom>
                <a:rect b="b" l="l" r="r" t="t"/>
                <a:pathLst>
                  <a:path extrusionOk="0" h="5156" w="3478">
                    <a:moveTo>
                      <a:pt x="650" y="0"/>
                    </a:moveTo>
                    <a:cubicBezTo>
                      <a:pt x="126" y="0"/>
                      <a:pt x="0" y="760"/>
                      <a:pt x="19" y="970"/>
                    </a:cubicBezTo>
                    <a:cubicBezTo>
                      <a:pt x="169" y="2599"/>
                      <a:pt x="2676" y="5105"/>
                      <a:pt x="2676" y="5105"/>
                    </a:cubicBezTo>
                    <a:cubicBezTo>
                      <a:pt x="2676" y="5105"/>
                      <a:pt x="2845" y="5155"/>
                      <a:pt x="3020" y="5155"/>
                    </a:cubicBezTo>
                    <a:cubicBezTo>
                      <a:pt x="3196" y="5155"/>
                      <a:pt x="3378" y="5105"/>
                      <a:pt x="3403" y="4905"/>
                    </a:cubicBezTo>
                    <a:cubicBezTo>
                      <a:pt x="3478" y="4504"/>
                      <a:pt x="2300" y="1095"/>
                      <a:pt x="1272" y="268"/>
                    </a:cubicBezTo>
                    <a:cubicBezTo>
                      <a:pt x="1020" y="76"/>
                      <a:pt x="815" y="0"/>
                      <a:pt x="650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34"/>
              <p:cNvSpPr/>
              <p:nvPr/>
            </p:nvSpPr>
            <p:spPr>
              <a:xfrm>
                <a:off x="4257678" y="4284581"/>
                <a:ext cx="252777" cy="351523"/>
              </a:xfrm>
              <a:custGeom>
                <a:rect b="b" l="l" r="r" t="t"/>
                <a:pathLst>
                  <a:path extrusionOk="0" h="4934" w="3548">
                    <a:moveTo>
                      <a:pt x="595" y="0"/>
                    </a:moveTo>
                    <a:cubicBezTo>
                      <a:pt x="80" y="0"/>
                      <a:pt x="1" y="754"/>
                      <a:pt x="39" y="946"/>
                    </a:cubicBezTo>
                    <a:cubicBezTo>
                      <a:pt x="290" y="2550"/>
                      <a:pt x="2821" y="4906"/>
                      <a:pt x="2821" y="4906"/>
                    </a:cubicBezTo>
                    <a:cubicBezTo>
                      <a:pt x="2821" y="4906"/>
                      <a:pt x="2941" y="4934"/>
                      <a:pt x="3079" y="4934"/>
                    </a:cubicBezTo>
                    <a:cubicBezTo>
                      <a:pt x="3264" y="4934"/>
                      <a:pt x="3483" y="4885"/>
                      <a:pt x="3498" y="4655"/>
                    </a:cubicBezTo>
                    <a:cubicBezTo>
                      <a:pt x="3548" y="4279"/>
                      <a:pt x="2219" y="996"/>
                      <a:pt x="1192" y="244"/>
                    </a:cubicBezTo>
                    <a:cubicBezTo>
                      <a:pt x="947" y="69"/>
                      <a:pt x="751" y="0"/>
                      <a:pt x="59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34"/>
              <p:cNvSpPr/>
              <p:nvPr/>
            </p:nvSpPr>
            <p:spPr>
              <a:xfrm>
                <a:off x="4451470" y="4601130"/>
                <a:ext cx="134938" cy="59276"/>
              </a:xfrm>
              <a:custGeom>
                <a:rect b="b" l="l" r="r" t="t"/>
                <a:pathLst>
                  <a:path extrusionOk="0" h="832" w="1894">
                    <a:moveTo>
                      <a:pt x="1335" y="0"/>
                    </a:moveTo>
                    <a:cubicBezTo>
                      <a:pt x="1074" y="0"/>
                      <a:pt x="829" y="152"/>
                      <a:pt x="715" y="152"/>
                    </a:cubicBezTo>
                    <a:cubicBezTo>
                      <a:pt x="684" y="152"/>
                      <a:pt x="662" y="141"/>
                      <a:pt x="652" y="112"/>
                    </a:cubicBezTo>
                    <a:cubicBezTo>
                      <a:pt x="642" y="94"/>
                      <a:pt x="621" y="87"/>
                      <a:pt x="593" y="87"/>
                    </a:cubicBezTo>
                    <a:cubicBezTo>
                      <a:pt x="424" y="87"/>
                      <a:pt x="1" y="363"/>
                      <a:pt x="1" y="363"/>
                    </a:cubicBezTo>
                    <a:cubicBezTo>
                      <a:pt x="1" y="363"/>
                      <a:pt x="276" y="689"/>
                      <a:pt x="527" y="814"/>
                    </a:cubicBezTo>
                    <a:cubicBezTo>
                      <a:pt x="549" y="826"/>
                      <a:pt x="576" y="831"/>
                      <a:pt x="607" y="831"/>
                    </a:cubicBezTo>
                    <a:cubicBezTo>
                      <a:pt x="970" y="831"/>
                      <a:pt x="1893" y="81"/>
                      <a:pt x="1454" y="12"/>
                    </a:cubicBezTo>
                    <a:cubicBezTo>
                      <a:pt x="1414" y="4"/>
                      <a:pt x="1375" y="0"/>
                      <a:pt x="1335" y="0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34"/>
              <p:cNvSpPr/>
              <p:nvPr/>
            </p:nvSpPr>
            <p:spPr>
              <a:xfrm>
                <a:off x="3855062" y="4174220"/>
                <a:ext cx="510755" cy="241236"/>
              </a:xfrm>
              <a:custGeom>
                <a:rect b="b" l="l" r="r" t="t"/>
                <a:pathLst>
                  <a:path extrusionOk="0" h="3386" w="7169">
                    <a:moveTo>
                      <a:pt x="1464" y="1"/>
                    </a:moveTo>
                    <a:cubicBezTo>
                      <a:pt x="1391" y="1"/>
                      <a:pt x="1328" y="5"/>
                      <a:pt x="1279" y="14"/>
                    </a:cubicBezTo>
                    <a:cubicBezTo>
                      <a:pt x="126" y="214"/>
                      <a:pt x="1" y="2119"/>
                      <a:pt x="903" y="2545"/>
                    </a:cubicBezTo>
                    <a:cubicBezTo>
                      <a:pt x="1635" y="2891"/>
                      <a:pt x="3523" y="3385"/>
                      <a:pt x="4998" y="3385"/>
                    </a:cubicBezTo>
                    <a:cubicBezTo>
                      <a:pt x="5341" y="3385"/>
                      <a:pt x="5662" y="3359"/>
                      <a:pt x="5941" y="3297"/>
                    </a:cubicBezTo>
                    <a:cubicBezTo>
                      <a:pt x="6642" y="3147"/>
                      <a:pt x="7169" y="2370"/>
                      <a:pt x="7018" y="2044"/>
                    </a:cubicBezTo>
                    <a:cubicBezTo>
                      <a:pt x="6618" y="1078"/>
                      <a:pt x="2627" y="1"/>
                      <a:pt x="1464" y="1"/>
                    </a:cubicBezTo>
                    <a:close/>
                  </a:path>
                </a:pathLst>
              </a:custGeom>
              <a:solidFill>
                <a:srgbClr val="F8C2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34"/>
              <p:cNvSpPr/>
              <p:nvPr/>
            </p:nvSpPr>
            <p:spPr>
              <a:xfrm>
                <a:off x="3703306" y="4232286"/>
                <a:ext cx="489311" cy="295524"/>
              </a:xfrm>
              <a:custGeom>
                <a:rect b="b" l="l" r="r" t="t"/>
                <a:pathLst>
                  <a:path extrusionOk="0" h="4148" w="6868">
                    <a:moveTo>
                      <a:pt x="978" y="1"/>
                    </a:moveTo>
                    <a:cubicBezTo>
                      <a:pt x="0" y="327"/>
                      <a:pt x="0" y="2006"/>
                      <a:pt x="978" y="2758"/>
                    </a:cubicBezTo>
                    <a:cubicBezTo>
                      <a:pt x="1454" y="3134"/>
                      <a:pt x="3158" y="3961"/>
                      <a:pt x="4787" y="4136"/>
                    </a:cubicBezTo>
                    <a:cubicBezTo>
                      <a:pt x="4866" y="4144"/>
                      <a:pt x="4945" y="4148"/>
                      <a:pt x="5022" y="4148"/>
                    </a:cubicBezTo>
                    <a:cubicBezTo>
                      <a:pt x="5702" y="4148"/>
                      <a:pt x="6287" y="3855"/>
                      <a:pt x="6467" y="3359"/>
                    </a:cubicBezTo>
                    <a:cubicBezTo>
                      <a:pt x="6868" y="2181"/>
                      <a:pt x="978" y="1"/>
                      <a:pt x="978" y="1"/>
                    </a:cubicBezTo>
                    <a:close/>
                  </a:path>
                </a:pathLst>
              </a:custGeom>
              <a:solidFill>
                <a:srgbClr val="F8C2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34"/>
              <p:cNvSpPr/>
              <p:nvPr/>
            </p:nvSpPr>
            <p:spPr>
              <a:xfrm>
                <a:off x="3665830" y="3702638"/>
                <a:ext cx="323524" cy="324948"/>
              </a:xfrm>
              <a:custGeom>
                <a:rect b="b" l="l" r="r" t="t"/>
                <a:pathLst>
                  <a:path extrusionOk="0" h="4561" w="4541">
                    <a:moveTo>
                      <a:pt x="2064" y="1"/>
                    </a:moveTo>
                    <a:cubicBezTo>
                      <a:pt x="1452" y="1"/>
                      <a:pt x="774" y="352"/>
                      <a:pt x="526" y="1420"/>
                    </a:cubicBezTo>
                    <a:cubicBezTo>
                      <a:pt x="0" y="3625"/>
                      <a:pt x="1078" y="4427"/>
                      <a:pt x="2632" y="4553"/>
                    </a:cubicBezTo>
                    <a:cubicBezTo>
                      <a:pt x="2698" y="4558"/>
                      <a:pt x="2762" y="4560"/>
                      <a:pt x="2824" y="4560"/>
                    </a:cubicBezTo>
                    <a:cubicBezTo>
                      <a:pt x="4239" y="4560"/>
                      <a:pt x="4541" y="3240"/>
                      <a:pt x="4060" y="3024"/>
                    </a:cubicBezTo>
                    <a:cubicBezTo>
                      <a:pt x="2607" y="2297"/>
                      <a:pt x="3559" y="818"/>
                      <a:pt x="3008" y="317"/>
                    </a:cubicBezTo>
                    <a:cubicBezTo>
                      <a:pt x="2797" y="135"/>
                      <a:pt x="2443" y="1"/>
                      <a:pt x="2064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4"/>
              <p:cNvSpPr/>
              <p:nvPr/>
            </p:nvSpPr>
            <p:spPr>
              <a:xfrm>
                <a:off x="3826492" y="3883890"/>
                <a:ext cx="407165" cy="344826"/>
              </a:xfrm>
              <a:custGeom>
                <a:rect b="b" l="l" r="r" t="t"/>
                <a:pathLst>
                  <a:path extrusionOk="0" h="4840" w="5715">
                    <a:moveTo>
                      <a:pt x="1182" y="1"/>
                    </a:moveTo>
                    <a:cubicBezTo>
                      <a:pt x="1162" y="1"/>
                      <a:pt x="1144" y="2"/>
                      <a:pt x="1129" y="4"/>
                    </a:cubicBezTo>
                    <a:cubicBezTo>
                      <a:pt x="1" y="129"/>
                      <a:pt x="652" y="3688"/>
                      <a:pt x="2031" y="4590"/>
                    </a:cubicBezTo>
                    <a:cubicBezTo>
                      <a:pt x="2306" y="4771"/>
                      <a:pt x="2622" y="4839"/>
                      <a:pt x="2945" y="4839"/>
                    </a:cubicBezTo>
                    <a:cubicBezTo>
                      <a:pt x="3826" y="4839"/>
                      <a:pt x="4750" y="4331"/>
                      <a:pt x="4988" y="4239"/>
                    </a:cubicBezTo>
                    <a:cubicBezTo>
                      <a:pt x="5689" y="3949"/>
                      <a:pt x="5714" y="3636"/>
                      <a:pt x="5468" y="3636"/>
                    </a:cubicBezTo>
                    <a:cubicBezTo>
                      <a:pt x="5459" y="3636"/>
                      <a:pt x="5449" y="3637"/>
                      <a:pt x="5439" y="3638"/>
                    </a:cubicBezTo>
                    <a:cubicBezTo>
                      <a:pt x="5164" y="3638"/>
                      <a:pt x="5013" y="3888"/>
                      <a:pt x="4562" y="3964"/>
                    </a:cubicBezTo>
                    <a:cubicBezTo>
                      <a:pt x="4373" y="3993"/>
                      <a:pt x="4155" y="4039"/>
                      <a:pt x="3914" y="4039"/>
                    </a:cubicBezTo>
                    <a:cubicBezTo>
                      <a:pt x="3551" y="4039"/>
                      <a:pt x="3135" y="3935"/>
                      <a:pt x="2682" y="3512"/>
                    </a:cubicBezTo>
                    <a:cubicBezTo>
                      <a:pt x="1956" y="2811"/>
                      <a:pt x="2256" y="1332"/>
                      <a:pt x="2056" y="630"/>
                    </a:cubicBezTo>
                    <a:cubicBezTo>
                      <a:pt x="1917" y="145"/>
                      <a:pt x="1417" y="1"/>
                      <a:pt x="1182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4"/>
              <p:cNvSpPr/>
              <p:nvPr/>
            </p:nvSpPr>
            <p:spPr>
              <a:xfrm>
                <a:off x="3721189" y="3766261"/>
                <a:ext cx="226844" cy="198275"/>
              </a:xfrm>
              <a:custGeom>
                <a:rect b="b" l="l" r="r" t="t"/>
                <a:pathLst>
                  <a:path extrusionOk="0" h="2783" w="3184">
                    <a:moveTo>
                      <a:pt x="2180" y="0"/>
                    </a:moveTo>
                    <a:lnTo>
                      <a:pt x="1028" y="552"/>
                    </a:lnTo>
                    <a:lnTo>
                      <a:pt x="0" y="2782"/>
                    </a:lnTo>
                    <a:cubicBezTo>
                      <a:pt x="0" y="2782"/>
                      <a:pt x="3183" y="2407"/>
                      <a:pt x="2882" y="2031"/>
                    </a:cubicBezTo>
                    <a:cubicBezTo>
                      <a:pt x="2105" y="1053"/>
                      <a:pt x="2180" y="1"/>
                      <a:pt x="2180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4"/>
              <p:cNvSpPr/>
              <p:nvPr/>
            </p:nvSpPr>
            <p:spPr>
              <a:xfrm>
                <a:off x="3619377" y="3872846"/>
                <a:ext cx="360785" cy="392275"/>
              </a:xfrm>
              <a:custGeom>
                <a:rect b="b" l="l" r="r" t="t"/>
                <a:pathLst>
                  <a:path extrusionOk="0" h="5506" w="5064">
                    <a:moveTo>
                      <a:pt x="1125" y="5308"/>
                    </a:moveTo>
                    <a:lnTo>
                      <a:pt x="1125" y="5308"/>
                    </a:lnTo>
                    <a:cubicBezTo>
                      <a:pt x="1121" y="5308"/>
                      <a:pt x="1078" y="5410"/>
                      <a:pt x="1082" y="5410"/>
                    </a:cubicBezTo>
                    <a:cubicBezTo>
                      <a:pt x="1083" y="5410"/>
                      <a:pt x="1089" y="5400"/>
                      <a:pt x="1103" y="5372"/>
                    </a:cubicBezTo>
                    <a:cubicBezTo>
                      <a:pt x="1121" y="5325"/>
                      <a:pt x="1126" y="5308"/>
                      <a:pt x="1125" y="5308"/>
                    </a:cubicBezTo>
                    <a:close/>
                    <a:moveTo>
                      <a:pt x="3490" y="1"/>
                    </a:moveTo>
                    <a:cubicBezTo>
                      <a:pt x="2993" y="1"/>
                      <a:pt x="2440" y="119"/>
                      <a:pt x="1955" y="284"/>
                    </a:cubicBezTo>
                    <a:cubicBezTo>
                      <a:pt x="1203" y="535"/>
                      <a:pt x="0" y="986"/>
                      <a:pt x="828" y="2540"/>
                    </a:cubicBezTo>
                    <a:cubicBezTo>
                      <a:pt x="1404" y="3592"/>
                      <a:pt x="1730" y="4169"/>
                      <a:pt x="1103" y="5372"/>
                    </a:cubicBezTo>
                    <a:cubicBezTo>
                      <a:pt x="1341" y="5471"/>
                      <a:pt x="1547" y="5505"/>
                      <a:pt x="1746" y="5505"/>
                    </a:cubicBezTo>
                    <a:cubicBezTo>
                      <a:pt x="2177" y="5505"/>
                      <a:pt x="2568" y="5345"/>
                      <a:pt x="3146" y="5345"/>
                    </a:cubicBezTo>
                    <a:cubicBezTo>
                      <a:pt x="3175" y="5345"/>
                      <a:pt x="3204" y="5346"/>
                      <a:pt x="3234" y="5347"/>
                    </a:cubicBezTo>
                    <a:cubicBezTo>
                      <a:pt x="3885" y="5347"/>
                      <a:pt x="4336" y="5121"/>
                      <a:pt x="4938" y="4971"/>
                    </a:cubicBezTo>
                    <a:cubicBezTo>
                      <a:pt x="4860" y="4678"/>
                      <a:pt x="4806" y="4583"/>
                      <a:pt x="4769" y="4583"/>
                    </a:cubicBezTo>
                    <a:cubicBezTo>
                      <a:pt x="4701" y="4583"/>
                      <a:pt x="4688" y="4898"/>
                      <a:pt x="4687" y="4898"/>
                    </a:cubicBezTo>
                    <a:cubicBezTo>
                      <a:pt x="4687" y="4898"/>
                      <a:pt x="4687" y="4897"/>
                      <a:pt x="4687" y="4895"/>
                    </a:cubicBezTo>
                    <a:cubicBezTo>
                      <a:pt x="4136" y="3367"/>
                      <a:pt x="5063" y="1938"/>
                      <a:pt x="4913" y="936"/>
                    </a:cubicBezTo>
                    <a:cubicBezTo>
                      <a:pt x="4795" y="242"/>
                      <a:pt x="4200" y="1"/>
                      <a:pt x="349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4"/>
              <p:cNvSpPr/>
              <p:nvPr/>
            </p:nvSpPr>
            <p:spPr>
              <a:xfrm>
                <a:off x="3688985" y="3873416"/>
                <a:ext cx="333997" cy="407450"/>
              </a:xfrm>
              <a:custGeom>
                <a:rect b="b" l="l" r="r" t="t"/>
                <a:pathLst>
                  <a:path extrusionOk="0" h="5719" w="4688">
                    <a:moveTo>
                      <a:pt x="2482" y="0"/>
                    </a:moveTo>
                    <a:lnTo>
                      <a:pt x="2482" y="0"/>
                    </a:lnTo>
                    <a:cubicBezTo>
                      <a:pt x="3660" y="1354"/>
                      <a:pt x="3409" y="1880"/>
                      <a:pt x="3034" y="1955"/>
                    </a:cubicBezTo>
                    <a:cubicBezTo>
                      <a:pt x="2947" y="1974"/>
                      <a:pt x="2862" y="1982"/>
                      <a:pt x="2780" y="1982"/>
                    </a:cubicBezTo>
                    <a:cubicBezTo>
                      <a:pt x="1627" y="1982"/>
                      <a:pt x="928" y="301"/>
                      <a:pt x="928" y="301"/>
                    </a:cubicBezTo>
                    <a:lnTo>
                      <a:pt x="502" y="451"/>
                    </a:lnTo>
                    <a:cubicBezTo>
                      <a:pt x="502" y="451"/>
                      <a:pt x="1229" y="1028"/>
                      <a:pt x="1279" y="2206"/>
                    </a:cubicBezTo>
                    <a:cubicBezTo>
                      <a:pt x="1339" y="3353"/>
                      <a:pt x="657" y="3466"/>
                      <a:pt x="385" y="3466"/>
                    </a:cubicBezTo>
                    <a:cubicBezTo>
                      <a:pt x="319" y="3466"/>
                      <a:pt x="277" y="3459"/>
                      <a:pt x="277" y="3459"/>
                    </a:cubicBezTo>
                    <a:lnTo>
                      <a:pt x="277" y="3459"/>
                    </a:lnTo>
                    <a:cubicBezTo>
                      <a:pt x="352" y="3935"/>
                      <a:pt x="577" y="4035"/>
                      <a:pt x="302" y="4862"/>
                    </a:cubicBezTo>
                    <a:lnTo>
                      <a:pt x="1" y="5439"/>
                    </a:lnTo>
                    <a:cubicBezTo>
                      <a:pt x="450" y="5626"/>
                      <a:pt x="1188" y="5719"/>
                      <a:pt x="1938" y="5719"/>
                    </a:cubicBezTo>
                    <a:cubicBezTo>
                      <a:pt x="3200" y="5719"/>
                      <a:pt x="4496" y="5456"/>
                      <a:pt x="4512" y="4938"/>
                    </a:cubicBezTo>
                    <a:cubicBezTo>
                      <a:pt x="4237" y="4612"/>
                      <a:pt x="3660" y="3760"/>
                      <a:pt x="3961" y="3208"/>
                    </a:cubicBezTo>
                    <a:cubicBezTo>
                      <a:pt x="4688" y="1905"/>
                      <a:pt x="2933" y="25"/>
                      <a:pt x="2933" y="25"/>
                    </a:cubicBezTo>
                    <a:lnTo>
                      <a:pt x="2482" y="0"/>
                    </a:lnTo>
                    <a:close/>
                  </a:path>
                </a:pathLst>
              </a:custGeom>
              <a:solidFill>
                <a:srgbClr val="F055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4"/>
              <p:cNvSpPr/>
              <p:nvPr/>
            </p:nvSpPr>
            <p:spPr>
              <a:xfrm>
                <a:off x="3778614" y="3805518"/>
                <a:ext cx="87275" cy="122043"/>
              </a:xfrm>
              <a:custGeom>
                <a:rect b="b" l="l" r="r" t="t"/>
                <a:pathLst>
                  <a:path extrusionOk="0" h="1713" w="1225">
                    <a:moveTo>
                      <a:pt x="222" y="1"/>
                    </a:moveTo>
                    <a:cubicBezTo>
                      <a:pt x="222" y="1"/>
                      <a:pt x="397" y="753"/>
                      <a:pt x="121" y="1104"/>
                    </a:cubicBezTo>
                    <a:cubicBezTo>
                      <a:pt x="0" y="1286"/>
                      <a:pt x="793" y="1712"/>
                      <a:pt x="1090" y="1712"/>
                    </a:cubicBezTo>
                    <a:cubicBezTo>
                      <a:pt x="1161" y="1712"/>
                      <a:pt x="1204" y="1688"/>
                      <a:pt x="1199" y="1630"/>
                    </a:cubicBezTo>
                    <a:cubicBezTo>
                      <a:pt x="1174" y="1229"/>
                      <a:pt x="948" y="978"/>
                      <a:pt x="1224" y="552"/>
                    </a:cubicBezTo>
                    <a:lnTo>
                      <a:pt x="222" y="1"/>
                    </a:ln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4"/>
              <p:cNvSpPr/>
              <p:nvPr/>
            </p:nvSpPr>
            <p:spPr>
              <a:xfrm>
                <a:off x="3765789" y="3713966"/>
                <a:ext cx="135793" cy="167355"/>
              </a:xfrm>
              <a:custGeom>
                <a:rect b="b" l="l" r="r" t="t"/>
                <a:pathLst>
                  <a:path extrusionOk="0" h="2349" w="1906">
                    <a:moveTo>
                      <a:pt x="885" y="1"/>
                    </a:moveTo>
                    <a:cubicBezTo>
                      <a:pt x="631" y="1"/>
                      <a:pt x="398" y="188"/>
                      <a:pt x="301" y="333"/>
                    </a:cubicBezTo>
                    <a:cubicBezTo>
                      <a:pt x="1" y="785"/>
                      <a:pt x="176" y="1286"/>
                      <a:pt x="326" y="1562"/>
                    </a:cubicBezTo>
                    <a:cubicBezTo>
                      <a:pt x="633" y="2113"/>
                      <a:pt x="1123" y="2349"/>
                      <a:pt x="1375" y="2349"/>
                    </a:cubicBezTo>
                    <a:cubicBezTo>
                      <a:pt x="1432" y="2349"/>
                      <a:pt x="1477" y="2337"/>
                      <a:pt x="1504" y="2313"/>
                    </a:cubicBezTo>
                    <a:cubicBezTo>
                      <a:pt x="1905" y="2013"/>
                      <a:pt x="1630" y="559"/>
                      <a:pt x="1304" y="208"/>
                    </a:cubicBezTo>
                    <a:cubicBezTo>
                      <a:pt x="1171" y="57"/>
                      <a:pt x="1025" y="1"/>
                      <a:pt x="885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34"/>
              <p:cNvSpPr/>
              <p:nvPr/>
            </p:nvSpPr>
            <p:spPr>
              <a:xfrm>
                <a:off x="3746125" y="3707910"/>
                <a:ext cx="132159" cy="136434"/>
              </a:xfrm>
              <a:custGeom>
                <a:rect b="b" l="l" r="r" t="t"/>
                <a:pathLst>
                  <a:path extrusionOk="0" h="1915" w="1855">
                    <a:moveTo>
                      <a:pt x="1122" y="0"/>
                    </a:moveTo>
                    <a:cubicBezTo>
                      <a:pt x="831" y="0"/>
                      <a:pt x="522" y="137"/>
                      <a:pt x="352" y="444"/>
                    </a:cubicBezTo>
                    <a:cubicBezTo>
                      <a:pt x="1" y="1120"/>
                      <a:pt x="176" y="1446"/>
                      <a:pt x="201" y="1521"/>
                    </a:cubicBezTo>
                    <a:cubicBezTo>
                      <a:pt x="237" y="1575"/>
                      <a:pt x="546" y="1914"/>
                      <a:pt x="651" y="1914"/>
                    </a:cubicBezTo>
                    <a:cubicBezTo>
                      <a:pt x="692" y="1914"/>
                      <a:pt x="702" y="1863"/>
                      <a:pt x="653" y="1722"/>
                    </a:cubicBezTo>
                    <a:cubicBezTo>
                      <a:pt x="577" y="1471"/>
                      <a:pt x="690" y="1459"/>
                      <a:pt x="806" y="1459"/>
                    </a:cubicBezTo>
                    <a:cubicBezTo>
                      <a:pt x="819" y="1459"/>
                      <a:pt x="832" y="1459"/>
                      <a:pt x="845" y="1459"/>
                    </a:cubicBezTo>
                    <a:cubicBezTo>
                      <a:pt x="946" y="1459"/>
                      <a:pt x="1034" y="1449"/>
                      <a:pt x="978" y="1271"/>
                    </a:cubicBezTo>
                    <a:cubicBezTo>
                      <a:pt x="932" y="1133"/>
                      <a:pt x="887" y="785"/>
                      <a:pt x="1283" y="785"/>
                    </a:cubicBezTo>
                    <a:cubicBezTo>
                      <a:pt x="1320" y="785"/>
                      <a:pt x="1360" y="788"/>
                      <a:pt x="1404" y="794"/>
                    </a:cubicBezTo>
                    <a:cubicBezTo>
                      <a:pt x="1504" y="811"/>
                      <a:pt x="1582" y="819"/>
                      <a:pt x="1642" y="819"/>
                    </a:cubicBezTo>
                    <a:cubicBezTo>
                      <a:pt x="1854" y="819"/>
                      <a:pt x="1850" y="719"/>
                      <a:pt x="1830" y="544"/>
                    </a:cubicBezTo>
                    <a:cubicBezTo>
                      <a:pt x="1803" y="201"/>
                      <a:pt x="1475" y="0"/>
                      <a:pt x="1122" y="0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34"/>
              <p:cNvSpPr/>
              <p:nvPr/>
            </p:nvSpPr>
            <p:spPr>
              <a:xfrm>
                <a:off x="3662196" y="4119788"/>
                <a:ext cx="239383" cy="165075"/>
              </a:xfrm>
              <a:custGeom>
                <a:rect b="b" l="l" r="r" t="t"/>
                <a:pathLst>
                  <a:path extrusionOk="0" h="2317" w="3360">
                    <a:moveTo>
                      <a:pt x="878" y="1"/>
                    </a:moveTo>
                    <a:cubicBezTo>
                      <a:pt x="878" y="1"/>
                      <a:pt x="1" y="1003"/>
                      <a:pt x="753" y="1805"/>
                    </a:cubicBezTo>
                    <a:cubicBezTo>
                      <a:pt x="1123" y="2213"/>
                      <a:pt x="1761" y="2316"/>
                      <a:pt x="2313" y="2316"/>
                    </a:cubicBezTo>
                    <a:cubicBezTo>
                      <a:pt x="2882" y="2316"/>
                      <a:pt x="3359" y="2206"/>
                      <a:pt x="3359" y="2206"/>
                    </a:cubicBezTo>
                    <a:cubicBezTo>
                      <a:pt x="1204" y="2056"/>
                      <a:pt x="878" y="1"/>
                      <a:pt x="878" y="1"/>
                    </a:cubicBezTo>
                    <a:close/>
                  </a:path>
                </a:pathLst>
              </a:custGeom>
              <a:solidFill>
                <a:srgbClr val="171B3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34"/>
              <p:cNvSpPr/>
              <p:nvPr/>
            </p:nvSpPr>
            <p:spPr>
              <a:xfrm>
                <a:off x="3860405" y="4191248"/>
                <a:ext cx="239383" cy="169706"/>
              </a:xfrm>
              <a:custGeom>
                <a:rect b="b" l="l" r="r" t="t"/>
                <a:pathLst>
                  <a:path extrusionOk="0" h="2382" w="3360">
                    <a:moveTo>
                      <a:pt x="3359" y="0"/>
                    </a:moveTo>
                    <a:lnTo>
                      <a:pt x="1" y="1228"/>
                    </a:lnTo>
                    <a:lnTo>
                      <a:pt x="1780" y="2381"/>
                    </a:lnTo>
                    <a:lnTo>
                      <a:pt x="3359" y="0"/>
                    </a:lnTo>
                    <a:close/>
                  </a:path>
                </a:pathLst>
              </a:custGeom>
              <a:solidFill>
                <a:srgbClr val="304B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34"/>
              <p:cNvSpPr/>
              <p:nvPr/>
            </p:nvSpPr>
            <p:spPr>
              <a:xfrm>
                <a:off x="3987225" y="4132327"/>
                <a:ext cx="301794" cy="228625"/>
              </a:xfrm>
              <a:custGeom>
                <a:rect b="b" l="l" r="r" t="t"/>
                <a:pathLst>
                  <a:path extrusionOk="0" h="3209" w="4236">
                    <a:moveTo>
                      <a:pt x="4236" y="0"/>
                    </a:moveTo>
                    <a:lnTo>
                      <a:pt x="1178" y="752"/>
                    </a:lnTo>
                    <a:lnTo>
                      <a:pt x="0" y="3208"/>
                    </a:lnTo>
                    <a:lnTo>
                      <a:pt x="0" y="3208"/>
                    </a:lnTo>
                    <a:lnTo>
                      <a:pt x="3183" y="2281"/>
                    </a:lnTo>
                    <a:lnTo>
                      <a:pt x="4236" y="0"/>
                    </a:lnTo>
                    <a:close/>
                  </a:path>
                </a:pathLst>
              </a:custGeom>
              <a:solidFill>
                <a:srgbClr val="304B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34"/>
              <p:cNvSpPr/>
              <p:nvPr/>
            </p:nvSpPr>
            <p:spPr>
              <a:xfrm>
                <a:off x="3599713" y="3935686"/>
                <a:ext cx="366128" cy="381303"/>
              </a:xfrm>
              <a:custGeom>
                <a:rect b="b" l="l" r="r" t="t"/>
                <a:pathLst>
                  <a:path extrusionOk="0" h="5352" w="5139">
                    <a:moveTo>
                      <a:pt x="1320" y="1"/>
                    </a:moveTo>
                    <a:cubicBezTo>
                      <a:pt x="1294" y="1"/>
                      <a:pt x="1279" y="3"/>
                      <a:pt x="1279" y="3"/>
                    </a:cubicBezTo>
                    <a:cubicBezTo>
                      <a:pt x="327" y="79"/>
                      <a:pt x="1" y="3638"/>
                      <a:pt x="1204" y="4841"/>
                    </a:cubicBezTo>
                    <a:cubicBezTo>
                      <a:pt x="1598" y="5235"/>
                      <a:pt x="2165" y="5352"/>
                      <a:pt x="2710" y="5352"/>
                    </a:cubicBezTo>
                    <a:cubicBezTo>
                      <a:pt x="3411" y="5352"/>
                      <a:pt x="4075" y="5159"/>
                      <a:pt x="4287" y="5116"/>
                    </a:cubicBezTo>
                    <a:cubicBezTo>
                      <a:pt x="5063" y="4966"/>
                      <a:pt x="5139" y="4640"/>
                      <a:pt x="4863" y="4590"/>
                    </a:cubicBezTo>
                    <a:cubicBezTo>
                      <a:pt x="4835" y="4585"/>
                      <a:pt x="4808" y="4583"/>
                      <a:pt x="4782" y="4583"/>
                    </a:cubicBezTo>
                    <a:cubicBezTo>
                      <a:pt x="4558" y="4583"/>
                      <a:pt x="4361" y="4742"/>
                      <a:pt x="3963" y="4742"/>
                    </a:cubicBezTo>
                    <a:cubicBezTo>
                      <a:pt x="3938" y="4742"/>
                      <a:pt x="3912" y="4742"/>
                      <a:pt x="3885" y="4740"/>
                    </a:cubicBezTo>
                    <a:cubicBezTo>
                      <a:pt x="3409" y="4715"/>
                      <a:pt x="2708" y="4765"/>
                      <a:pt x="2106" y="3888"/>
                    </a:cubicBezTo>
                    <a:cubicBezTo>
                      <a:pt x="1505" y="3036"/>
                      <a:pt x="2106" y="1282"/>
                      <a:pt x="1880" y="555"/>
                    </a:cubicBezTo>
                    <a:cubicBezTo>
                      <a:pt x="1719" y="50"/>
                      <a:pt x="1427" y="1"/>
                      <a:pt x="1320" y="1"/>
                    </a:cubicBezTo>
                    <a:close/>
                  </a:path>
                </a:pathLst>
              </a:custGeom>
              <a:solidFill>
                <a:srgbClr val="F4C5B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5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6" name="Google Shape;1726;p35"/>
          <p:cNvSpPr txBox="1"/>
          <p:nvPr>
            <p:ph type="title"/>
          </p:nvPr>
        </p:nvSpPr>
        <p:spPr>
          <a:xfrm>
            <a:off x="713225" y="2448213"/>
            <a:ext cx="4472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727" name="Google Shape;1727;p35"/>
          <p:cNvSpPr txBox="1"/>
          <p:nvPr>
            <p:ph idx="2" type="title"/>
          </p:nvPr>
        </p:nvSpPr>
        <p:spPr>
          <a:xfrm>
            <a:off x="2208275" y="1423663"/>
            <a:ext cx="14823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728" name="Google Shape;1728;p35"/>
          <p:cNvGrpSpPr/>
          <p:nvPr/>
        </p:nvGrpSpPr>
        <p:grpSpPr>
          <a:xfrm>
            <a:off x="5353800" y="841275"/>
            <a:ext cx="3230047" cy="3218875"/>
            <a:chOff x="5353800" y="841275"/>
            <a:chExt cx="3230047" cy="3218875"/>
          </a:xfrm>
        </p:grpSpPr>
        <p:sp>
          <p:nvSpPr>
            <p:cNvPr id="1729" name="Google Shape;1729;p35"/>
            <p:cNvSpPr/>
            <p:nvPr/>
          </p:nvSpPr>
          <p:spPr>
            <a:xfrm>
              <a:off x="6287794" y="1282766"/>
              <a:ext cx="102452" cy="88921"/>
            </a:xfrm>
            <a:custGeom>
              <a:rect b="b" l="l" r="r" t="t"/>
              <a:pathLst>
                <a:path extrusionOk="0" h="828" w="954">
                  <a:moveTo>
                    <a:pt x="753" y="0"/>
                  </a:moveTo>
                  <a:cubicBezTo>
                    <a:pt x="753" y="0"/>
                    <a:pt x="702" y="25"/>
                    <a:pt x="652" y="75"/>
                  </a:cubicBezTo>
                  <a:cubicBezTo>
                    <a:pt x="577" y="125"/>
                    <a:pt x="477" y="201"/>
                    <a:pt x="377" y="276"/>
                  </a:cubicBezTo>
                  <a:cubicBezTo>
                    <a:pt x="276" y="326"/>
                    <a:pt x="201" y="426"/>
                    <a:pt x="126" y="476"/>
                  </a:cubicBezTo>
                  <a:cubicBezTo>
                    <a:pt x="51" y="526"/>
                    <a:pt x="1" y="577"/>
                    <a:pt x="1" y="577"/>
                  </a:cubicBezTo>
                  <a:lnTo>
                    <a:pt x="276" y="827"/>
                  </a:lnTo>
                  <a:cubicBezTo>
                    <a:pt x="276" y="827"/>
                    <a:pt x="301" y="802"/>
                    <a:pt x="377" y="752"/>
                  </a:cubicBezTo>
                  <a:cubicBezTo>
                    <a:pt x="427" y="702"/>
                    <a:pt x="502" y="627"/>
                    <a:pt x="602" y="551"/>
                  </a:cubicBezTo>
                  <a:cubicBezTo>
                    <a:pt x="677" y="501"/>
                    <a:pt x="778" y="426"/>
                    <a:pt x="853" y="401"/>
                  </a:cubicBezTo>
                  <a:cubicBezTo>
                    <a:pt x="903" y="351"/>
                    <a:pt x="953" y="326"/>
                    <a:pt x="953" y="326"/>
                  </a:cubicBezTo>
                  <a:lnTo>
                    <a:pt x="753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6411618" y="1212746"/>
              <a:ext cx="102345" cy="80867"/>
            </a:xfrm>
            <a:custGeom>
              <a:rect b="b" l="l" r="r" t="t"/>
              <a:pathLst>
                <a:path extrusionOk="0" h="753" w="953">
                  <a:moveTo>
                    <a:pt x="803" y="0"/>
                  </a:moveTo>
                  <a:cubicBezTo>
                    <a:pt x="803" y="0"/>
                    <a:pt x="752" y="26"/>
                    <a:pt x="677" y="76"/>
                  </a:cubicBezTo>
                  <a:cubicBezTo>
                    <a:pt x="602" y="101"/>
                    <a:pt x="502" y="151"/>
                    <a:pt x="402" y="201"/>
                  </a:cubicBezTo>
                  <a:cubicBezTo>
                    <a:pt x="301" y="276"/>
                    <a:pt x="201" y="326"/>
                    <a:pt x="126" y="351"/>
                  </a:cubicBezTo>
                  <a:cubicBezTo>
                    <a:pt x="51" y="401"/>
                    <a:pt x="1" y="427"/>
                    <a:pt x="1" y="427"/>
                  </a:cubicBezTo>
                  <a:lnTo>
                    <a:pt x="176" y="752"/>
                  </a:lnTo>
                  <a:cubicBezTo>
                    <a:pt x="176" y="752"/>
                    <a:pt x="226" y="702"/>
                    <a:pt x="301" y="677"/>
                  </a:cubicBezTo>
                  <a:cubicBezTo>
                    <a:pt x="377" y="627"/>
                    <a:pt x="477" y="577"/>
                    <a:pt x="577" y="527"/>
                  </a:cubicBezTo>
                  <a:cubicBezTo>
                    <a:pt x="652" y="477"/>
                    <a:pt x="752" y="427"/>
                    <a:pt x="828" y="401"/>
                  </a:cubicBezTo>
                  <a:cubicBezTo>
                    <a:pt x="903" y="351"/>
                    <a:pt x="953" y="351"/>
                    <a:pt x="953" y="351"/>
                  </a:cubicBezTo>
                  <a:lnTo>
                    <a:pt x="8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6543496" y="1164312"/>
              <a:ext cx="105137" cy="67335"/>
            </a:xfrm>
            <a:custGeom>
              <a:rect b="b" l="l" r="r" t="t"/>
              <a:pathLst>
                <a:path extrusionOk="0" h="627" w="979">
                  <a:moveTo>
                    <a:pt x="853" y="0"/>
                  </a:moveTo>
                  <a:cubicBezTo>
                    <a:pt x="853" y="0"/>
                    <a:pt x="652" y="50"/>
                    <a:pt x="427" y="126"/>
                  </a:cubicBezTo>
                  <a:cubicBezTo>
                    <a:pt x="201" y="201"/>
                    <a:pt x="1" y="301"/>
                    <a:pt x="1" y="301"/>
                  </a:cubicBezTo>
                  <a:lnTo>
                    <a:pt x="126" y="627"/>
                  </a:lnTo>
                  <a:cubicBezTo>
                    <a:pt x="126" y="627"/>
                    <a:pt x="326" y="552"/>
                    <a:pt x="552" y="477"/>
                  </a:cubicBezTo>
                  <a:cubicBezTo>
                    <a:pt x="753" y="401"/>
                    <a:pt x="978" y="351"/>
                    <a:pt x="978" y="351"/>
                  </a:cubicBezTo>
                  <a:lnTo>
                    <a:pt x="8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6683429" y="1129302"/>
              <a:ext cx="102452" cy="59281"/>
            </a:xfrm>
            <a:custGeom>
              <a:rect b="b" l="l" r="r" t="t"/>
              <a:pathLst>
                <a:path extrusionOk="0" h="552" w="954">
                  <a:moveTo>
                    <a:pt x="878" y="1"/>
                  </a:moveTo>
                  <a:cubicBezTo>
                    <a:pt x="878" y="1"/>
                    <a:pt x="653" y="51"/>
                    <a:pt x="427" y="101"/>
                  </a:cubicBezTo>
                  <a:cubicBezTo>
                    <a:pt x="327" y="126"/>
                    <a:pt x="226" y="151"/>
                    <a:pt x="126" y="151"/>
                  </a:cubicBezTo>
                  <a:cubicBezTo>
                    <a:pt x="51" y="176"/>
                    <a:pt x="1" y="201"/>
                    <a:pt x="1" y="201"/>
                  </a:cubicBezTo>
                  <a:lnTo>
                    <a:pt x="76" y="552"/>
                  </a:lnTo>
                  <a:cubicBezTo>
                    <a:pt x="76" y="552"/>
                    <a:pt x="126" y="527"/>
                    <a:pt x="226" y="527"/>
                  </a:cubicBezTo>
                  <a:cubicBezTo>
                    <a:pt x="302" y="502"/>
                    <a:pt x="402" y="477"/>
                    <a:pt x="527" y="452"/>
                  </a:cubicBezTo>
                  <a:cubicBezTo>
                    <a:pt x="728" y="402"/>
                    <a:pt x="953" y="376"/>
                    <a:pt x="953" y="376"/>
                  </a:cubicBezTo>
                  <a:lnTo>
                    <a:pt x="8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6826154" y="1113193"/>
              <a:ext cx="99660" cy="48541"/>
            </a:xfrm>
            <a:custGeom>
              <a:rect b="b" l="l" r="r" t="t"/>
              <a:pathLst>
                <a:path extrusionOk="0" h="452" w="928">
                  <a:moveTo>
                    <a:pt x="903" y="0"/>
                  </a:moveTo>
                  <a:cubicBezTo>
                    <a:pt x="903" y="0"/>
                    <a:pt x="677" y="25"/>
                    <a:pt x="451" y="25"/>
                  </a:cubicBezTo>
                  <a:cubicBezTo>
                    <a:pt x="226" y="50"/>
                    <a:pt x="0" y="75"/>
                    <a:pt x="0" y="75"/>
                  </a:cubicBezTo>
                  <a:lnTo>
                    <a:pt x="50" y="451"/>
                  </a:lnTo>
                  <a:cubicBezTo>
                    <a:pt x="50" y="451"/>
                    <a:pt x="276" y="426"/>
                    <a:pt x="476" y="401"/>
                  </a:cubicBezTo>
                  <a:cubicBezTo>
                    <a:pt x="702" y="376"/>
                    <a:pt x="928" y="376"/>
                    <a:pt x="928" y="376"/>
                  </a:cubicBezTo>
                  <a:lnTo>
                    <a:pt x="9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6971456" y="1113193"/>
              <a:ext cx="99660" cy="40487"/>
            </a:xfrm>
            <a:custGeom>
              <a:rect b="b" l="l" r="r" t="t"/>
              <a:pathLst>
                <a:path extrusionOk="0" h="377" w="928">
                  <a:moveTo>
                    <a:pt x="1" y="0"/>
                  </a:moveTo>
                  <a:lnTo>
                    <a:pt x="1" y="351"/>
                  </a:lnTo>
                  <a:lnTo>
                    <a:pt x="452" y="351"/>
                  </a:lnTo>
                  <a:cubicBezTo>
                    <a:pt x="677" y="376"/>
                    <a:pt x="903" y="376"/>
                    <a:pt x="903" y="376"/>
                  </a:cubicBezTo>
                  <a:lnTo>
                    <a:pt x="9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7114074" y="1115878"/>
              <a:ext cx="99768" cy="48541"/>
            </a:xfrm>
            <a:custGeom>
              <a:rect b="b" l="l" r="r" t="t"/>
              <a:pathLst>
                <a:path extrusionOk="0" h="452" w="929">
                  <a:moveTo>
                    <a:pt x="26" y="0"/>
                  </a:moveTo>
                  <a:lnTo>
                    <a:pt x="1" y="376"/>
                  </a:lnTo>
                  <a:cubicBezTo>
                    <a:pt x="1" y="376"/>
                    <a:pt x="227" y="376"/>
                    <a:pt x="452" y="401"/>
                  </a:cubicBezTo>
                  <a:cubicBezTo>
                    <a:pt x="678" y="426"/>
                    <a:pt x="903" y="451"/>
                    <a:pt x="903" y="451"/>
                  </a:cubicBezTo>
                  <a:lnTo>
                    <a:pt x="928" y="100"/>
                  </a:lnTo>
                  <a:cubicBezTo>
                    <a:pt x="928" y="100"/>
                    <a:pt x="703" y="75"/>
                    <a:pt x="477" y="50"/>
                  </a:cubicBezTo>
                  <a:cubicBezTo>
                    <a:pt x="252" y="25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7256799" y="1131986"/>
              <a:ext cx="102345" cy="56596"/>
            </a:xfrm>
            <a:custGeom>
              <a:rect b="b" l="l" r="r" t="t"/>
              <a:pathLst>
                <a:path extrusionOk="0" h="527" w="953">
                  <a:moveTo>
                    <a:pt x="50" y="1"/>
                  </a:moveTo>
                  <a:lnTo>
                    <a:pt x="0" y="377"/>
                  </a:lnTo>
                  <a:cubicBezTo>
                    <a:pt x="0" y="377"/>
                    <a:pt x="226" y="402"/>
                    <a:pt x="426" y="452"/>
                  </a:cubicBezTo>
                  <a:cubicBezTo>
                    <a:pt x="652" y="477"/>
                    <a:pt x="878" y="527"/>
                    <a:pt x="878" y="527"/>
                  </a:cubicBezTo>
                  <a:lnTo>
                    <a:pt x="953" y="176"/>
                  </a:lnTo>
                  <a:cubicBezTo>
                    <a:pt x="953" y="176"/>
                    <a:pt x="727" y="126"/>
                    <a:pt x="502" y="76"/>
                  </a:cubicBezTo>
                  <a:cubicBezTo>
                    <a:pt x="276" y="51"/>
                    <a:pt x="50" y="1"/>
                    <a:pt x="50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7396731" y="1161627"/>
              <a:ext cx="102345" cy="64650"/>
            </a:xfrm>
            <a:custGeom>
              <a:rect b="b" l="l" r="r" t="t"/>
              <a:pathLst>
                <a:path extrusionOk="0" h="602" w="953">
                  <a:moveTo>
                    <a:pt x="76" y="0"/>
                  </a:moveTo>
                  <a:lnTo>
                    <a:pt x="1" y="351"/>
                  </a:lnTo>
                  <a:cubicBezTo>
                    <a:pt x="1" y="351"/>
                    <a:pt x="201" y="401"/>
                    <a:pt x="427" y="476"/>
                  </a:cubicBezTo>
                  <a:cubicBezTo>
                    <a:pt x="627" y="527"/>
                    <a:pt x="853" y="602"/>
                    <a:pt x="853" y="602"/>
                  </a:cubicBezTo>
                  <a:lnTo>
                    <a:pt x="953" y="251"/>
                  </a:lnTo>
                  <a:cubicBezTo>
                    <a:pt x="953" y="251"/>
                    <a:pt x="752" y="176"/>
                    <a:pt x="527" y="126"/>
                  </a:cubicBezTo>
                  <a:cubicBezTo>
                    <a:pt x="301" y="50"/>
                    <a:pt x="76" y="0"/>
                    <a:pt x="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7531294" y="1202006"/>
              <a:ext cx="105137" cy="72705"/>
            </a:xfrm>
            <a:custGeom>
              <a:rect b="b" l="l" r="r" t="t"/>
              <a:pathLst>
                <a:path extrusionOk="0" h="677" w="979">
                  <a:moveTo>
                    <a:pt x="126" y="0"/>
                  </a:moveTo>
                  <a:lnTo>
                    <a:pt x="1" y="351"/>
                  </a:lnTo>
                  <a:cubicBezTo>
                    <a:pt x="1" y="351"/>
                    <a:pt x="226" y="426"/>
                    <a:pt x="427" y="501"/>
                  </a:cubicBezTo>
                  <a:cubicBezTo>
                    <a:pt x="627" y="602"/>
                    <a:pt x="828" y="677"/>
                    <a:pt x="828" y="677"/>
                  </a:cubicBezTo>
                  <a:lnTo>
                    <a:pt x="978" y="351"/>
                  </a:lnTo>
                  <a:cubicBezTo>
                    <a:pt x="978" y="351"/>
                    <a:pt x="778" y="251"/>
                    <a:pt x="552" y="176"/>
                  </a:cubicBezTo>
                  <a:cubicBezTo>
                    <a:pt x="352" y="75"/>
                    <a:pt x="126" y="0"/>
                    <a:pt x="12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7663172" y="1258495"/>
              <a:ext cx="105137" cy="78182"/>
            </a:xfrm>
            <a:custGeom>
              <a:rect b="b" l="l" r="r" t="t"/>
              <a:pathLst>
                <a:path extrusionOk="0" h="728" w="979">
                  <a:moveTo>
                    <a:pt x="151" y="1"/>
                  </a:moveTo>
                  <a:lnTo>
                    <a:pt x="1" y="326"/>
                  </a:lnTo>
                  <a:cubicBezTo>
                    <a:pt x="1" y="326"/>
                    <a:pt x="201" y="427"/>
                    <a:pt x="402" y="527"/>
                  </a:cubicBezTo>
                  <a:cubicBezTo>
                    <a:pt x="602" y="627"/>
                    <a:pt x="803" y="727"/>
                    <a:pt x="803" y="727"/>
                  </a:cubicBezTo>
                  <a:lnTo>
                    <a:pt x="978" y="402"/>
                  </a:lnTo>
                  <a:cubicBezTo>
                    <a:pt x="978" y="402"/>
                    <a:pt x="778" y="301"/>
                    <a:pt x="577" y="201"/>
                  </a:cubicBezTo>
                  <a:cubicBezTo>
                    <a:pt x="377" y="101"/>
                    <a:pt x="151" y="1"/>
                    <a:pt x="151" y="1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7789681" y="1325830"/>
              <a:ext cx="102452" cy="86236"/>
            </a:xfrm>
            <a:custGeom>
              <a:rect b="b" l="l" r="r" t="t"/>
              <a:pathLst>
                <a:path extrusionOk="0" h="803" w="954">
                  <a:moveTo>
                    <a:pt x="176" y="0"/>
                  </a:moveTo>
                  <a:lnTo>
                    <a:pt x="1" y="326"/>
                  </a:lnTo>
                  <a:cubicBezTo>
                    <a:pt x="1" y="326"/>
                    <a:pt x="176" y="451"/>
                    <a:pt x="377" y="551"/>
                  </a:cubicBezTo>
                  <a:cubicBezTo>
                    <a:pt x="452" y="627"/>
                    <a:pt x="552" y="677"/>
                    <a:pt x="627" y="727"/>
                  </a:cubicBezTo>
                  <a:cubicBezTo>
                    <a:pt x="677" y="777"/>
                    <a:pt x="728" y="802"/>
                    <a:pt x="728" y="802"/>
                  </a:cubicBezTo>
                  <a:lnTo>
                    <a:pt x="953" y="526"/>
                  </a:lnTo>
                  <a:cubicBezTo>
                    <a:pt x="953" y="526"/>
                    <a:pt x="903" y="476"/>
                    <a:pt x="828" y="426"/>
                  </a:cubicBezTo>
                  <a:cubicBezTo>
                    <a:pt x="753" y="376"/>
                    <a:pt x="652" y="326"/>
                    <a:pt x="577" y="251"/>
                  </a:cubicBezTo>
                  <a:cubicBezTo>
                    <a:pt x="377" y="125"/>
                    <a:pt x="176" y="0"/>
                    <a:pt x="176" y="0"/>
                  </a:cubicBez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7905450" y="1409274"/>
              <a:ext cx="99660" cy="94291"/>
            </a:xfrm>
            <a:custGeom>
              <a:rect b="b" l="l" r="r" t="t"/>
              <a:pathLst>
                <a:path extrusionOk="0" h="878" w="928">
                  <a:moveTo>
                    <a:pt x="226" y="0"/>
                  </a:moveTo>
                  <a:lnTo>
                    <a:pt x="0" y="301"/>
                  </a:lnTo>
                  <a:lnTo>
                    <a:pt x="677" y="877"/>
                  </a:lnTo>
                  <a:lnTo>
                    <a:pt x="928" y="602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D37B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8010373" y="1508827"/>
              <a:ext cx="94398" cy="96975"/>
            </a:xfrm>
            <a:custGeom>
              <a:rect b="b" l="l" r="r" t="t"/>
              <a:pathLst>
                <a:path extrusionOk="0" h="903" w="879">
                  <a:moveTo>
                    <a:pt x="252" y="0"/>
                  </a:moveTo>
                  <a:lnTo>
                    <a:pt x="1" y="251"/>
                  </a:lnTo>
                  <a:lnTo>
                    <a:pt x="602" y="903"/>
                  </a:lnTo>
                  <a:lnTo>
                    <a:pt x="878" y="677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8101979" y="1619119"/>
              <a:ext cx="88921" cy="102452"/>
            </a:xfrm>
            <a:custGeom>
              <a:rect b="b" l="l" r="r" t="t"/>
              <a:pathLst>
                <a:path extrusionOk="0" h="954" w="828">
                  <a:moveTo>
                    <a:pt x="301" y="1"/>
                  </a:moveTo>
                  <a:lnTo>
                    <a:pt x="0" y="227"/>
                  </a:lnTo>
                  <a:cubicBezTo>
                    <a:pt x="0" y="227"/>
                    <a:pt x="150" y="402"/>
                    <a:pt x="276" y="577"/>
                  </a:cubicBezTo>
                  <a:cubicBezTo>
                    <a:pt x="401" y="753"/>
                    <a:pt x="526" y="953"/>
                    <a:pt x="526" y="953"/>
                  </a:cubicBezTo>
                  <a:lnTo>
                    <a:pt x="827" y="753"/>
                  </a:lnTo>
                  <a:cubicBezTo>
                    <a:pt x="827" y="753"/>
                    <a:pt x="702" y="552"/>
                    <a:pt x="576" y="352"/>
                  </a:cubicBezTo>
                  <a:cubicBezTo>
                    <a:pt x="451" y="1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8182631" y="1740258"/>
              <a:ext cx="80867" cy="102452"/>
            </a:xfrm>
            <a:custGeom>
              <a:rect b="b" l="l" r="r" t="t"/>
              <a:pathLst>
                <a:path extrusionOk="0" h="954" w="753">
                  <a:moveTo>
                    <a:pt x="302" y="1"/>
                  </a:moveTo>
                  <a:lnTo>
                    <a:pt x="1" y="176"/>
                  </a:lnTo>
                  <a:lnTo>
                    <a:pt x="427" y="953"/>
                  </a:lnTo>
                  <a:lnTo>
                    <a:pt x="753" y="803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8247281" y="1869451"/>
              <a:ext cx="72812" cy="105137"/>
            </a:xfrm>
            <a:custGeom>
              <a:rect b="b" l="l" r="r" t="t"/>
              <a:pathLst>
                <a:path extrusionOk="0" h="979" w="678">
                  <a:moveTo>
                    <a:pt x="326" y="1"/>
                  </a:moveTo>
                  <a:lnTo>
                    <a:pt x="0" y="151"/>
                  </a:lnTo>
                  <a:cubicBezTo>
                    <a:pt x="0" y="151"/>
                    <a:pt x="25" y="201"/>
                    <a:pt x="51" y="276"/>
                  </a:cubicBezTo>
                  <a:cubicBezTo>
                    <a:pt x="101" y="352"/>
                    <a:pt x="126" y="452"/>
                    <a:pt x="176" y="552"/>
                  </a:cubicBezTo>
                  <a:lnTo>
                    <a:pt x="326" y="978"/>
                  </a:lnTo>
                  <a:lnTo>
                    <a:pt x="677" y="853"/>
                  </a:lnTo>
                  <a:cubicBezTo>
                    <a:pt x="677" y="853"/>
                    <a:pt x="602" y="627"/>
                    <a:pt x="502" y="427"/>
                  </a:cubicBezTo>
                  <a:cubicBezTo>
                    <a:pt x="477" y="327"/>
                    <a:pt x="426" y="201"/>
                    <a:pt x="401" y="126"/>
                  </a:cubicBezTo>
                  <a:cubicBezTo>
                    <a:pt x="351" y="51"/>
                    <a:pt x="326" y="1"/>
                    <a:pt x="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8298400" y="2006698"/>
              <a:ext cx="64758" cy="102452"/>
            </a:xfrm>
            <a:custGeom>
              <a:rect b="b" l="l" r="r" t="t"/>
              <a:pathLst>
                <a:path extrusionOk="0" h="954" w="603">
                  <a:moveTo>
                    <a:pt x="351" y="1"/>
                  </a:moveTo>
                  <a:lnTo>
                    <a:pt x="1" y="101"/>
                  </a:lnTo>
                  <a:cubicBezTo>
                    <a:pt x="1" y="101"/>
                    <a:pt x="51" y="327"/>
                    <a:pt x="126" y="527"/>
                  </a:cubicBezTo>
                  <a:cubicBezTo>
                    <a:pt x="151" y="628"/>
                    <a:pt x="201" y="753"/>
                    <a:pt x="226" y="828"/>
                  </a:cubicBezTo>
                  <a:cubicBezTo>
                    <a:pt x="251" y="903"/>
                    <a:pt x="251" y="953"/>
                    <a:pt x="251" y="953"/>
                  </a:cubicBezTo>
                  <a:lnTo>
                    <a:pt x="602" y="878"/>
                  </a:lnTo>
                  <a:cubicBezTo>
                    <a:pt x="602" y="878"/>
                    <a:pt x="602" y="803"/>
                    <a:pt x="577" y="728"/>
                  </a:cubicBezTo>
                  <a:cubicBezTo>
                    <a:pt x="552" y="653"/>
                    <a:pt x="502" y="527"/>
                    <a:pt x="477" y="427"/>
                  </a:cubicBezTo>
                  <a:cubicBezTo>
                    <a:pt x="402" y="202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8336095" y="2146738"/>
              <a:ext cx="56596" cy="102345"/>
            </a:xfrm>
            <a:custGeom>
              <a:rect b="b" l="l" r="r" t="t"/>
              <a:pathLst>
                <a:path extrusionOk="0" h="953" w="527">
                  <a:moveTo>
                    <a:pt x="351" y="0"/>
                  </a:moveTo>
                  <a:lnTo>
                    <a:pt x="0" y="75"/>
                  </a:lnTo>
                  <a:cubicBezTo>
                    <a:pt x="0" y="75"/>
                    <a:pt x="51" y="301"/>
                    <a:pt x="101" y="527"/>
                  </a:cubicBezTo>
                  <a:cubicBezTo>
                    <a:pt x="151" y="727"/>
                    <a:pt x="176" y="953"/>
                    <a:pt x="176" y="953"/>
                  </a:cubicBezTo>
                  <a:lnTo>
                    <a:pt x="527" y="903"/>
                  </a:lnTo>
                  <a:cubicBezTo>
                    <a:pt x="527" y="903"/>
                    <a:pt x="502" y="677"/>
                    <a:pt x="452" y="451"/>
                  </a:cubicBezTo>
                  <a:cubicBezTo>
                    <a:pt x="401" y="226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8363051" y="2289355"/>
              <a:ext cx="51226" cy="102345"/>
            </a:xfrm>
            <a:custGeom>
              <a:rect b="b" l="l" r="r" t="t"/>
              <a:pathLst>
                <a:path extrusionOk="0" h="953" w="477">
                  <a:moveTo>
                    <a:pt x="351" y="1"/>
                  </a:moveTo>
                  <a:lnTo>
                    <a:pt x="0" y="51"/>
                  </a:lnTo>
                  <a:cubicBezTo>
                    <a:pt x="0" y="51"/>
                    <a:pt x="0" y="101"/>
                    <a:pt x="25" y="201"/>
                  </a:cubicBezTo>
                  <a:cubicBezTo>
                    <a:pt x="25" y="276"/>
                    <a:pt x="50" y="377"/>
                    <a:pt x="50" y="502"/>
                  </a:cubicBezTo>
                  <a:cubicBezTo>
                    <a:pt x="75" y="727"/>
                    <a:pt x="100" y="953"/>
                    <a:pt x="100" y="953"/>
                  </a:cubicBezTo>
                  <a:lnTo>
                    <a:pt x="476" y="903"/>
                  </a:lnTo>
                  <a:cubicBezTo>
                    <a:pt x="476" y="903"/>
                    <a:pt x="451" y="677"/>
                    <a:pt x="426" y="452"/>
                  </a:cubicBezTo>
                  <a:cubicBezTo>
                    <a:pt x="401" y="326"/>
                    <a:pt x="401" y="226"/>
                    <a:pt x="376" y="151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8379160" y="2434657"/>
              <a:ext cx="43172" cy="97083"/>
            </a:xfrm>
            <a:custGeom>
              <a:rect b="b" l="l" r="r" t="t"/>
              <a:pathLst>
                <a:path extrusionOk="0" h="904" w="402">
                  <a:moveTo>
                    <a:pt x="351" y="1"/>
                  </a:moveTo>
                  <a:lnTo>
                    <a:pt x="0" y="26"/>
                  </a:lnTo>
                  <a:cubicBezTo>
                    <a:pt x="0" y="26"/>
                    <a:pt x="0" y="76"/>
                    <a:pt x="0" y="151"/>
                  </a:cubicBezTo>
                  <a:cubicBezTo>
                    <a:pt x="0" y="252"/>
                    <a:pt x="26" y="352"/>
                    <a:pt x="26" y="477"/>
                  </a:cubicBezTo>
                  <a:cubicBezTo>
                    <a:pt x="26" y="703"/>
                    <a:pt x="51" y="903"/>
                    <a:pt x="51" y="903"/>
                  </a:cubicBezTo>
                  <a:lnTo>
                    <a:pt x="401" y="903"/>
                  </a:lnTo>
                  <a:cubicBezTo>
                    <a:pt x="401" y="903"/>
                    <a:pt x="401" y="678"/>
                    <a:pt x="376" y="452"/>
                  </a:cubicBezTo>
                  <a:cubicBezTo>
                    <a:pt x="376" y="327"/>
                    <a:pt x="376" y="227"/>
                    <a:pt x="376" y="126"/>
                  </a:cubicBezTo>
                  <a:cubicBezTo>
                    <a:pt x="376" y="5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5822140" y="1231539"/>
              <a:ext cx="2468309" cy="2468309"/>
            </a:xfrm>
            <a:custGeom>
              <a:rect b="b" l="l" r="r" t="t"/>
              <a:pathLst>
                <a:path extrusionOk="0" h="22984" w="22984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5822140" y="1231539"/>
              <a:ext cx="2468309" cy="2468309"/>
            </a:xfrm>
            <a:custGeom>
              <a:rect b="b" l="l" r="r" t="t"/>
              <a:pathLst>
                <a:path extrusionOk="0" h="22984" w="22984">
                  <a:moveTo>
                    <a:pt x="11480" y="1"/>
                  </a:moveTo>
                  <a:cubicBezTo>
                    <a:pt x="5139" y="1"/>
                    <a:pt x="1" y="5139"/>
                    <a:pt x="1" y="11505"/>
                  </a:cubicBezTo>
                  <a:cubicBezTo>
                    <a:pt x="1" y="17846"/>
                    <a:pt x="5139" y="22983"/>
                    <a:pt x="11480" y="22983"/>
                  </a:cubicBezTo>
                  <a:cubicBezTo>
                    <a:pt x="17846" y="22983"/>
                    <a:pt x="22983" y="17846"/>
                    <a:pt x="22983" y="11505"/>
                  </a:cubicBezTo>
                  <a:cubicBezTo>
                    <a:pt x="22983" y="5139"/>
                    <a:pt x="17846" y="1"/>
                    <a:pt x="114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7054900" y="1013533"/>
              <a:ext cx="1079402" cy="1496622"/>
            </a:xfrm>
            <a:custGeom>
              <a:rect b="b" l="l" r="r" t="t"/>
              <a:pathLst>
                <a:path extrusionOk="0" h="13936" w="10051">
                  <a:moveTo>
                    <a:pt x="1" y="1"/>
                  </a:moveTo>
                  <a:lnTo>
                    <a:pt x="1" y="13936"/>
                  </a:lnTo>
                  <a:lnTo>
                    <a:pt x="10051" y="4287"/>
                  </a:lnTo>
                  <a:cubicBezTo>
                    <a:pt x="7519" y="1655"/>
                    <a:pt x="3961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7054900" y="2510047"/>
              <a:ext cx="1528947" cy="716093"/>
            </a:xfrm>
            <a:custGeom>
              <a:rect b="b" l="l" r="r" t="t"/>
              <a:pathLst>
                <a:path extrusionOk="0" h="6668" w="14237">
                  <a:moveTo>
                    <a:pt x="1" y="1"/>
                  </a:moveTo>
                  <a:lnTo>
                    <a:pt x="12357" y="6667"/>
                  </a:lnTo>
                  <a:cubicBezTo>
                    <a:pt x="13409" y="4838"/>
                    <a:pt x="14086" y="2758"/>
                    <a:pt x="14236" y="50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5539589" y="2316311"/>
              <a:ext cx="1515416" cy="1561165"/>
            </a:xfrm>
            <a:custGeom>
              <a:rect b="b" l="l" r="r" t="t"/>
              <a:pathLst>
                <a:path extrusionOk="0" h="14537" w="14111">
                  <a:moveTo>
                    <a:pt x="50" y="0"/>
                  </a:moveTo>
                  <a:cubicBezTo>
                    <a:pt x="25" y="426"/>
                    <a:pt x="0" y="852"/>
                    <a:pt x="0" y="1278"/>
                  </a:cubicBezTo>
                  <a:cubicBezTo>
                    <a:pt x="0" y="7369"/>
                    <a:pt x="3860" y="12532"/>
                    <a:pt x="9248" y="14537"/>
                  </a:cubicBezTo>
                  <a:lnTo>
                    <a:pt x="14111" y="178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5604132" y="841275"/>
              <a:ext cx="1450873" cy="1666195"/>
            </a:xfrm>
            <a:custGeom>
              <a:rect b="b" l="l" r="r" t="t"/>
              <a:pathLst>
                <a:path extrusionOk="0" h="15515" w="13510">
                  <a:moveTo>
                    <a:pt x="4988" y="1"/>
                  </a:moveTo>
                  <a:cubicBezTo>
                    <a:pt x="3058" y="1104"/>
                    <a:pt x="1379" y="2557"/>
                    <a:pt x="1" y="4287"/>
                  </a:cubicBezTo>
                  <a:lnTo>
                    <a:pt x="13510" y="15515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5628403" y="1891037"/>
              <a:ext cx="183104" cy="183104"/>
            </a:xfrm>
            <a:custGeom>
              <a:rect b="b" l="l" r="r" t="t"/>
              <a:pathLst>
                <a:path extrusionOk="0" h="1705" w="1705">
                  <a:moveTo>
                    <a:pt x="276" y="0"/>
                  </a:moveTo>
                  <a:lnTo>
                    <a:pt x="0" y="301"/>
                  </a:lnTo>
                  <a:lnTo>
                    <a:pt x="1429" y="1705"/>
                  </a:lnTo>
                  <a:lnTo>
                    <a:pt x="1705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5628403" y="1891037"/>
              <a:ext cx="183104" cy="180419"/>
            </a:xfrm>
            <a:custGeom>
              <a:rect b="b" l="l" r="r" t="t"/>
              <a:pathLst>
                <a:path extrusionOk="0" h="1680" w="1705">
                  <a:moveTo>
                    <a:pt x="1404" y="0"/>
                  </a:moveTo>
                  <a:lnTo>
                    <a:pt x="0" y="1404"/>
                  </a:lnTo>
                  <a:lnTo>
                    <a:pt x="301" y="1680"/>
                  </a:lnTo>
                  <a:lnTo>
                    <a:pt x="1705" y="276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7412840" y="3244826"/>
              <a:ext cx="185896" cy="183212"/>
            </a:xfrm>
            <a:custGeom>
              <a:rect b="b" l="l" r="r" t="t"/>
              <a:pathLst>
                <a:path extrusionOk="0" h="1706" w="1731">
                  <a:moveTo>
                    <a:pt x="302" y="1"/>
                  </a:moveTo>
                  <a:lnTo>
                    <a:pt x="1" y="302"/>
                  </a:lnTo>
                  <a:lnTo>
                    <a:pt x="1430" y="1705"/>
                  </a:lnTo>
                  <a:lnTo>
                    <a:pt x="1730" y="1404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7415632" y="3244826"/>
              <a:ext cx="180419" cy="183212"/>
            </a:xfrm>
            <a:custGeom>
              <a:rect b="b" l="l" r="r" t="t"/>
              <a:pathLst>
                <a:path extrusionOk="0" h="1706" w="1680">
                  <a:moveTo>
                    <a:pt x="1404" y="1"/>
                  </a:moveTo>
                  <a:lnTo>
                    <a:pt x="0" y="1404"/>
                  </a:lnTo>
                  <a:lnTo>
                    <a:pt x="276" y="1705"/>
                  </a:lnTo>
                  <a:lnTo>
                    <a:pt x="1679" y="302"/>
                  </a:lnTo>
                  <a:lnTo>
                    <a:pt x="14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8357574" y="1594955"/>
              <a:ext cx="212745" cy="212745"/>
            </a:xfrm>
            <a:custGeom>
              <a:rect b="b" l="l" r="r" t="t"/>
              <a:pathLst>
                <a:path extrusionOk="0" h="1981" w="1981">
                  <a:moveTo>
                    <a:pt x="978" y="401"/>
                  </a:moveTo>
                  <a:cubicBezTo>
                    <a:pt x="1304" y="401"/>
                    <a:pt x="1580" y="677"/>
                    <a:pt x="1580" y="978"/>
                  </a:cubicBezTo>
                  <a:cubicBezTo>
                    <a:pt x="1580" y="1304"/>
                    <a:pt x="1304" y="1579"/>
                    <a:pt x="978" y="1579"/>
                  </a:cubicBezTo>
                  <a:cubicBezTo>
                    <a:pt x="678" y="1579"/>
                    <a:pt x="402" y="1304"/>
                    <a:pt x="402" y="978"/>
                  </a:cubicBezTo>
                  <a:cubicBezTo>
                    <a:pt x="402" y="677"/>
                    <a:pt x="678" y="401"/>
                    <a:pt x="978" y="401"/>
                  </a:cubicBezTo>
                  <a:close/>
                  <a:moveTo>
                    <a:pt x="978" y="0"/>
                  </a:moveTo>
                  <a:cubicBezTo>
                    <a:pt x="452" y="0"/>
                    <a:pt x="1" y="452"/>
                    <a:pt x="1" y="978"/>
                  </a:cubicBezTo>
                  <a:cubicBezTo>
                    <a:pt x="1" y="1529"/>
                    <a:pt x="452" y="1980"/>
                    <a:pt x="978" y="1980"/>
                  </a:cubicBezTo>
                  <a:cubicBezTo>
                    <a:pt x="1530" y="1980"/>
                    <a:pt x="1981" y="1529"/>
                    <a:pt x="1981" y="978"/>
                  </a:cubicBezTo>
                  <a:cubicBezTo>
                    <a:pt x="1981" y="452"/>
                    <a:pt x="1530" y="0"/>
                    <a:pt x="978" y="0"/>
                  </a:cubicBezTo>
                  <a:close/>
                </a:path>
              </a:pathLst>
            </a:custGeom>
            <a:solidFill>
              <a:srgbClr val="CB6E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6680744" y="2722684"/>
              <a:ext cx="1555903" cy="1246290"/>
            </a:xfrm>
            <a:custGeom>
              <a:rect b="b" l="l" r="r" t="t"/>
              <a:pathLst>
                <a:path extrusionOk="0" h="11605" w="14488">
                  <a:moveTo>
                    <a:pt x="4362" y="577"/>
                  </a:moveTo>
                  <a:lnTo>
                    <a:pt x="13911" y="5765"/>
                  </a:lnTo>
                  <a:cubicBezTo>
                    <a:pt x="11856" y="9124"/>
                    <a:pt x="8171" y="11204"/>
                    <a:pt x="4262" y="11204"/>
                  </a:cubicBezTo>
                  <a:cubicBezTo>
                    <a:pt x="2983" y="11204"/>
                    <a:pt x="1730" y="11003"/>
                    <a:pt x="527" y="10577"/>
                  </a:cubicBezTo>
                  <a:lnTo>
                    <a:pt x="4362" y="577"/>
                  </a:lnTo>
                  <a:close/>
                  <a:moveTo>
                    <a:pt x="4136" y="1"/>
                  </a:moveTo>
                  <a:lnTo>
                    <a:pt x="1" y="10828"/>
                  </a:lnTo>
                  <a:lnTo>
                    <a:pt x="201" y="10903"/>
                  </a:lnTo>
                  <a:cubicBezTo>
                    <a:pt x="1505" y="11379"/>
                    <a:pt x="2858" y="11605"/>
                    <a:pt x="4262" y="11605"/>
                  </a:cubicBezTo>
                  <a:cubicBezTo>
                    <a:pt x="8397" y="11605"/>
                    <a:pt x="12282" y="9374"/>
                    <a:pt x="14362" y="5790"/>
                  </a:cubicBezTo>
                  <a:lnTo>
                    <a:pt x="14487" y="5615"/>
                  </a:lnTo>
                  <a:lnTo>
                    <a:pt x="41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5353800" y="2297410"/>
              <a:ext cx="51334" cy="148202"/>
            </a:xfrm>
            <a:custGeom>
              <a:rect b="b" l="l" r="r" t="t"/>
              <a:pathLst>
                <a:path extrusionOk="0" h="1380" w="478">
                  <a:moveTo>
                    <a:pt x="126" y="1"/>
                  </a:moveTo>
                  <a:cubicBezTo>
                    <a:pt x="126" y="1"/>
                    <a:pt x="101" y="76"/>
                    <a:pt x="76" y="201"/>
                  </a:cubicBezTo>
                  <a:cubicBezTo>
                    <a:pt x="76" y="327"/>
                    <a:pt x="51" y="502"/>
                    <a:pt x="51" y="677"/>
                  </a:cubicBezTo>
                  <a:cubicBezTo>
                    <a:pt x="26" y="853"/>
                    <a:pt x="26" y="1028"/>
                    <a:pt x="26" y="1154"/>
                  </a:cubicBezTo>
                  <a:cubicBezTo>
                    <a:pt x="26" y="1279"/>
                    <a:pt x="1" y="1354"/>
                    <a:pt x="1" y="1354"/>
                  </a:cubicBezTo>
                  <a:lnTo>
                    <a:pt x="377" y="1379"/>
                  </a:lnTo>
                  <a:cubicBezTo>
                    <a:pt x="377" y="1379"/>
                    <a:pt x="377" y="1279"/>
                    <a:pt x="377" y="1154"/>
                  </a:cubicBezTo>
                  <a:cubicBezTo>
                    <a:pt x="377" y="1028"/>
                    <a:pt x="402" y="878"/>
                    <a:pt x="402" y="703"/>
                  </a:cubicBezTo>
                  <a:cubicBezTo>
                    <a:pt x="427" y="552"/>
                    <a:pt x="427" y="377"/>
                    <a:pt x="452" y="251"/>
                  </a:cubicBezTo>
                  <a:cubicBezTo>
                    <a:pt x="477" y="126"/>
                    <a:pt x="477" y="51"/>
                    <a:pt x="477" y="51"/>
                  </a:cubicBezTo>
                  <a:lnTo>
                    <a:pt x="1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5356485" y="2515416"/>
              <a:ext cx="48649" cy="145517"/>
            </a:xfrm>
            <a:custGeom>
              <a:rect b="b" l="l" r="r" t="t"/>
              <a:pathLst>
                <a:path extrusionOk="0" h="1355" w="453">
                  <a:moveTo>
                    <a:pt x="1" y="1"/>
                  </a:moveTo>
                  <a:cubicBezTo>
                    <a:pt x="1" y="1"/>
                    <a:pt x="1" y="352"/>
                    <a:pt x="26" y="678"/>
                  </a:cubicBezTo>
                  <a:cubicBezTo>
                    <a:pt x="51" y="1028"/>
                    <a:pt x="76" y="1354"/>
                    <a:pt x="76" y="1354"/>
                  </a:cubicBezTo>
                  <a:lnTo>
                    <a:pt x="452" y="1329"/>
                  </a:lnTo>
                  <a:cubicBezTo>
                    <a:pt x="452" y="1329"/>
                    <a:pt x="427" y="978"/>
                    <a:pt x="377" y="652"/>
                  </a:cubicBezTo>
                  <a:cubicBezTo>
                    <a:pt x="352" y="327"/>
                    <a:pt x="352" y="1"/>
                    <a:pt x="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5375386" y="2725369"/>
              <a:ext cx="67335" cy="150886"/>
            </a:xfrm>
            <a:custGeom>
              <a:rect b="b" l="l" r="r" t="t"/>
              <a:pathLst>
                <a:path extrusionOk="0" h="1405" w="627">
                  <a:moveTo>
                    <a:pt x="351" y="1"/>
                  </a:moveTo>
                  <a:lnTo>
                    <a:pt x="0" y="76"/>
                  </a:lnTo>
                  <a:cubicBezTo>
                    <a:pt x="0" y="76"/>
                    <a:pt x="0" y="151"/>
                    <a:pt x="25" y="276"/>
                  </a:cubicBezTo>
                  <a:cubicBezTo>
                    <a:pt x="51" y="402"/>
                    <a:pt x="101" y="577"/>
                    <a:pt x="126" y="753"/>
                  </a:cubicBezTo>
                  <a:cubicBezTo>
                    <a:pt x="151" y="903"/>
                    <a:pt x="201" y="1078"/>
                    <a:pt x="226" y="1204"/>
                  </a:cubicBezTo>
                  <a:cubicBezTo>
                    <a:pt x="226" y="1329"/>
                    <a:pt x="276" y="1404"/>
                    <a:pt x="276" y="1404"/>
                  </a:cubicBezTo>
                  <a:lnTo>
                    <a:pt x="627" y="1329"/>
                  </a:lnTo>
                  <a:cubicBezTo>
                    <a:pt x="627" y="1329"/>
                    <a:pt x="602" y="1254"/>
                    <a:pt x="577" y="1129"/>
                  </a:cubicBezTo>
                  <a:cubicBezTo>
                    <a:pt x="552" y="1003"/>
                    <a:pt x="502" y="828"/>
                    <a:pt x="477" y="677"/>
                  </a:cubicBezTo>
                  <a:cubicBezTo>
                    <a:pt x="452" y="502"/>
                    <a:pt x="426" y="352"/>
                    <a:pt x="401" y="226"/>
                  </a:cubicBezTo>
                  <a:cubicBezTo>
                    <a:pt x="376" y="101"/>
                    <a:pt x="351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5423820" y="2935321"/>
              <a:ext cx="80867" cy="150886"/>
            </a:xfrm>
            <a:custGeom>
              <a:rect b="b" l="l" r="r" t="t"/>
              <a:pathLst>
                <a:path extrusionOk="0" h="1405" w="753">
                  <a:moveTo>
                    <a:pt x="351" y="1"/>
                  </a:moveTo>
                  <a:lnTo>
                    <a:pt x="1" y="101"/>
                  </a:lnTo>
                  <a:lnTo>
                    <a:pt x="427" y="1404"/>
                  </a:lnTo>
                  <a:lnTo>
                    <a:pt x="752" y="1254"/>
                  </a:lnTo>
                  <a:lnTo>
                    <a:pt x="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5496525" y="3134534"/>
              <a:ext cx="99660" cy="148094"/>
            </a:xfrm>
            <a:custGeom>
              <a:rect b="b" l="l" r="r" t="t"/>
              <a:pathLst>
                <a:path extrusionOk="0" h="1379" w="928">
                  <a:moveTo>
                    <a:pt x="351" y="0"/>
                  </a:moveTo>
                  <a:lnTo>
                    <a:pt x="0" y="151"/>
                  </a:lnTo>
                  <a:cubicBezTo>
                    <a:pt x="0" y="151"/>
                    <a:pt x="50" y="226"/>
                    <a:pt x="100" y="351"/>
                  </a:cubicBezTo>
                  <a:cubicBezTo>
                    <a:pt x="151" y="451"/>
                    <a:pt x="201" y="627"/>
                    <a:pt x="301" y="777"/>
                  </a:cubicBezTo>
                  <a:cubicBezTo>
                    <a:pt x="451" y="1078"/>
                    <a:pt x="602" y="1379"/>
                    <a:pt x="602" y="1379"/>
                  </a:cubicBezTo>
                  <a:lnTo>
                    <a:pt x="928" y="1203"/>
                  </a:lnTo>
                  <a:lnTo>
                    <a:pt x="627" y="602"/>
                  </a:lnTo>
                  <a:cubicBezTo>
                    <a:pt x="527" y="477"/>
                    <a:pt x="476" y="301"/>
                    <a:pt x="426" y="201"/>
                  </a:cubicBezTo>
                  <a:cubicBezTo>
                    <a:pt x="376" y="75"/>
                    <a:pt x="351" y="0"/>
                    <a:pt x="3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5598763" y="3325585"/>
              <a:ext cx="113192" cy="140147"/>
            </a:xfrm>
            <a:custGeom>
              <a:rect b="b" l="l" r="r" t="t"/>
              <a:pathLst>
                <a:path extrusionOk="0" h="1305" w="1054">
                  <a:moveTo>
                    <a:pt x="301" y="1"/>
                  </a:moveTo>
                  <a:lnTo>
                    <a:pt x="1" y="176"/>
                  </a:lnTo>
                  <a:cubicBezTo>
                    <a:pt x="1" y="176"/>
                    <a:pt x="176" y="477"/>
                    <a:pt x="352" y="753"/>
                  </a:cubicBezTo>
                  <a:cubicBezTo>
                    <a:pt x="452" y="903"/>
                    <a:pt x="552" y="1028"/>
                    <a:pt x="627" y="1154"/>
                  </a:cubicBezTo>
                  <a:cubicBezTo>
                    <a:pt x="702" y="1254"/>
                    <a:pt x="753" y="1304"/>
                    <a:pt x="753" y="1304"/>
                  </a:cubicBezTo>
                  <a:lnTo>
                    <a:pt x="1053" y="1104"/>
                  </a:lnTo>
                  <a:cubicBezTo>
                    <a:pt x="1053" y="1104"/>
                    <a:pt x="1003" y="1028"/>
                    <a:pt x="903" y="928"/>
                  </a:cubicBezTo>
                  <a:cubicBezTo>
                    <a:pt x="853" y="828"/>
                    <a:pt x="753" y="677"/>
                    <a:pt x="652" y="552"/>
                  </a:cubicBezTo>
                  <a:cubicBezTo>
                    <a:pt x="477" y="2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5722587" y="3497843"/>
              <a:ext cx="126616" cy="134670"/>
            </a:xfrm>
            <a:custGeom>
              <a:rect b="b" l="l" r="r" t="t"/>
              <a:pathLst>
                <a:path extrusionOk="0" h="1254" w="1179">
                  <a:moveTo>
                    <a:pt x="301" y="1"/>
                  </a:moveTo>
                  <a:lnTo>
                    <a:pt x="1" y="226"/>
                  </a:lnTo>
                  <a:cubicBezTo>
                    <a:pt x="1" y="226"/>
                    <a:pt x="51" y="302"/>
                    <a:pt x="126" y="402"/>
                  </a:cubicBezTo>
                  <a:cubicBezTo>
                    <a:pt x="226" y="502"/>
                    <a:pt x="301" y="652"/>
                    <a:pt x="427" y="778"/>
                  </a:cubicBezTo>
                  <a:cubicBezTo>
                    <a:pt x="677" y="1003"/>
                    <a:pt x="903" y="1254"/>
                    <a:pt x="903" y="1254"/>
                  </a:cubicBezTo>
                  <a:lnTo>
                    <a:pt x="1178" y="1003"/>
                  </a:lnTo>
                  <a:lnTo>
                    <a:pt x="702" y="527"/>
                  </a:lnTo>
                  <a:cubicBezTo>
                    <a:pt x="602" y="402"/>
                    <a:pt x="502" y="276"/>
                    <a:pt x="427" y="176"/>
                  </a:cubicBezTo>
                  <a:cubicBezTo>
                    <a:pt x="351" y="76"/>
                    <a:pt x="301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5857150" y="2572012"/>
              <a:ext cx="632649" cy="102345"/>
            </a:xfrm>
            <a:custGeom>
              <a:rect b="b" l="l" r="r" t="t"/>
              <a:pathLst>
                <a:path extrusionOk="0" h="953" w="5891">
                  <a:moveTo>
                    <a:pt x="126" y="0"/>
                  </a:moveTo>
                  <a:lnTo>
                    <a:pt x="1" y="100"/>
                  </a:lnTo>
                  <a:lnTo>
                    <a:pt x="477" y="652"/>
                  </a:lnTo>
                  <a:cubicBezTo>
                    <a:pt x="583" y="784"/>
                    <a:pt x="737" y="847"/>
                    <a:pt x="893" y="847"/>
                  </a:cubicBezTo>
                  <a:cubicBezTo>
                    <a:pt x="1032" y="847"/>
                    <a:pt x="1172" y="797"/>
                    <a:pt x="1279" y="702"/>
                  </a:cubicBezTo>
                  <a:lnTo>
                    <a:pt x="1730" y="326"/>
                  </a:lnTo>
                  <a:cubicBezTo>
                    <a:pt x="1805" y="251"/>
                    <a:pt x="1905" y="226"/>
                    <a:pt x="2006" y="226"/>
                  </a:cubicBezTo>
                  <a:cubicBezTo>
                    <a:pt x="2106" y="226"/>
                    <a:pt x="2206" y="276"/>
                    <a:pt x="2281" y="376"/>
                  </a:cubicBezTo>
                  <a:lnTo>
                    <a:pt x="2582" y="727"/>
                  </a:lnTo>
                  <a:cubicBezTo>
                    <a:pt x="2682" y="852"/>
                    <a:pt x="2833" y="902"/>
                    <a:pt x="2983" y="928"/>
                  </a:cubicBezTo>
                  <a:cubicBezTo>
                    <a:pt x="3133" y="928"/>
                    <a:pt x="3284" y="877"/>
                    <a:pt x="3409" y="777"/>
                  </a:cubicBezTo>
                  <a:lnTo>
                    <a:pt x="3785" y="426"/>
                  </a:lnTo>
                  <a:cubicBezTo>
                    <a:pt x="3860" y="351"/>
                    <a:pt x="3986" y="326"/>
                    <a:pt x="4086" y="326"/>
                  </a:cubicBezTo>
                  <a:cubicBezTo>
                    <a:pt x="4186" y="351"/>
                    <a:pt x="4286" y="401"/>
                    <a:pt x="4362" y="476"/>
                  </a:cubicBezTo>
                  <a:lnTo>
                    <a:pt x="4562" y="727"/>
                  </a:lnTo>
                  <a:cubicBezTo>
                    <a:pt x="4662" y="852"/>
                    <a:pt x="4813" y="928"/>
                    <a:pt x="4988" y="953"/>
                  </a:cubicBezTo>
                  <a:cubicBezTo>
                    <a:pt x="5139" y="953"/>
                    <a:pt x="5314" y="877"/>
                    <a:pt x="5414" y="777"/>
                  </a:cubicBezTo>
                  <a:lnTo>
                    <a:pt x="5890" y="276"/>
                  </a:lnTo>
                  <a:lnTo>
                    <a:pt x="5765" y="151"/>
                  </a:lnTo>
                  <a:lnTo>
                    <a:pt x="5289" y="652"/>
                  </a:lnTo>
                  <a:cubicBezTo>
                    <a:pt x="5214" y="727"/>
                    <a:pt x="5113" y="777"/>
                    <a:pt x="4988" y="777"/>
                  </a:cubicBezTo>
                  <a:cubicBezTo>
                    <a:pt x="4863" y="777"/>
                    <a:pt x="4763" y="727"/>
                    <a:pt x="4687" y="627"/>
                  </a:cubicBezTo>
                  <a:lnTo>
                    <a:pt x="4487" y="376"/>
                  </a:lnTo>
                  <a:cubicBezTo>
                    <a:pt x="4412" y="251"/>
                    <a:pt x="4261" y="176"/>
                    <a:pt x="4111" y="151"/>
                  </a:cubicBezTo>
                  <a:cubicBezTo>
                    <a:pt x="3936" y="151"/>
                    <a:pt x="3785" y="201"/>
                    <a:pt x="3660" y="301"/>
                  </a:cubicBezTo>
                  <a:lnTo>
                    <a:pt x="3284" y="652"/>
                  </a:lnTo>
                  <a:cubicBezTo>
                    <a:pt x="3209" y="727"/>
                    <a:pt x="3108" y="752"/>
                    <a:pt x="3008" y="752"/>
                  </a:cubicBezTo>
                  <a:cubicBezTo>
                    <a:pt x="2883" y="752"/>
                    <a:pt x="2783" y="702"/>
                    <a:pt x="2732" y="627"/>
                  </a:cubicBezTo>
                  <a:lnTo>
                    <a:pt x="2407" y="251"/>
                  </a:lnTo>
                  <a:cubicBezTo>
                    <a:pt x="2306" y="125"/>
                    <a:pt x="2156" y="75"/>
                    <a:pt x="2006" y="50"/>
                  </a:cubicBezTo>
                  <a:cubicBezTo>
                    <a:pt x="1855" y="50"/>
                    <a:pt x="1730" y="100"/>
                    <a:pt x="1605" y="201"/>
                  </a:cubicBezTo>
                  <a:lnTo>
                    <a:pt x="1154" y="577"/>
                  </a:lnTo>
                  <a:cubicBezTo>
                    <a:pt x="1085" y="646"/>
                    <a:pt x="995" y="678"/>
                    <a:pt x="903" y="678"/>
                  </a:cubicBezTo>
                  <a:cubicBezTo>
                    <a:pt x="794" y="678"/>
                    <a:pt x="684" y="633"/>
                    <a:pt x="602" y="552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F9AB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6834208" y="2350569"/>
              <a:ext cx="594203" cy="440846"/>
            </a:xfrm>
            <a:custGeom>
              <a:rect b="b" l="l" r="r" t="t"/>
              <a:pathLst>
                <a:path extrusionOk="0" h="4105" w="5533">
                  <a:moveTo>
                    <a:pt x="967" y="0"/>
                  </a:moveTo>
                  <a:cubicBezTo>
                    <a:pt x="870" y="0"/>
                    <a:pt x="784" y="29"/>
                    <a:pt x="727" y="57"/>
                  </a:cubicBezTo>
                  <a:cubicBezTo>
                    <a:pt x="0" y="483"/>
                    <a:pt x="1103" y="3466"/>
                    <a:pt x="2507" y="4017"/>
                  </a:cubicBezTo>
                  <a:cubicBezTo>
                    <a:pt x="2667" y="4078"/>
                    <a:pt x="2830" y="4104"/>
                    <a:pt x="2993" y="4104"/>
                  </a:cubicBezTo>
                  <a:cubicBezTo>
                    <a:pt x="3904" y="4104"/>
                    <a:pt x="4804" y="3289"/>
                    <a:pt x="5038" y="3140"/>
                  </a:cubicBezTo>
                  <a:cubicBezTo>
                    <a:pt x="5532" y="2781"/>
                    <a:pt x="5523" y="2502"/>
                    <a:pt x="5354" y="2502"/>
                  </a:cubicBezTo>
                  <a:cubicBezTo>
                    <a:pt x="5334" y="2502"/>
                    <a:pt x="5312" y="2505"/>
                    <a:pt x="5289" y="2513"/>
                  </a:cubicBezTo>
                  <a:cubicBezTo>
                    <a:pt x="5038" y="2563"/>
                    <a:pt x="4963" y="2814"/>
                    <a:pt x="4587" y="2964"/>
                  </a:cubicBezTo>
                  <a:cubicBezTo>
                    <a:pt x="4352" y="3052"/>
                    <a:pt x="4074" y="3192"/>
                    <a:pt x="3719" y="3192"/>
                  </a:cubicBezTo>
                  <a:cubicBezTo>
                    <a:pt x="3467" y="3192"/>
                    <a:pt x="3175" y="3122"/>
                    <a:pt x="2833" y="2914"/>
                  </a:cubicBezTo>
                  <a:cubicBezTo>
                    <a:pt x="2031" y="2438"/>
                    <a:pt x="1805" y="959"/>
                    <a:pt x="1479" y="358"/>
                  </a:cubicBezTo>
                  <a:cubicBezTo>
                    <a:pt x="1323" y="77"/>
                    <a:pt x="1129" y="0"/>
                    <a:pt x="967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6454682" y="2328446"/>
              <a:ext cx="651443" cy="1721502"/>
            </a:xfrm>
            <a:custGeom>
              <a:rect b="b" l="l" r="r" t="t"/>
              <a:pathLst>
                <a:path extrusionOk="0" h="16030" w="6066">
                  <a:moveTo>
                    <a:pt x="3680" y="0"/>
                  </a:moveTo>
                  <a:cubicBezTo>
                    <a:pt x="3120" y="0"/>
                    <a:pt x="2544" y="129"/>
                    <a:pt x="2231" y="263"/>
                  </a:cubicBezTo>
                  <a:cubicBezTo>
                    <a:pt x="1504" y="539"/>
                    <a:pt x="301" y="1015"/>
                    <a:pt x="1153" y="2519"/>
                  </a:cubicBezTo>
                  <a:cubicBezTo>
                    <a:pt x="1755" y="3546"/>
                    <a:pt x="1655" y="4323"/>
                    <a:pt x="1580" y="5501"/>
                  </a:cubicBezTo>
                  <a:lnTo>
                    <a:pt x="1580" y="5602"/>
                  </a:lnTo>
                  <a:cubicBezTo>
                    <a:pt x="1204" y="8960"/>
                    <a:pt x="1028" y="10163"/>
                    <a:pt x="727" y="11441"/>
                  </a:cubicBezTo>
                  <a:cubicBezTo>
                    <a:pt x="402" y="12895"/>
                    <a:pt x="1" y="16003"/>
                    <a:pt x="652" y="16028"/>
                  </a:cubicBezTo>
                  <a:cubicBezTo>
                    <a:pt x="686" y="16029"/>
                    <a:pt x="719" y="16030"/>
                    <a:pt x="751" y="16030"/>
                  </a:cubicBezTo>
                  <a:cubicBezTo>
                    <a:pt x="1338" y="16030"/>
                    <a:pt x="1635" y="15821"/>
                    <a:pt x="1279" y="15702"/>
                  </a:cubicBezTo>
                  <a:cubicBezTo>
                    <a:pt x="903" y="15602"/>
                    <a:pt x="903" y="15551"/>
                    <a:pt x="903" y="15426"/>
                  </a:cubicBezTo>
                  <a:cubicBezTo>
                    <a:pt x="1078" y="13922"/>
                    <a:pt x="3209" y="11592"/>
                    <a:pt x="3384" y="9812"/>
                  </a:cubicBezTo>
                  <a:cubicBezTo>
                    <a:pt x="3434" y="9186"/>
                    <a:pt x="3484" y="8634"/>
                    <a:pt x="3509" y="8133"/>
                  </a:cubicBezTo>
                  <a:cubicBezTo>
                    <a:pt x="3760" y="9461"/>
                    <a:pt x="3585" y="10840"/>
                    <a:pt x="3610" y="11291"/>
                  </a:cubicBezTo>
                  <a:cubicBezTo>
                    <a:pt x="3660" y="12945"/>
                    <a:pt x="3986" y="16028"/>
                    <a:pt x="4687" y="16028"/>
                  </a:cubicBezTo>
                  <a:cubicBezTo>
                    <a:pt x="5464" y="16028"/>
                    <a:pt x="5815" y="15802"/>
                    <a:pt x="5339" y="15702"/>
                  </a:cubicBezTo>
                  <a:cubicBezTo>
                    <a:pt x="4913" y="15602"/>
                    <a:pt x="4938" y="15577"/>
                    <a:pt x="4938" y="15451"/>
                  </a:cubicBezTo>
                  <a:cubicBezTo>
                    <a:pt x="5038" y="13822"/>
                    <a:pt x="5765" y="10764"/>
                    <a:pt x="5915" y="8810"/>
                  </a:cubicBezTo>
                  <a:cubicBezTo>
                    <a:pt x="6066" y="6529"/>
                    <a:pt x="5063" y="4875"/>
                    <a:pt x="5038" y="4774"/>
                  </a:cubicBezTo>
                  <a:cubicBezTo>
                    <a:pt x="4462" y="3271"/>
                    <a:pt x="5339" y="1817"/>
                    <a:pt x="5164" y="840"/>
                  </a:cubicBezTo>
                  <a:cubicBezTo>
                    <a:pt x="5052" y="200"/>
                    <a:pt x="4378" y="0"/>
                    <a:pt x="3680" y="0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6468107" y="2884202"/>
              <a:ext cx="635334" cy="1058031"/>
            </a:xfrm>
            <a:custGeom>
              <a:rect b="b" l="l" r="r" t="t"/>
              <a:pathLst>
                <a:path extrusionOk="0" h="9852" w="5916">
                  <a:moveTo>
                    <a:pt x="5089" y="0"/>
                  </a:moveTo>
                  <a:cubicBezTo>
                    <a:pt x="4388" y="523"/>
                    <a:pt x="3566" y="668"/>
                    <a:pt x="2851" y="668"/>
                  </a:cubicBezTo>
                  <a:cubicBezTo>
                    <a:pt x="2263" y="668"/>
                    <a:pt x="1746" y="570"/>
                    <a:pt x="1429" y="502"/>
                  </a:cubicBezTo>
                  <a:cubicBezTo>
                    <a:pt x="1254" y="2181"/>
                    <a:pt x="126" y="8547"/>
                    <a:pt x="1" y="9424"/>
                  </a:cubicBezTo>
                  <a:cubicBezTo>
                    <a:pt x="577" y="9625"/>
                    <a:pt x="753" y="9675"/>
                    <a:pt x="928" y="9675"/>
                  </a:cubicBezTo>
                  <a:cubicBezTo>
                    <a:pt x="3961" y="5214"/>
                    <a:pt x="3359" y="3459"/>
                    <a:pt x="3384" y="2958"/>
                  </a:cubicBezTo>
                  <a:lnTo>
                    <a:pt x="3384" y="2958"/>
                  </a:lnTo>
                  <a:cubicBezTo>
                    <a:pt x="3485" y="3534"/>
                    <a:pt x="3510" y="6843"/>
                    <a:pt x="3735" y="9675"/>
                  </a:cubicBezTo>
                  <a:cubicBezTo>
                    <a:pt x="3855" y="9750"/>
                    <a:pt x="4119" y="9852"/>
                    <a:pt x="4402" y="9852"/>
                  </a:cubicBezTo>
                  <a:cubicBezTo>
                    <a:pt x="4593" y="9852"/>
                    <a:pt x="4792" y="9806"/>
                    <a:pt x="4963" y="9675"/>
                  </a:cubicBezTo>
                  <a:cubicBezTo>
                    <a:pt x="4988" y="9499"/>
                    <a:pt x="5790" y="3785"/>
                    <a:pt x="5790" y="3635"/>
                  </a:cubicBezTo>
                  <a:cubicBezTo>
                    <a:pt x="5916" y="1955"/>
                    <a:pt x="5389" y="627"/>
                    <a:pt x="50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6610831" y="2321680"/>
              <a:ext cx="495294" cy="734135"/>
            </a:xfrm>
            <a:custGeom>
              <a:rect b="b" l="l" r="r" t="t"/>
              <a:pathLst>
                <a:path extrusionOk="0" h="6836" w="4612">
                  <a:moveTo>
                    <a:pt x="2281" y="0"/>
                  </a:moveTo>
                  <a:cubicBezTo>
                    <a:pt x="3484" y="1329"/>
                    <a:pt x="3183" y="1880"/>
                    <a:pt x="2782" y="1955"/>
                  </a:cubicBezTo>
                  <a:cubicBezTo>
                    <a:pt x="2694" y="1974"/>
                    <a:pt x="2607" y="1983"/>
                    <a:pt x="2522" y="1983"/>
                  </a:cubicBezTo>
                  <a:cubicBezTo>
                    <a:pt x="1383" y="1983"/>
                    <a:pt x="602" y="376"/>
                    <a:pt x="602" y="376"/>
                  </a:cubicBezTo>
                  <a:lnTo>
                    <a:pt x="276" y="502"/>
                  </a:lnTo>
                  <a:cubicBezTo>
                    <a:pt x="276" y="502"/>
                    <a:pt x="953" y="1053"/>
                    <a:pt x="1053" y="2231"/>
                  </a:cubicBezTo>
                  <a:cubicBezTo>
                    <a:pt x="1178" y="3634"/>
                    <a:pt x="100" y="3634"/>
                    <a:pt x="100" y="3634"/>
                  </a:cubicBezTo>
                  <a:cubicBezTo>
                    <a:pt x="251" y="4411"/>
                    <a:pt x="0" y="6642"/>
                    <a:pt x="0" y="6642"/>
                  </a:cubicBezTo>
                  <a:cubicBezTo>
                    <a:pt x="456" y="6775"/>
                    <a:pt x="954" y="6836"/>
                    <a:pt x="1507" y="6836"/>
                  </a:cubicBezTo>
                  <a:cubicBezTo>
                    <a:pt x="1684" y="6836"/>
                    <a:pt x="1867" y="6830"/>
                    <a:pt x="2055" y="6817"/>
                  </a:cubicBezTo>
                  <a:cubicBezTo>
                    <a:pt x="3835" y="6642"/>
                    <a:pt x="4236" y="6316"/>
                    <a:pt x="4236" y="6316"/>
                  </a:cubicBezTo>
                  <a:cubicBezTo>
                    <a:pt x="4236" y="6316"/>
                    <a:pt x="4612" y="5414"/>
                    <a:pt x="4236" y="3484"/>
                  </a:cubicBezTo>
                  <a:cubicBezTo>
                    <a:pt x="3860" y="1529"/>
                    <a:pt x="2707" y="101"/>
                    <a:pt x="2707" y="101"/>
                  </a:cubicBezTo>
                  <a:lnTo>
                    <a:pt x="22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6689443" y="2243606"/>
              <a:ext cx="182889" cy="179345"/>
            </a:xfrm>
            <a:custGeom>
              <a:rect b="b" l="l" r="r" t="t"/>
              <a:pathLst>
                <a:path extrusionOk="0" h="1670" w="1703">
                  <a:moveTo>
                    <a:pt x="196" y="1"/>
                  </a:moveTo>
                  <a:cubicBezTo>
                    <a:pt x="196" y="1"/>
                    <a:pt x="622" y="552"/>
                    <a:pt x="271" y="953"/>
                  </a:cubicBezTo>
                  <a:cubicBezTo>
                    <a:pt x="0" y="1281"/>
                    <a:pt x="1055" y="1669"/>
                    <a:pt x="1495" y="1669"/>
                  </a:cubicBezTo>
                  <a:cubicBezTo>
                    <a:pt x="1626" y="1669"/>
                    <a:pt x="1703" y="1635"/>
                    <a:pt x="1674" y="1554"/>
                  </a:cubicBezTo>
                  <a:cubicBezTo>
                    <a:pt x="1524" y="1128"/>
                    <a:pt x="1223" y="903"/>
                    <a:pt x="1323" y="326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rgbClr val="633C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6656581" y="2089498"/>
              <a:ext cx="261179" cy="260534"/>
            </a:xfrm>
            <a:custGeom>
              <a:rect b="b" l="l" r="r" t="t"/>
              <a:pathLst>
                <a:path extrusionOk="0" h="2426" w="2432">
                  <a:moveTo>
                    <a:pt x="858" y="1"/>
                  </a:moveTo>
                  <a:cubicBezTo>
                    <a:pt x="499" y="1"/>
                    <a:pt x="234" y="346"/>
                    <a:pt x="176" y="558"/>
                  </a:cubicBezTo>
                  <a:cubicBezTo>
                    <a:pt x="0" y="1160"/>
                    <a:pt x="351" y="1661"/>
                    <a:pt x="602" y="1887"/>
                  </a:cubicBezTo>
                  <a:cubicBezTo>
                    <a:pt x="1009" y="2278"/>
                    <a:pt x="1470" y="2425"/>
                    <a:pt x="1784" y="2425"/>
                  </a:cubicBezTo>
                  <a:cubicBezTo>
                    <a:pt x="1952" y="2425"/>
                    <a:pt x="2078" y="2383"/>
                    <a:pt x="2131" y="2313"/>
                  </a:cubicBezTo>
                  <a:cubicBezTo>
                    <a:pt x="2431" y="1862"/>
                    <a:pt x="1680" y="383"/>
                    <a:pt x="1203" y="107"/>
                  </a:cubicBezTo>
                  <a:cubicBezTo>
                    <a:pt x="1082" y="32"/>
                    <a:pt x="966" y="1"/>
                    <a:pt x="858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6632310" y="2071563"/>
              <a:ext cx="215429" cy="243996"/>
            </a:xfrm>
            <a:custGeom>
              <a:rect b="b" l="l" r="r" t="t"/>
              <a:pathLst>
                <a:path extrusionOk="0" h="2272" w="2006">
                  <a:moveTo>
                    <a:pt x="1156" y="0"/>
                  </a:moveTo>
                  <a:cubicBezTo>
                    <a:pt x="713" y="0"/>
                    <a:pt x="260" y="305"/>
                    <a:pt x="151" y="801"/>
                  </a:cubicBezTo>
                  <a:cubicBezTo>
                    <a:pt x="1" y="1502"/>
                    <a:pt x="352" y="1828"/>
                    <a:pt x="402" y="1903"/>
                  </a:cubicBezTo>
                  <a:cubicBezTo>
                    <a:pt x="591" y="2121"/>
                    <a:pt x="864" y="2272"/>
                    <a:pt x="997" y="2272"/>
                  </a:cubicBezTo>
                  <a:cubicBezTo>
                    <a:pt x="1093" y="2272"/>
                    <a:pt x="1115" y="2193"/>
                    <a:pt x="978" y="2004"/>
                  </a:cubicBezTo>
                  <a:cubicBezTo>
                    <a:pt x="627" y="1552"/>
                    <a:pt x="1078" y="1552"/>
                    <a:pt x="803" y="1176"/>
                  </a:cubicBezTo>
                  <a:cubicBezTo>
                    <a:pt x="702" y="1026"/>
                    <a:pt x="828" y="1051"/>
                    <a:pt x="1404" y="826"/>
                  </a:cubicBezTo>
                  <a:cubicBezTo>
                    <a:pt x="1981" y="600"/>
                    <a:pt x="2006" y="550"/>
                    <a:pt x="1880" y="374"/>
                  </a:cubicBezTo>
                  <a:cubicBezTo>
                    <a:pt x="1699" y="116"/>
                    <a:pt x="1429" y="0"/>
                    <a:pt x="1156" y="0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6914968" y="4009246"/>
              <a:ext cx="166995" cy="45534"/>
            </a:xfrm>
            <a:custGeom>
              <a:rect b="b" l="l" r="r" t="t"/>
              <a:pathLst>
                <a:path extrusionOk="0" h="424" w="1555">
                  <a:moveTo>
                    <a:pt x="928" y="1"/>
                  </a:moveTo>
                  <a:cubicBezTo>
                    <a:pt x="811" y="84"/>
                    <a:pt x="669" y="112"/>
                    <a:pt x="531" y="112"/>
                  </a:cubicBezTo>
                  <a:cubicBezTo>
                    <a:pt x="257" y="112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319"/>
                    <a:pt x="230" y="423"/>
                    <a:pt x="503" y="423"/>
                  </a:cubicBezTo>
                  <a:cubicBezTo>
                    <a:pt x="724" y="423"/>
                    <a:pt x="974" y="355"/>
                    <a:pt x="1153" y="276"/>
                  </a:cubicBezTo>
                  <a:cubicBezTo>
                    <a:pt x="1554" y="101"/>
                    <a:pt x="928" y="1"/>
                    <a:pt x="9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6493559" y="4014616"/>
              <a:ext cx="168499" cy="45534"/>
            </a:xfrm>
            <a:custGeom>
              <a:rect b="b" l="l" r="r" t="t"/>
              <a:pathLst>
                <a:path extrusionOk="0" h="424" w="1569">
                  <a:moveTo>
                    <a:pt x="917" y="1"/>
                  </a:moveTo>
                  <a:cubicBezTo>
                    <a:pt x="800" y="84"/>
                    <a:pt x="661" y="112"/>
                    <a:pt x="527" y="112"/>
                  </a:cubicBezTo>
                  <a:cubicBezTo>
                    <a:pt x="260" y="112"/>
                    <a:pt x="15" y="1"/>
                    <a:pt x="15" y="1"/>
                  </a:cubicBezTo>
                  <a:lnTo>
                    <a:pt x="15" y="1"/>
                  </a:lnTo>
                  <a:cubicBezTo>
                    <a:pt x="1" y="319"/>
                    <a:pt x="232" y="424"/>
                    <a:pt x="509" y="424"/>
                  </a:cubicBezTo>
                  <a:cubicBezTo>
                    <a:pt x="733" y="424"/>
                    <a:pt x="988" y="355"/>
                    <a:pt x="1167" y="277"/>
                  </a:cubicBezTo>
                  <a:cubicBezTo>
                    <a:pt x="1568" y="101"/>
                    <a:pt x="917" y="1"/>
                    <a:pt x="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6831523" y="3145273"/>
              <a:ext cx="40487" cy="301558"/>
            </a:xfrm>
            <a:custGeom>
              <a:rect b="b" l="l" r="r" t="t"/>
              <a:pathLst>
                <a:path extrusionOk="0" h="2808" w="377">
                  <a:moveTo>
                    <a:pt x="376" y="1"/>
                  </a:moveTo>
                  <a:lnTo>
                    <a:pt x="0" y="527"/>
                  </a:lnTo>
                  <a:lnTo>
                    <a:pt x="126" y="2808"/>
                  </a:lnTo>
                  <a:lnTo>
                    <a:pt x="3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6618886" y="3096839"/>
              <a:ext cx="78182" cy="99660"/>
            </a:xfrm>
            <a:custGeom>
              <a:rect b="b" l="l" r="r" t="t"/>
              <a:pathLst>
                <a:path extrusionOk="0" h="928" w="728">
                  <a:moveTo>
                    <a:pt x="627" y="0"/>
                  </a:moveTo>
                  <a:lnTo>
                    <a:pt x="552" y="25"/>
                  </a:lnTo>
                  <a:cubicBezTo>
                    <a:pt x="552" y="25"/>
                    <a:pt x="652" y="351"/>
                    <a:pt x="477" y="602"/>
                  </a:cubicBezTo>
                  <a:cubicBezTo>
                    <a:pt x="401" y="727"/>
                    <a:pt x="226" y="828"/>
                    <a:pt x="0" y="853"/>
                  </a:cubicBezTo>
                  <a:lnTo>
                    <a:pt x="0" y="928"/>
                  </a:lnTo>
                  <a:cubicBezTo>
                    <a:pt x="251" y="903"/>
                    <a:pt x="426" y="802"/>
                    <a:pt x="552" y="627"/>
                  </a:cubicBezTo>
                  <a:cubicBezTo>
                    <a:pt x="727" y="351"/>
                    <a:pt x="627" y="25"/>
                    <a:pt x="6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6974141" y="3061829"/>
              <a:ext cx="78182" cy="99660"/>
            </a:xfrm>
            <a:custGeom>
              <a:rect b="b" l="l" r="r" t="t"/>
              <a:pathLst>
                <a:path extrusionOk="0" h="928" w="728">
                  <a:moveTo>
                    <a:pt x="101" y="1"/>
                  </a:moveTo>
                  <a:cubicBezTo>
                    <a:pt x="101" y="26"/>
                    <a:pt x="1" y="377"/>
                    <a:pt x="176" y="627"/>
                  </a:cubicBezTo>
                  <a:cubicBezTo>
                    <a:pt x="276" y="803"/>
                    <a:pt x="452" y="903"/>
                    <a:pt x="728" y="928"/>
                  </a:cubicBezTo>
                  <a:lnTo>
                    <a:pt x="728" y="853"/>
                  </a:lnTo>
                  <a:cubicBezTo>
                    <a:pt x="502" y="828"/>
                    <a:pt x="327" y="752"/>
                    <a:pt x="226" y="602"/>
                  </a:cubicBezTo>
                  <a:cubicBezTo>
                    <a:pt x="76" y="351"/>
                    <a:pt x="151" y="26"/>
                    <a:pt x="151" y="2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6874588" y="2598860"/>
              <a:ext cx="328514" cy="247754"/>
            </a:xfrm>
            <a:custGeom>
              <a:rect b="b" l="l" r="r" t="t"/>
              <a:pathLst>
                <a:path extrusionOk="0" h="2307" w="3059">
                  <a:moveTo>
                    <a:pt x="3058" y="1"/>
                  </a:moveTo>
                  <a:lnTo>
                    <a:pt x="0" y="1154"/>
                  </a:lnTo>
                  <a:lnTo>
                    <a:pt x="1680" y="2307"/>
                  </a:lnTo>
                  <a:lnTo>
                    <a:pt x="3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7054900" y="2499308"/>
              <a:ext cx="414642" cy="347307"/>
            </a:xfrm>
            <a:custGeom>
              <a:rect b="b" l="l" r="r" t="t"/>
              <a:pathLst>
                <a:path extrusionOk="0" h="3234" w="3861">
                  <a:moveTo>
                    <a:pt x="3860" y="0"/>
                  </a:moveTo>
                  <a:lnTo>
                    <a:pt x="978" y="878"/>
                  </a:lnTo>
                  <a:lnTo>
                    <a:pt x="1" y="3234"/>
                  </a:lnTo>
                  <a:lnTo>
                    <a:pt x="2983" y="2206"/>
                  </a:lnTo>
                  <a:lnTo>
                    <a:pt x="3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6489693" y="2423596"/>
              <a:ext cx="675714" cy="441168"/>
            </a:xfrm>
            <a:custGeom>
              <a:rect b="b" l="l" r="r" t="t"/>
              <a:pathLst>
                <a:path extrusionOk="0" h="4108" w="6292">
                  <a:moveTo>
                    <a:pt x="1134" y="1"/>
                  </a:moveTo>
                  <a:cubicBezTo>
                    <a:pt x="905" y="1"/>
                    <a:pt x="752" y="154"/>
                    <a:pt x="752" y="154"/>
                  </a:cubicBezTo>
                  <a:cubicBezTo>
                    <a:pt x="0" y="680"/>
                    <a:pt x="1529" y="3638"/>
                    <a:pt x="3083" y="4064"/>
                  </a:cubicBezTo>
                  <a:cubicBezTo>
                    <a:pt x="3204" y="4094"/>
                    <a:pt x="3326" y="4108"/>
                    <a:pt x="3446" y="4108"/>
                  </a:cubicBezTo>
                  <a:cubicBezTo>
                    <a:pt x="4520" y="4108"/>
                    <a:pt x="5519" y="3014"/>
                    <a:pt x="5790" y="2811"/>
                  </a:cubicBezTo>
                  <a:cubicBezTo>
                    <a:pt x="6292" y="2374"/>
                    <a:pt x="6281" y="2090"/>
                    <a:pt x="6087" y="2090"/>
                  </a:cubicBezTo>
                  <a:cubicBezTo>
                    <a:pt x="6059" y="2090"/>
                    <a:pt x="6026" y="2096"/>
                    <a:pt x="5990" y="2109"/>
                  </a:cubicBezTo>
                  <a:cubicBezTo>
                    <a:pt x="5740" y="2184"/>
                    <a:pt x="5690" y="2460"/>
                    <a:pt x="5264" y="2685"/>
                  </a:cubicBezTo>
                  <a:cubicBezTo>
                    <a:pt x="4996" y="2819"/>
                    <a:pt x="4651" y="3042"/>
                    <a:pt x="4183" y="3042"/>
                  </a:cubicBezTo>
                  <a:cubicBezTo>
                    <a:pt x="3949" y="3042"/>
                    <a:pt x="3685" y="2986"/>
                    <a:pt x="3384" y="2836"/>
                  </a:cubicBezTo>
                  <a:cubicBezTo>
                    <a:pt x="2457" y="2410"/>
                    <a:pt x="2131" y="680"/>
                    <a:pt x="1579" y="204"/>
                  </a:cubicBezTo>
                  <a:cubicBezTo>
                    <a:pt x="1416" y="50"/>
                    <a:pt x="1263" y="1"/>
                    <a:pt x="1134" y="1"/>
                  </a:cubicBezTo>
                  <a:close/>
                </a:path>
              </a:pathLst>
            </a:custGeom>
            <a:solidFill>
              <a:srgbClr val="805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8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36"/>
          <p:cNvSpPr txBox="1"/>
          <p:nvPr>
            <p:ph type="title"/>
          </p:nvPr>
        </p:nvSpPr>
        <p:spPr>
          <a:xfrm>
            <a:off x="720000" y="2164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790" name="Google Shape;1790;p36"/>
          <p:cNvSpPr txBox="1"/>
          <p:nvPr>
            <p:ph idx="1" type="subTitle"/>
          </p:nvPr>
        </p:nvSpPr>
        <p:spPr>
          <a:xfrm>
            <a:off x="3370166" y="32094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nominal and ordinal features accordingly</a:t>
            </a:r>
            <a:endParaRPr/>
          </a:p>
        </p:txBody>
      </p:sp>
      <p:sp>
        <p:nvSpPr>
          <p:cNvPr id="1791" name="Google Shape;1791;p36"/>
          <p:cNvSpPr txBox="1"/>
          <p:nvPr>
            <p:ph idx="2" type="subTitle"/>
          </p:nvPr>
        </p:nvSpPr>
        <p:spPr>
          <a:xfrm>
            <a:off x="606034" y="32094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duplicated and invalid data and add new features</a:t>
            </a:r>
            <a:endParaRPr/>
          </a:p>
        </p:txBody>
      </p:sp>
      <p:sp>
        <p:nvSpPr>
          <p:cNvPr id="1792" name="Google Shape;1792;p36"/>
          <p:cNvSpPr txBox="1"/>
          <p:nvPr>
            <p:ph idx="3" type="subTitle"/>
          </p:nvPr>
        </p:nvSpPr>
        <p:spPr>
          <a:xfrm>
            <a:off x="606034" y="27571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793" name="Google Shape;1793;p36"/>
          <p:cNvSpPr txBox="1"/>
          <p:nvPr>
            <p:ph idx="4" type="subTitle"/>
          </p:nvPr>
        </p:nvSpPr>
        <p:spPr>
          <a:xfrm>
            <a:off x="3370166" y="27571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encoding</a:t>
            </a:r>
            <a:endParaRPr/>
          </a:p>
        </p:txBody>
      </p:sp>
      <p:grpSp>
        <p:nvGrpSpPr>
          <p:cNvPr id="1794" name="Google Shape;1794;p36"/>
          <p:cNvGrpSpPr/>
          <p:nvPr/>
        </p:nvGrpSpPr>
        <p:grpSpPr>
          <a:xfrm>
            <a:off x="1170877" y="1643155"/>
            <a:ext cx="1371087" cy="809830"/>
            <a:chOff x="2118789" y="1774987"/>
            <a:chExt cx="1371224" cy="724810"/>
          </a:xfrm>
        </p:grpSpPr>
        <p:sp>
          <p:nvSpPr>
            <p:cNvPr id="1795" name="Google Shape;1795;p36"/>
            <p:cNvSpPr/>
            <p:nvPr/>
          </p:nvSpPr>
          <p:spPr>
            <a:xfrm>
              <a:off x="2138370" y="2213168"/>
              <a:ext cx="184573" cy="286629"/>
            </a:xfrm>
            <a:custGeom>
              <a:rect b="b" l="l" r="r" t="t"/>
              <a:pathLst>
                <a:path extrusionOk="0" h="6968" w="4487">
                  <a:moveTo>
                    <a:pt x="1" y="0"/>
                  </a:moveTo>
                  <a:lnTo>
                    <a:pt x="1" y="6968"/>
                  </a:lnTo>
                  <a:lnTo>
                    <a:pt x="4487" y="6968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6"/>
            <p:cNvSpPr/>
            <p:nvPr/>
          </p:nvSpPr>
          <p:spPr>
            <a:xfrm>
              <a:off x="2368279" y="2123450"/>
              <a:ext cx="184573" cy="376344"/>
            </a:xfrm>
            <a:custGeom>
              <a:rect b="b" l="l" r="r" t="t"/>
              <a:pathLst>
                <a:path extrusionOk="0" h="9149" w="4487">
                  <a:moveTo>
                    <a:pt x="1" y="1"/>
                  </a:moveTo>
                  <a:lnTo>
                    <a:pt x="1" y="9149"/>
                  </a:lnTo>
                  <a:lnTo>
                    <a:pt x="4487" y="9149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6"/>
            <p:cNvSpPr/>
            <p:nvPr/>
          </p:nvSpPr>
          <p:spPr>
            <a:xfrm>
              <a:off x="2594075" y="2034802"/>
              <a:ext cx="184573" cy="464990"/>
            </a:xfrm>
            <a:custGeom>
              <a:rect b="b" l="l" r="r" t="t"/>
              <a:pathLst>
                <a:path extrusionOk="0" h="11304" w="4487">
                  <a:moveTo>
                    <a:pt x="0" y="0"/>
                  </a:moveTo>
                  <a:lnTo>
                    <a:pt x="0" y="11304"/>
                  </a:lnTo>
                  <a:lnTo>
                    <a:pt x="4487" y="1130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rgbClr val="6186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6"/>
            <p:cNvSpPr/>
            <p:nvPr/>
          </p:nvSpPr>
          <p:spPr>
            <a:xfrm>
              <a:off x="2830154" y="1904895"/>
              <a:ext cx="184573" cy="594894"/>
            </a:xfrm>
            <a:custGeom>
              <a:rect b="b" l="l" r="r" t="t"/>
              <a:pathLst>
                <a:path extrusionOk="0" h="14462" w="4487">
                  <a:moveTo>
                    <a:pt x="1" y="0"/>
                  </a:moveTo>
                  <a:lnTo>
                    <a:pt x="1" y="14462"/>
                  </a:lnTo>
                  <a:lnTo>
                    <a:pt x="4487" y="14462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6"/>
            <p:cNvSpPr/>
            <p:nvPr/>
          </p:nvSpPr>
          <p:spPr>
            <a:xfrm>
              <a:off x="3061092" y="2118308"/>
              <a:ext cx="184573" cy="381486"/>
            </a:xfrm>
            <a:custGeom>
              <a:rect b="b" l="l" r="r" t="t"/>
              <a:pathLst>
                <a:path extrusionOk="0" h="9274" w="4487">
                  <a:moveTo>
                    <a:pt x="1" y="0"/>
                  </a:moveTo>
                  <a:lnTo>
                    <a:pt x="1" y="9274"/>
                  </a:lnTo>
                  <a:lnTo>
                    <a:pt x="4487" y="9274"/>
                  </a:lnTo>
                  <a:lnTo>
                    <a:pt x="44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6"/>
            <p:cNvSpPr/>
            <p:nvPr/>
          </p:nvSpPr>
          <p:spPr>
            <a:xfrm>
              <a:off x="3305440" y="1782186"/>
              <a:ext cx="184573" cy="717600"/>
            </a:xfrm>
            <a:custGeom>
              <a:rect b="b" l="l" r="r" t="t"/>
              <a:pathLst>
                <a:path extrusionOk="0" h="17445" w="4487">
                  <a:moveTo>
                    <a:pt x="1" y="1"/>
                  </a:moveTo>
                  <a:lnTo>
                    <a:pt x="1" y="17445"/>
                  </a:lnTo>
                  <a:lnTo>
                    <a:pt x="4487" y="17445"/>
                  </a:lnTo>
                  <a:lnTo>
                    <a:pt x="44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6"/>
            <p:cNvSpPr/>
            <p:nvPr/>
          </p:nvSpPr>
          <p:spPr>
            <a:xfrm>
              <a:off x="2140426" y="1786341"/>
              <a:ext cx="1286703" cy="440227"/>
            </a:xfrm>
            <a:custGeom>
              <a:rect b="b" l="l" r="r" t="t"/>
              <a:pathLst>
                <a:path extrusionOk="0" h="10702" w="31280">
                  <a:moveTo>
                    <a:pt x="11454" y="0"/>
                  </a:moveTo>
                  <a:lnTo>
                    <a:pt x="7144" y="10126"/>
                  </a:lnTo>
                  <a:lnTo>
                    <a:pt x="3184" y="7995"/>
                  </a:lnTo>
                  <a:lnTo>
                    <a:pt x="1" y="10251"/>
                  </a:lnTo>
                  <a:lnTo>
                    <a:pt x="226" y="10602"/>
                  </a:lnTo>
                  <a:lnTo>
                    <a:pt x="3209" y="8471"/>
                  </a:lnTo>
                  <a:lnTo>
                    <a:pt x="7344" y="10702"/>
                  </a:lnTo>
                  <a:lnTo>
                    <a:pt x="11504" y="978"/>
                  </a:lnTo>
                  <a:lnTo>
                    <a:pt x="14988" y="7820"/>
                  </a:lnTo>
                  <a:lnTo>
                    <a:pt x="19525" y="2281"/>
                  </a:lnTo>
                  <a:lnTo>
                    <a:pt x="23885" y="7218"/>
                  </a:lnTo>
                  <a:lnTo>
                    <a:pt x="26718" y="3860"/>
                  </a:lnTo>
                  <a:lnTo>
                    <a:pt x="30928" y="9850"/>
                  </a:lnTo>
                  <a:lnTo>
                    <a:pt x="31279" y="9624"/>
                  </a:lnTo>
                  <a:lnTo>
                    <a:pt x="26743" y="3208"/>
                  </a:lnTo>
                  <a:lnTo>
                    <a:pt x="23885" y="6592"/>
                  </a:lnTo>
                  <a:lnTo>
                    <a:pt x="19525" y="1654"/>
                  </a:lnTo>
                  <a:lnTo>
                    <a:pt x="15063" y="7068"/>
                  </a:lnTo>
                  <a:lnTo>
                    <a:pt x="114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6"/>
            <p:cNvSpPr/>
            <p:nvPr/>
          </p:nvSpPr>
          <p:spPr>
            <a:xfrm>
              <a:off x="3393060" y="2148214"/>
              <a:ext cx="53681" cy="53640"/>
            </a:xfrm>
            <a:custGeom>
              <a:rect b="b" l="l" r="r" t="t"/>
              <a:pathLst>
                <a:path extrusionOk="0" h="1304" w="1305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3"/>
                    <a:pt x="653" y="1303"/>
                  </a:cubicBezTo>
                  <a:cubicBezTo>
                    <a:pt x="1003" y="1303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6"/>
            <p:cNvSpPr/>
            <p:nvPr/>
          </p:nvSpPr>
          <p:spPr>
            <a:xfrm>
              <a:off x="3096140" y="2043029"/>
              <a:ext cx="53681" cy="53681"/>
            </a:xfrm>
            <a:custGeom>
              <a:rect b="b" l="l" r="r" t="t"/>
              <a:pathLst>
                <a:path extrusionOk="0" h="1305" w="1305">
                  <a:moveTo>
                    <a:pt x="652" y="1"/>
                  </a:moveTo>
                  <a:cubicBezTo>
                    <a:pt x="277" y="1"/>
                    <a:pt x="1" y="302"/>
                    <a:pt x="1" y="652"/>
                  </a:cubicBezTo>
                  <a:cubicBezTo>
                    <a:pt x="1" y="1028"/>
                    <a:pt x="277" y="1304"/>
                    <a:pt x="652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6"/>
            <p:cNvSpPr/>
            <p:nvPr/>
          </p:nvSpPr>
          <p:spPr>
            <a:xfrm>
              <a:off x="3213706" y="1912093"/>
              <a:ext cx="53640" cy="52612"/>
            </a:xfrm>
            <a:custGeom>
              <a:rect b="b" l="l" r="r" t="t"/>
              <a:pathLst>
                <a:path extrusionOk="0" h="1279" w="1304">
                  <a:moveTo>
                    <a:pt x="652" y="1"/>
                  </a:moveTo>
                  <a:cubicBezTo>
                    <a:pt x="276" y="1"/>
                    <a:pt x="0" y="277"/>
                    <a:pt x="0" y="652"/>
                  </a:cubicBezTo>
                  <a:cubicBezTo>
                    <a:pt x="0" y="1003"/>
                    <a:pt x="276" y="1279"/>
                    <a:pt x="652" y="1279"/>
                  </a:cubicBezTo>
                  <a:cubicBezTo>
                    <a:pt x="1003" y="1279"/>
                    <a:pt x="1303" y="1003"/>
                    <a:pt x="1303" y="652"/>
                  </a:cubicBezTo>
                  <a:cubicBezTo>
                    <a:pt x="1303" y="277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6"/>
            <p:cNvSpPr/>
            <p:nvPr/>
          </p:nvSpPr>
          <p:spPr>
            <a:xfrm>
              <a:off x="2916746" y="1839941"/>
              <a:ext cx="53681" cy="53640"/>
            </a:xfrm>
            <a:custGeom>
              <a:rect b="b" l="l" r="r" t="t"/>
              <a:pathLst>
                <a:path extrusionOk="0" h="1304" w="1305">
                  <a:moveTo>
                    <a:pt x="653" y="0"/>
                  </a:moveTo>
                  <a:cubicBezTo>
                    <a:pt x="302" y="0"/>
                    <a:pt x="1" y="301"/>
                    <a:pt x="1" y="652"/>
                  </a:cubicBezTo>
                  <a:cubicBezTo>
                    <a:pt x="1" y="1028"/>
                    <a:pt x="302" y="1304"/>
                    <a:pt x="653" y="1304"/>
                  </a:cubicBezTo>
                  <a:cubicBezTo>
                    <a:pt x="1003" y="1304"/>
                    <a:pt x="1304" y="1028"/>
                    <a:pt x="1304" y="652"/>
                  </a:cubicBezTo>
                  <a:cubicBezTo>
                    <a:pt x="1304" y="301"/>
                    <a:pt x="1003" y="0"/>
                    <a:pt x="6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6"/>
            <p:cNvSpPr/>
            <p:nvPr/>
          </p:nvSpPr>
          <p:spPr>
            <a:xfrm>
              <a:off x="2738421" y="2058497"/>
              <a:ext cx="53640" cy="53640"/>
            </a:xfrm>
            <a:custGeom>
              <a:rect b="b" l="l" r="r" t="t"/>
              <a:pathLst>
                <a:path extrusionOk="0" h="1304" w="1304">
                  <a:moveTo>
                    <a:pt x="652" y="1"/>
                  </a:moveTo>
                  <a:cubicBezTo>
                    <a:pt x="301" y="1"/>
                    <a:pt x="0" y="276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03" y="1304"/>
                    <a:pt x="1303" y="1003"/>
                    <a:pt x="1303" y="652"/>
                  </a:cubicBezTo>
                  <a:cubicBezTo>
                    <a:pt x="1303" y="276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6"/>
            <p:cNvSpPr/>
            <p:nvPr/>
          </p:nvSpPr>
          <p:spPr>
            <a:xfrm>
              <a:off x="2586835" y="1774987"/>
              <a:ext cx="53681" cy="53640"/>
            </a:xfrm>
            <a:custGeom>
              <a:rect b="b" l="l" r="r" t="t"/>
              <a:pathLst>
                <a:path extrusionOk="0" h="1304" w="1305">
                  <a:moveTo>
                    <a:pt x="652" y="0"/>
                  </a:moveTo>
                  <a:cubicBezTo>
                    <a:pt x="277" y="0"/>
                    <a:pt x="1" y="301"/>
                    <a:pt x="1" y="652"/>
                  </a:cubicBezTo>
                  <a:cubicBezTo>
                    <a:pt x="1" y="1003"/>
                    <a:pt x="277" y="1304"/>
                    <a:pt x="652" y="1304"/>
                  </a:cubicBezTo>
                  <a:cubicBezTo>
                    <a:pt x="1003" y="1304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6"/>
            <p:cNvSpPr/>
            <p:nvPr/>
          </p:nvSpPr>
          <p:spPr>
            <a:xfrm>
              <a:off x="2411595" y="2188404"/>
              <a:ext cx="53640" cy="53640"/>
            </a:xfrm>
            <a:custGeom>
              <a:rect b="b" l="l" r="r" t="t"/>
              <a:pathLst>
                <a:path extrusionOk="0" h="1304" w="1304">
                  <a:moveTo>
                    <a:pt x="652" y="1"/>
                  </a:moveTo>
                  <a:cubicBezTo>
                    <a:pt x="301" y="1"/>
                    <a:pt x="0" y="301"/>
                    <a:pt x="0" y="652"/>
                  </a:cubicBezTo>
                  <a:cubicBezTo>
                    <a:pt x="0" y="1003"/>
                    <a:pt x="301" y="1304"/>
                    <a:pt x="652" y="1304"/>
                  </a:cubicBezTo>
                  <a:cubicBezTo>
                    <a:pt x="1028" y="1304"/>
                    <a:pt x="1303" y="1003"/>
                    <a:pt x="1303" y="652"/>
                  </a:cubicBezTo>
                  <a:cubicBezTo>
                    <a:pt x="1303" y="301"/>
                    <a:pt x="1028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6"/>
            <p:cNvSpPr/>
            <p:nvPr/>
          </p:nvSpPr>
          <p:spPr>
            <a:xfrm>
              <a:off x="2254867" y="2096671"/>
              <a:ext cx="53640" cy="53640"/>
            </a:xfrm>
            <a:custGeom>
              <a:rect b="b" l="l" r="r" t="t"/>
              <a:pathLst>
                <a:path extrusionOk="0" h="1304" w="1304">
                  <a:moveTo>
                    <a:pt x="652" y="0"/>
                  </a:moveTo>
                  <a:cubicBezTo>
                    <a:pt x="276" y="0"/>
                    <a:pt x="1" y="301"/>
                    <a:pt x="1" y="652"/>
                  </a:cubicBezTo>
                  <a:cubicBezTo>
                    <a:pt x="1" y="1003"/>
                    <a:pt x="276" y="1303"/>
                    <a:pt x="652" y="1303"/>
                  </a:cubicBezTo>
                  <a:cubicBezTo>
                    <a:pt x="1003" y="1303"/>
                    <a:pt x="1304" y="1003"/>
                    <a:pt x="1304" y="652"/>
                  </a:cubicBezTo>
                  <a:cubicBezTo>
                    <a:pt x="1304" y="301"/>
                    <a:pt x="1003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6"/>
            <p:cNvSpPr/>
            <p:nvPr/>
          </p:nvSpPr>
          <p:spPr>
            <a:xfrm>
              <a:off x="2118789" y="2174994"/>
              <a:ext cx="52612" cy="53681"/>
            </a:xfrm>
            <a:custGeom>
              <a:rect b="b" l="l" r="r" t="t"/>
              <a:pathLst>
                <a:path extrusionOk="0" h="1305" w="1279">
                  <a:moveTo>
                    <a:pt x="652" y="1"/>
                  </a:moveTo>
                  <a:cubicBezTo>
                    <a:pt x="276" y="1"/>
                    <a:pt x="0" y="302"/>
                    <a:pt x="0" y="652"/>
                  </a:cubicBezTo>
                  <a:cubicBezTo>
                    <a:pt x="0" y="1003"/>
                    <a:pt x="276" y="1304"/>
                    <a:pt x="652" y="1304"/>
                  </a:cubicBezTo>
                  <a:cubicBezTo>
                    <a:pt x="1003" y="1304"/>
                    <a:pt x="1279" y="1003"/>
                    <a:pt x="1279" y="652"/>
                  </a:cubicBezTo>
                  <a:cubicBezTo>
                    <a:pt x="1279" y="302"/>
                    <a:pt x="1003" y="1"/>
                    <a:pt x="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1" name="Google Shape;1811;p36"/>
          <p:cNvGrpSpPr/>
          <p:nvPr/>
        </p:nvGrpSpPr>
        <p:grpSpPr>
          <a:xfrm>
            <a:off x="4089634" y="1449356"/>
            <a:ext cx="1061889" cy="1104774"/>
            <a:chOff x="5478353" y="859675"/>
            <a:chExt cx="3042662" cy="3165542"/>
          </a:xfrm>
        </p:grpSpPr>
        <p:sp>
          <p:nvSpPr>
            <p:cNvPr id="1812" name="Google Shape;1812;p36"/>
            <p:cNvSpPr/>
            <p:nvPr/>
          </p:nvSpPr>
          <p:spPr>
            <a:xfrm>
              <a:off x="5478353" y="2905396"/>
              <a:ext cx="2070476" cy="1119822"/>
            </a:xfrm>
            <a:custGeom>
              <a:rect b="b" l="l" r="r" t="t"/>
              <a:pathLst>
                <a:path extrusionOk="0" h="11346" w="20978">
                  <a:moveTo>
                    <a:pt x="3108" y="1"/>
                  </a:moveTo>
                  <a:lnTo>
                    <a:pt x="0" y="903"/>
                  </a:lnTo>
                  <a:cubicBezTo>
                    <a:pt x="1821" y="7235"/>
                    <a:pt x="7589" y="11346"/>
                    <a:pt x="13861" y="11346"/>
                  </a:cubicBezTo>
                  <a:cubicBezTo>
                    <a:pt x="15185" y="11346"/>
                    <a:pt x="16533" y="11162"/>
                    <a:pt x="17870" y="10778"/>
                  </a:cubicBezTo>
                  <a:cubicBezTo>
                    <a:pt x="18973" y="10477"/>
                    <a:pt x="20026" y="10026"/>
                    <a:pt x="20978" y="9474"/>
                  </a:cubicBezTo>
                  <a:lnTo>
                    <a:pt x="19399" y="6667"/>
                  </a:lnTo>
                  <a:cubicBezTo>
                    <a:pt x="18647" y="7093"/>
                    <a:pt x="17845" y="7419"/>
                    <a:pt x="16968" y="7670"/>
                  </a:cubicBezTo>
                  <a:cubicBezTo>
                    <a:pt x="15927" y="7973"/>
                    <a:pt x="14877" y="8117"/>
                    <a:pt x="13844" y="8117"/>
                  </a:cubicBezTo>
                  <a:cubicBezTo>
                    <a:pt x="8987" y="8117"/>
                    <a:pt x="4514" y="4920"/>
                    <a:pt x="3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6"/>
            <p:cNvSpPr/>
            <p:nvPr/>
          </p:nvSpPr>
          <p:spPr>
            <a:xfrm>
              <a:off x="5686114" y="1163962"/>
              <a:ext cx="1100872" cy="1100872"/>
            </a:xfrm>
            <a:custGeom>
              <a:rect b="b" l="l" r="r" t="t"/>
              <a:pathLst>
                <a:path extrusionOk="0" h="11154" w="11154">
                  <a:moveTo>
                    <a:pt x="11154" y="0"/>
                  </a:moveTo>
                  <a:cubicBezTo>
                    <a:pt x="4988" y="0"/>
                    <a:pt x="1" y="4988"/>
                    <a:pt x="1" y="11153"/>
                  </a:cubicBezTo>
                  <a:lnTo>
                    <a:pt x="11154" y="11153"/>
                  </a:lnTo>
                  <a:lnTo>
                    <a:pt x="111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6"/>
            <p:cNvSpPr/>
            <p:nvPr/>
          </p:nvSpPr>
          <p:spPr>
            <a:xfrm>
              <a:off x="5767738" y="1260390"/>
              <a:ext cx="2308041" cy="2310508"/>
            </a:xfrm>
            <a:custGeom>
              <a:rect b="b" l="l" r="r" t="t"/>
              <a:pathLst>
                <a:path extrusionOk="0" h="23410" w="23385">
                  <a:moveTo>
                    <a:pt x="11680" y="1"/>
                  </a:moveTo>
                  <a:lnTo>
                    <a:pt x="11680" y="11705"/>
                  </a:lnTo>
                  <a:lnTo>
                    <a:pt x="1" y="11705"/>
                  </a:lnTo>
                  <a:cubicBezTo>
                    <a:pt x="1" y="18171"/>
                    <a:pt x="5239" y="23409"/>
                    <a:pt x="11680" y="23409"/>
                  </a:cubicBezTo>
                  <a:cubicBezTo>
                    <a:pt x="18146" y="23409"/>
                    <a:pt x="23384" y="18171"/>
                    <a:pt x="23384" y="11705"/>
                  </a:cubicBezTo>
                  <a:cubicBezTo>
                    <a:pt x="23384" y="5239"/>
                    <a:pt x="18146" y="1"/>
                    <a:pt x="11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6"/>
            <p:cNvSpPr/>
            <p:nvPr/>
          </p:nvSpPr>
          <p:spPr>
            <a:xfrm>
              <a:off x="6895764" y="2413187"/>
              <a:ext cx="1625252" cy="1115677"/>
            </a:xfrm>
            <a:custGeom>
              <a:rect b="b" l="l" r="r" t="t"/>
              <a:pathLst>
                <a:path extrusionOk="0" h="11304" w="16467">
                  <a:moveTo>
                    <a:pt x="1529" y="827"/>
                  </a:moveTo>
                  <a:lnTo>
                    <a:pt x="15965" y="4612"/>
                  </a:lnTo>
                  <a:cubicBezTo>
                    <a:pt x="15339" y="6742"/>
                    <a:pt x="14286" y="8672"/>
                    <a:pt x="12883" y="10401"/>
                  </a:cubicBezTo>
                  <a:cubicBezTo>
                    <a:pt x="12782" y="10526"/>
                    <a:pt x="12682" y="10627"/>
                    <a:pt x="12582" y="10727"/>
                  </a:cubicBezTo>
                  <a:lnTo>
                    <a:pt x="1529" y="827"/>
                  </a:lnTo>
                  <a:close/>
                  <a:moveTo>
                    <a:pt x="0" y="0"/>
                  </a:moveTo>
                  <a:lnTo>
                    <a:pt x="12632" y="11303"/>
                  </a:lnTo>
                  <a:lnTo>
                    <a:pt x="12757" y="11153"/>
                  </a:lnTo>
                  <a:cubicBezTo>
                    <a:pt x="12908" y="11003"/>
                    <a:pt x="13058" y="10827"/>
                    <a:pt x="13183" y="10677"/>
                  </a:cubicBezTo>
                  <a:cubicBezTo>
                    <a:pt x="14687" y="8847"/>
                    <a:pt x="15790" y="6767"/>
                    <a:pt x="16417" y="4511"/>
                  </a:cubicBezTo>
                  <a:lnTo>
                    <a:pt x="16467" y="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6"/>
            <p:cNvSpPr/>
            <p:nvPr/>
          </p:nvSpPr>
          <p:spPr>
            <a:xfrm>
              <a:off x="5498093" y="2415654"/>
              <a:ext cx="1422527" cy="1241812"/>
            </a:xfrm>
            <a:custGeom>
              <a:rect b="b" l="l" r="r" t="t"/>
              <a:pathLst>
                <a:path extrusionOk="0" h="12582" w="14413">
                  <a:moveTo>
                    <a:pt x="14412" y="0"/>
                  </a:moveTo>
                  <a:lnTo>
                    <a:pt x="1" y="2381"/>
                  </a:lnTo>
                  <a:cubicBezTo>
                    <a:pt x="703" y="6717"/>
                    <a:pt x="3334" y="10401"/>
                    <a:pt x="6968" y="12582"/>
                  </a:cubicBezTo>
                  <a:lnTo>
                    <a:pt x="144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6"/>
            <p:cNvSpPr/>
            <p:nvPr/>
          </p:nvSpPr>
          <p:spPr>
            <a:xfrm>
              <a:off x="6920537" y="859675"/>
              <a:ext cx="1212104" cy="818893"/>
            </a:xfrm>
            <a:custGeom>
              <a:rect b="b" l="l" r="r" t="t"/>
              <a:pathLst>
                <a:path extrusionOk="0" h="8297" w="12281">
                  <a:moveTo>
                    <a:pt x="0" y="1"/>
                  </a:moveTo>
                  <a:lnTo>
                    <a:pt x="0" y="2557"/>
                  </a:lnTo>
                  <a:cubicBezTo>
                    <a:pt x="91" y="2555"/>
                    <a:pt x="182" y="2554"/>
                    <a:pt x="272" y="2554"/>
                  </a:cubicBezTo>
                  <a:cubicBezTo>
                    <a:pt x="4545" y="2554"/>
                    <a:pt x="8289" y="4860"/>
                    <a:pt x="10351" y="8296"/>
                  </a:cubicBezTo>
                  <a:lnTo>
                    <a:pt x="12281" y="6492"/>
                  </a:lnTo>
                  <a:cubicBezTo>
                    <a:pt x="9749" y="2532"/>
                    <a:pt x="4988" y="76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8" name="Google Shape;1818;p36"/>
          <p:cNvSpPr txBox="1"/>
          <p:nvPr>
            <p:ph idx="1" type="subTitle"/>
          </p:nvPr>
        </p:nvSpPr>
        <p:spPr>
          <a:xfrm>
            <a:off x="6189566" y="3209424"/>
            <a:ext cx="2500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data for better ML convergence speed</a:t>
            </a:r>
            <a:endParaRPr/>
          </a:p>
        </p:txBody>
      </p:sp>
      <p:sp>
        <p:nvSpPr>
          <p:cNvPr id="1819" name="Google Shape;1819;p36"/>
          <p:cNvSpPr txBox="1"/>
          <p:nvPr>
            <p:ph idx="4" type="subTitle"/>
          </p:nvPr>
        </p:nvSpPr>
        <p:spPr>
          <a:xfrm>
            <a:off x="6189566" y="2757175"/>
            <a:ext cx="2500800" cy="4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</a:t>
            </a:r>
            <a:endParaRPr/>
          </a:p>
        </p:txBody>
      </p:sp>
      <p:grpSp>
        <p:nvGrpSpPr>
          <p:cNvPr id="1820" name="Google Shape;1820;p36"/>
          <p:cNvGrpSpPr/>
          <p:nvPr/>
        </p:nvGrpSpPr>
        <p:grpSpPr>
          <a:xfrm>
            <a:off x="6754394" y="1506493"/>
            <a:ext cx="1371161" cy="1010729"/>
            <a:chOff x="6526311" y="1201576"/>
            <a:chExt cx="1644077" cy="799437"/>
          </a:xfrm>
        </p:grpSpPr>
        <p:sp>
          <p:nvSpPr>
            <p:cNvPr id="1821" name="Google Shape;1821;p36"/>
            <p:cNvSpPr/>
            <p:nvPr/>
          </p:nvSpPr>
          <p:spPr>
            <a:xfrm>
              <a:off x="6526311" y="1306513"/>
              <a:ext cx="1644077" cy="694501"/>
            </a:xfrm>
            <a:custGeom>
              <a:rect b="b" l="l" r="r" t="t"/>
              <a:pathLst>
                <a:path extrusionOk="0" h="11330" w="26818">
                  <a:moveTo>
                    <a:pt x="1" y="1"/>
                  </a:moveTo>
                  <a:lnTo>
                    <a:pt x="1" y="11329"/>
                  </a:lnTo>
                  <a:lnTo>
                    <a:pt x="26818" y="11329"/>
                  </a:lnTo>
                  <a:lnTo>
                    <a:pt x="26818" y="10928"/>
                  </a:lnTo>
                  <a:lnTo>
                    <a:pt x="427" y="10928"/>
                  </a:lnTo>
                  <a:lnTo>
                    <a:pt x="4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6"/>
            <p:cNvSpPr/>
            <p:nvPr/>
          </p:nvSpPr>
          <p:spPr>
            <a:xfrm>
              <a:off x="6611548" y="1201576"/>
              <a:ext cx="1346970" cy="666984"/>
            </a:xfrm>
            <a:custGeom>
              <a:rect b="b" l="l" r="r" t="t"/>
              <a:pathLst>
                <a:path extrusionOk="0" h="14980" w="30252">
                  <a:moveTo>
                    <a:pt x="22116" y="1"/>
                  </a:moveTo>
                  <a:cubicBezTo>
                    <a:pt x="19905" y="1"/>
                    <a:pt x="19649" y="2529"/>
                    <a:pt x="17995" y="3200"/>
                  </a:cubicBezTo>
                  <a:cubicBezTo>
                    <a:pt x="17712" y="3321"/>
                    <a:pt x="17456" y="3372"/>
                    <a:pt x="17221" y="3372"/>
                  </a:cubicBezTo>
                  <a:cubicBezTo>
                    <a:pt x="16039" y="3372"/>
                    <a:pt x="15343" y="2080"/>
                    <a:pt x="13985" y="1746"/>
                  </a:cubicBezTo>
                  <a:cubicBezTo>
                    <a:pt x="13730" y="1681"/>
                    <a:pt x="13477" y="1652"/>
                    <a:pt x="13225" y="1652"/>
                  </a:cubicBezTo>
                  <a:cubicBezTo>
                    <a:pt x="11449" y="1652"/>
                    <a:pt x="9767" y="3081"/>
                    <a:pt x="8296" y="3125"/>
                  </a:cubicBezTo>
                  <a:cubicBezTo>
                    <a:pt x="8287" y="3125"/>
                    <a:pt x="8278" y="3125"/>
                    <a:pt x="8269" y="3125"/>
                  </a:cubicBezTo>
                  <a:cubicBezTo>
                    <a:pt x="6933" y="3125"/>
                    <a:pt x="6228" y="1268"/>
                    <a:pt x="4286" y="894"/>
                  </a:cubicBezTo>
                  <a:cubicBezTo>
                    <a:pt x="3919" y="824"/>
                    <a:pt x="3584" y="792"/>
                    <a:pt x="3277" y="792"/>
                  </a:cubicBezTo>
                  <a:cubicBezTo>
                    <a:pt x="289" y="792"/>
                    <a:pt x="0" y="3801"/>
                    <a:pt x="0" y="3801"/>
                  </a:cubicBezTo>
                  <a:lnTo>
                    <a:pt x="12081" y="11295"/>
                  </a:lnTo>
                  <a:lnTo>
                    <a:pt x="29975" y="14979"/>
                  </a:lnTo>
                  <a:lnTo>
                    <a:pt x="30251" y="4102"/>
                  </a:lnTo>
                  <a:cubicBezTo>
                    <a:pt x="30199" y="3236"/>
                    <a:pt x="29882" y="2991"/>
                    <a:pt x="29405" y="2991"/>
                  </a:cubicBezTo>
                  <a:cubicBezTo>
                    <a:pt x="28783" y="2991"/>
                    <a:pt x="27889" y="3408"/>
                    <a:pt x="26955" y="3408"/>
                  </a:cubicBezTo>
                  <a:cubicBezTo>
                    <a:pt x="26885" y="3408"/>
                    <a:pt x="26814" y="3406"/>
                    <a:pt x="26742" y="3400"/>
                  </a:cubicBezTo>
                  <a:cubicBezTo>
                    <a:pt x="25013" y="3300"/>
                    <a:pt x="24888" y="268"/>
                    <a:pt x="22432" y="17"/>
                  </a:cubicBezTo>
                  <a:cubicBezTo>
                    <a:pt x="22322" y="6"/>
                    <a:pt x="22217" y="1"/>
                    <a:pt x="221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6"/>
            <p:cNvSpPr/>
            <p:nvPr/>
          </p:nvSpPr>
          <p:spPr>
            <a:xfrm>
              <a:off x="6611548" y="1230161"/>
              <a:ext cx="1342473" cy="685284"/>
            </a:xfrm>
            <a:custGeom>
              <a:rect b="b" l="l" r="r" t="t"/>
              <a:pathLst>
                <a:path extrusionOk="0" h="15391" w="30151">
                  <a:moveTo>
                    <a:pt x="7548" y="0"/>
                  </a:moveTo>
                  <a:cubicBezTo>
                    <a:pt x="5389" y="0"/>
                    <a:pt x="5054" y="2169"/>
                    <a:pt x="2832" y="2758"/>
                  </a:cubicBezTo>
                  <a:cubicBezTo>
                    <a:pt x="1539" y="3119"/>
                    <a:pt x="778" y="3191"/>
                    <a:pt x="376" y="3191"/>
                  </a:cubicBezTo>
                  <a:cubicBezTo>
                    <a:pt x="109" y="3191"/>
                    <a:pt x="0" y="3159"/>
                    <a:pt x="0" y="3159"/>
                  </a:cubicBezTo>
                  <a:lnTo>
                    <a:pt x="0" y="15390"/>
                  </a:lnTo>
                  <a:lnTo>
                    <a:pt x="30151" y="15390"/>
                  </a:lnTo>
                  <a:lnTo>
                    <a:pt x="30051" y="6367"/>
                  </a:lnTo>
                  <a:cubicBezTo>
                    <a:pt x="29575" y="6552"/>
                    <a:pt x="28892" y="7337"/>
                    <a:pt x="27985" y="7337"/>
                  </a:cubicBezTo>
                  <a:cubicBezTo>
                    <a:pt x="27412" y="7337"/>
                    <a:pt x="26748" y="7023"/>
                    <a:pt x="25990" y="6042"/>
                  </a:cubicBezTo>
                  <a:cubicBezTo>
                    <a:pt x="24500" y="4111"/>
                    <a:pt x="23009" y="3391"/>
                    <a:pt x="21574" y="3391"/>
                  </a:cubicBezTo>
                  <a:cubicBezTo>
                    <a:pt x="21127" y="3391"/>
                    <a:pt x="20685" y="3460"/>
                    <a:pt x="20251" y="3585"/>
                  </a:cubicBezTo>
                  <a:cubicBezTo>
                    <a:pt x="18246" y="4137"/>
                    <a:pt x="17394" y="6493"/>
                    <a:pt x="14161" y="6568"/>
                  </a:cubicBezTo>
                  <a:cubicBezTo>
                    <a:pt x="14134" y="6569"/>
                    <a:pt x="14108" y="6569"/>
                    <a:pt x="14081" y="6569"/>
                  </a:cubicBezTo>
                  <a:cubicBezTo>
                    <a:pt x="10932" y="6569"/>
                    <a:pt x="11155" y="648"/>
                    <a:pt x="8296" y="77"/>
                  </a:cubicBezTo>
                  <a:cubicBezTo>
                    <a:pt x="8024" y="24"/>
                    <a:pt x="7776" y="0"/>
                    <a:pt x="75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6"/>
            <p:cNvSpPr/>
            <p:nvPr/>
          </p:nvSpPr>
          <p:spPr>
            <a:xfrm>
              <a:off x="6611548" y="1420902"/>
              <a:ext cx="1346970" cy="494539"/>
            </a:xfrm>
            <a:custGeom>
              <a:rect b="b" l="l" r="r" t="t"/>
              <a:pathLst>
                <a:path extrusionOk="0" h="11107" w="30252">
                  <a:moveTo>
                    <a:pt x="14272" y="0"/>
                  </a:moveTo>
                  <a:cubicBezTo>
                    <a:pt x="12918" y="0"/>
                    <a:pt x="11646" y="1023"/>
                    <a:pt x="10752" y="2159"/>
                  </a:cubicBezTo>
                  <a:cubicBezTo>
                    <a:pt x="9631" y="3603"/>
                    <a:pt x="8567" y="6086"/>
                    <a:pt x="7003" y="6086"/>
                  </a:cubicBezTo>
                  <a:cubicBezTo>
                    <a:pt x="6505" y="6086"/>
                    <a:pt x="5956" y="5834"/>
                    <a:pt x="5339" y="5216"/>
                  </a:cubicBezTo>
                  <a:cubicBezTo>
                    <a:pt x="3688" y="3566"/>
                    <a:pt x="1944" y="3273"/>
                    <a:pt x="915" y="3273"/>
                  </a:cubicBezTo>
                  <a:cubicBezTo>
                    <a:pt x="350" y="3273"/>
                    <a:pt x="0" y="3362"/>
                    <a:pt x="0" y="3362"/>
                  </a:cubicBezTo>
                  <a:lnTo>
                    <a:pt x="0" y="11106"/>
                  </a:lnTo>
                  <a:lnTo>
                    <a:pt x="30151" y="11106"/>
                  </a:lnTo>
                  <a:lnTo>
                    <a:pt x="30251" y="154"/>
                  </a:lnTo>
                  <a:cubicBezTo>
                    <a:pt x="29801" y="90"/>
                    <a:pt x="29383" y="60"/>
                    <a:pt x="28994" y="60"/>
                  </a:cubicBezTo>
                  <a:cubicBezTo>
                    <a:pt x="24176" y="60"/>
                    <a:pt x="23763" y="4627"/>
                    <a:pt x="22256" y="6018"/>
                  </a:cubicBezTo>
                  <a:cubicBezTo>
                    <a:pt x="21852" y="6398"/>
                    <a:pt x="21490" y="6579"/>
                    <a:pt x="21138" y="6579"/>
                  </a:cubicBezTo>
                  <a:cubicBezTo>
                    <a:pt x="20095" y="6579"/>
                    <a:pt x="19137" y="4983"/>
                    <a:pt x="17394" y="2209"/>
                  </a:cubicBezTo>
                  <a:cubicBezTo>
                    <a:pt x="16394" y="600"/>
                    <a:pt x="15309" y="0"/>
                    <a:pt x="142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s and Probability: Data Analysis and Interpretation - Math - 10th grade by Slidesgo">
  <a:themeElements>
    <a:clrScheme name="Simple Light">
      <a:dk1>
        <a:srgbClr val="1F3374"/>
      </a:dk1>
      <a:lt1>
        <a:srgbClr val="F8F8F8"/>
      </a:lt1>
      <a:dk2>
        <a:srgbClr val="304BA6"/>
      </a:dk2>
      <a:lt2>
        <a:srgbClr val="D8E4F7"/>
      </a:lt2>
      <a:accent1>
        <a:srgbClr val="CB6EBE"/>
      </a:accent1>
      <a:accent2>
        <a:srgbClr val="F8C220"/>
      </a:accent2>
      <a:accent3>
        <a:srgbClr val="F05555"/>
      </a:accent3>
      <a:accent4>
        <a:srgbClr val="EFEFEF"/>
      </a:accent4>
      <a:accent5>
        <a:srgbClr val="FFFFFF"/>
      </a:accent5>
      <a:accent6>
        <a:srgbClr val="FFFFFF"/>
      </a:accent6>
      <a:hlink>
        <a:srgbClr val="1F337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