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70BB9A-E4F5-4DF1-825E-85CF42D21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803CDE-DF70-42C2-9651-961B3AF2A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DAE533-DFBF-49DE-89EE-4CA0769A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028-3FA3-4146-85BD-10036E9AEBC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280180-B860-48C0-952A-4AA8E878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5B5765-5D7B-4EB7-9AF8-E691036E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ACCB-62CE-4E67-981F-F14E49AE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FF8D68-698D-4F81-A16D-4CF0B01E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E50FCD-30E6-4ECB-B713-205DFA0E3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C5963B-DE0F-41AB-BDB8-A29D4587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028-3FA3-4146-85BD-10036E9AEBC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1F7457-DBAD-48A3-A299-99B5EA83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A8037A-EBB4-4578-B652-61481285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ACCB-62CE-4E67-981F-F14E49AE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5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5B4670B-447D-4D0D-B57B-9926DBD58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07756E-3748-4508-9A0F-A0EF93B8B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F6AD2B-2276-4594-86DE-1E2AEF8B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028-3FA3-4146-85BD-10036E9AEBC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414E67-82F2-4FB2-A8B7-2CB1A02B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798DEA-4525-4205-A3C3-46667E31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ACCB-62CE-4E67-981F-F14E49AE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3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295571-C471-4473-BDAE-513C80AD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E7E67F-A290-4A53-B411-1D718314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12C495-EEB1-4C81-B809-F9603119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028-3FA3-4146-85BD-10036E9AEBC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A87F29-DF2C-4F9E-9EE9-CA362C08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5094DB-B65D-4673-8787-3657C9CA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ACCB-62CE-4E67-981F-F14E49AE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604B4-182B-4DEB-BA2C-9F483D19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280E54-91F7-4667-B60A-7A05A7D4A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D7E317-8A99-4CB0-9959-DC7D5DA1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028-3FA3-4146-85BD-10036E9AEBC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791FE2-DA19-4D12-920D-B441963E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62E0E7-2269-4A13-A7FE-340DDD29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ACCB-62CE-4E67-981F-F14E49AE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0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9E6E01-A29A-487D-A053-8BE6003B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ADC430-7679-46A1-A865-735747CB5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821D26-15C2-4B55-8F77-DCF78EE61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8F5A04-5483-42CA-A3A1-CCED5768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028-3FA3-4146-85BD-10036E9AEBC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7094F6-D541-4EC8-8516-D39DC3C6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F4B59E-E580-4AE9-A969-EB615FF1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ACCB-62CE-4E67-981F-F14E49AE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BFF692-9BE1-4BC2-B1FF-59CCFBE1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3553AF-683C-469B-A359-0B0C8588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D7C2CA-12BD-4E39-9E04-3C52768AE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8006B18-0099-4029-8099-81A9C1B3C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3BF7C2D-B1C8-4165-B3BC-C65302A73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099BBB1-A45E-455F-8F74-ED09AFA0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028-3FA3-4146-85BD-10036E9AEBC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A1B7AEC-2294-4F8A-8FAF-1531F748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72834C7-9015-4EBF-BDB8-4F5AA334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ACCB-62CE-4E67-981F-F14E49AE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6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B67DD4-9436-4CC0-891B-240EC7FB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0F6CA74-B4B6-4C22-BE70-49AD8EEF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028-3FA3-4146-85BD-10036E9AEBC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D3F241-9980-4770-9DD5-64C84519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3D1DCE-DCA2-4F5D-B0B8-3148F19E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ACCB-62CE-4E67-981F-F14E49AE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8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8535EC-AEED-44A3-A904-5AFC97DD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028-3FA3-4146-85BD-10036E9AEBC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8878E16-1961-493C-A144-A411C3CC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F761E0-E278-4BF2-89F5-86627FF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ACCB-62CE-4E67-981F-F14E49AE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4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CF6387-B36D-4CE1-A336-A4D5586C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B52735-785A-4283-82E8-191B9EBC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056E2C-15FA-4FBB-88E5-A04CBF0BA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D14CF3E-1351-4CD7-AC97-99E4581F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028-3FA3-4146-85BD-10036E9AEBC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0ED958-C1FD-46B2-AB0E-3087DBF0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978B75-B3DB-4A08-95E6-AD760538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ACCB-62CE-4E67-981F-F14E49AE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2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EE80D9-BDFE-49F0-B46C-CC43975E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CD53C9D-C3C8-4C40-9B32-C1A0BC7B2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7CB80B-85AF-4B8D-9C00-36BD17871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633DE2-2E5A-498F-8C01-CC5F3C6B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028-3FA3-4146-85BD-10036E9AEBC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1CCEC9-192B-44AC-A0E9-7341EF78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248E8EF-7084-4BA5-8922-8B82E9AB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ACCB-62CE-4E67-981F-F14E49AE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5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D87F7A0-2DDD-49DC-8912-148DF26B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77316F-67D4-4558-8DA4-02AE81DFD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DB43DD-82D2-414B-AB8C-8051E195B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6028-3FA3-4146-85BD-10036E9AEBC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5CFDBB-0646-4387-BFE3-6E766044D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41878C-9863-4E15-BC71-4166054F8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5ACCB-62CE-4E67-981F-F14E49AE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346E5-49DB-4016-828F-475E2D61F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Kahoot!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CD7C98-3290-433B-801F-395A2ABD8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Заполните поля вопросов и ответов. </a:t>
            </a:r>
          </a:p>
          <a:p>
            <a:r>
              <a:rPr lang="ru-RU" sz="3600" dirty="0">
                <a:solidFill>
                  <a:schemeClr val="bg1"/>
                </a:solidFill>
              </a:rPr>
              <a:t>Настройте гиперссылки и анимации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FE4975-52D6-46FA-978A-6B37E73D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724"/>
            <a:ext cx="4154089" cy="33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67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ACCF4-A941-4E46-A478-89D140BA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8200"/>
            <a:ext cx="10515600" cy="2521599"/>
          </a:xfrm>
        </p:spPr>
        <p:txBody>
          <a:bodyPr>
            <a:normAutofit/>
          </a:bodyPr>
          <a:lstStyle/>
          <a:p>
            <a:pPr algn="ctr"/>
            <a:r>
              <a:rPr lang="ru-RU" sz="11500" b="1" dirty="0">
                <a:solidFill>
                  <a:schemeClr val="bg1"/>
                </a:solidFill>
              </a:rPr>
              <a:t>Правильно!</a:t>
            </a:r>
            <a:endParaRPr lang="en-US" sz="115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8DE294-2747-41B7-B485-C8A27A426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273" y="0"/>
            <a:ext cx="3046268" cy="3046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94101E3-7F17-4A4C-A167-8DA3BB8BD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256" y="4412708"/>
            <a:ext cx="2524378" cy="252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5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5E659B-B573-4A4C-A347-CCFE88F7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016067" cy="1600200"/>
          </a:xfrm>
        </p:spPr>
        <p:txBody>
          <a:bodyPr>
            <a:normAutofit/>
          </a:bodyPr>
          <a:lstStyle/>
          <a:p>
            <a:r>
              <a:rPr lang="ru-RU" sz="4800" b="1" dirty="0"/>
              <a:t>Выберите вопрос:</a:t>
            </a:r>
            <a:endParaRPr lang="en-US" sz="4800" b="1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6AB297FA-61BD-4E83-83AB-236AC9D5FE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8" b="400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ADCF3B-68A1-469A-A08F-092710573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ru-RU" sz="3200" dirty="0"/>
              <a:t>1 вопрос</a:t>
            </a:r>
          </a:p>
          <a:p>
            <a:pPr marL="28575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ru-RU" sz="3200" dirty="0"/>
              <a:t>2 вопрос</a:t>
            </a:r>
          </a:p>
          <a:p>
            <a:pPr marL="28575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ru-RU" sz="3200" dirty="0"/>
              <a:t>3 вопрос</a:t>
            </a:r>
          </a:p>
          <a:p>
            <a:pPr marL="28575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ru-RU" sz="3200" dirty="0"/>
              <a:t>4 вопрос</a:t>
            </a:r>
          </a:p>
          <a:p>
            <a:pPr marL="28575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ru-RU" sz="3200" dirty="0"/>
              <a:t>5 вопрос</a:t>
            </a:r>
          </a:p>
          <a:p>
            <a:pPr marL="28575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ru-RU" sz="3200" dirty="0"/>
              <a:t>6 вопрос</a:t>
            </a:r>
          </a:p>
          <a:p>
            <a:pPr marL="28575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282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5C924-5829-4EF3-BA06-5DF907F8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BA3279-BE53-4945-B07A-CA09036A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804" y="1459418"/>
            <a:ext cx="4836392" cy="23178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25750388-B39A-4424-A9EE-C4E226E9C3C2}"/>
              </a:ext>
            </a:extLst>
          </p:cNvPr>
          <p:cNvSpPr/>
          <p:nvPr/>
        </p:nvSpPr>
        <p:spPr>
          <a:xfrm>
            <a:off x="1447800" y="4211132"/>
            <a:ext cx="4165600" cy="9698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273E476E-1933-41D2-82DD-515E4CD864AB}"/>
              </a:ext>
            </a:extLst>
          </p:cNvPr>
          <p:cNvSpPr/>
          <p:nvPr/>
        </p:nvSpPr>
        <p:spPr>
          <a:xfrm>
            <a:off x="1447800" y="5523057"/>
            <a:ext cx="4165600" cy="9698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D5079146-42BE-4AC1-BBE5-F614E36172ED}"/>
              </a:ext>
            </a:extLst>
          </p:cNvPr>
          <p:cNvSpPr/>
          <p:nvPr/>
        </p:nvSpPr>
        <p:spPr>
          <a:xfrm>
            <a:off x="6705600" y="4211132"/>
            <a:ext cx="4165600" cy="9698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3753616-28BC-49D3-9B53-E864F4AAD854}"/>
              </a:ext>
            </a:extLst>
          </p:cNvPr>
          <p:cNvSpPr/>
          <p:nvPr/>
        </p:nvSpPr>
        <p:spPr>
          <a:xfrm>
            <a:off x="6705600" y="5530849"/>
            <a:ext cx="4165600" cy="96981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71973FA4-0343-49A5-975E-D9F9BDA41754}"/>
              </a:ext>
            </a:extLst>
          </p:cNvPr>
          <p:cNvSpPr/>
          <p:nvPr/>
        </p:nvSpPr>
        <p:spPr>
          <a:xfrm>
            <a:off x="1703459" y="4465132"/>
            <a:ext cx="457850" cy="4578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65CEFC-5999-4FDC-AEF6-35683CD5895F}"/>
              </a:ext>
            </a:extLst>
          </p:cNvPr>
          <p:cNvSpPr/>
          <p:nvPr/>
        </p:nvSpPr>
        <p:spPr>
          <a:xfrm>
            <a:off x="1703459" y="5770994"/>
            <a:ext cx="463551" cy="463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1BE0B8F7-F32E-4E3F-99BA-301047609ED4}"/>
              </a:ext>
            </a:extLst>
          </p:cNvPr>
          <p:cNvSpPr/>
          <p:nvPr/>
        </p:nvSpPr>
        <p:spPr>
          <a:xfrm>
            <a:off x="6954981" y="4465132"/>
            <a:ext cx="544945" cy="46978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xmlns="" id="{07F82C3B-2ACF-44B2-A333-E830E645509A}"/>
              </a:ext>
            </a:extLst>
          </p:cNvPr>
          <p:cNvSpPr/>
          <p:nvPr/>
        </p:nvSpPr>
        <p:spPr>
          <a:xfrm>
            <a:off x="6946033" y="5698352"/>
            <a:ext cx="553893" cy="59940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4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5C924-5829-4EF3-BA06-5DF907F8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BA3279-BE53-4945-B07A-CA09036A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804" y="1459418"/>
            <a:ext cx="4836392" cy="23178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25750388-B39A-4424-A9EE-C4E226E9C3C2}"/>
              </a:ext>
            </a:extLst>
          </p:cNvPr>
          <p:cNvSpPr/>
          <p:nvPr/>
        </p:nvSpPr>
        <p:spPr>
          <a:xfrm>
            <a:off x="1447800" y="4211132"/>
            <a:ext cx="4165600" cy="9698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273E476E-1933-41D2-82DD-515E4CD864AB}"/>
              </a:ext>
            </a:extLst>
          </p:cNvPr>
          <p:cNvSpPr/>
          <p:nvPr/>
        </p:nvSpPr>
        <p:spPr>
          <a:xfrm>
            <a:off x="1447800" y="5523057"/>
            <a:ext cx="4165600" cy="9698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D5079146-42BE-4AC1-BBE5-F614E36172ED}"/>
              </a:ext>
            </a:extLst>
          </p:cNvPr>
          <p:cNvSpPr/>
          <p:nvPr/>
        </p:nvSpPr>
        <p:spPr>
          <a:xfrm>
            <a:off x="6705600" y="4211132"/>
            <a:ext cx="4165600" cy="9698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3753616-28BC-49D3-9B53-E864F4AAD854}"/>
              </a:ext>
            </a:extLst>
          </p:cNvPr>
          <p:cNvSpPr/>
          <p:nvPr/>
        </p:nvSpPr>
        <p:spPr>
          <a:xfrm>
            <a:off x="6705600" y="5530849"/>
            <a:ext cx="4165600" cy="96981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71973FA4-0343-49A5-975E-D9F9BDA41754}"/>
              </a:ext>
            </a:extLst>
          </p:cNvPr>
          <p:cNvSpPr/>
          <p:nvPr/>
        </p:nvSpPr>
        <p:spPr>
          <a:xfrm>
            <a:off x="1703459" y="4465132"/>
            <a:ext cx="457850" cy="4578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65CEFC-5999-4FDC-AEF6-35683CD5895F}"/>
              </a:ext>
            </a:extLst>
          </p:cNvPr>
          <p:cNvSpPr/>
          <p:nvPr/>
        </p:nvSpPr>
        <p:spPr>
          <a:xfrm>
            <a:off x="1703459" y="5770994"/>
            <a:ext cx="463551" cy="463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1BE0B8F7-F32E-4E3F-99BA-301047609ED4}"/>
              </a:ext>
            </a:extLst>
          </p:cNvPr>
          <p:cNvSpPr/>
          <p:nvPr/>
        </p:nvSpPr>
        <p:spPr>
          <a:xfrm>
            <a:off x="6954981" y="4465132"/>
            <a:ext cx="544945" cy="46978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xmlns="" id="{07F82C3B-2ACF-44B2-A333-E830E645509A}"/>
              </a:ext>
            </a:extLst>
          </p:cNvPr>
          <p:cNvSpPr/>
          <p:nvPr/>
        </p:nvSpPr>
        <p:spPr>
          <a:xfrm>
            <a:off x="6946033" y="5698352"/>
            <a:ext cx="553893" cy="59940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5C924-5829-4EF3-BA06-5DF907F8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BA3279-BE53-4945-B07A-CA09036A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804" y="1459418"/>
            <a:ext cx="4836392" cy="23178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25750388-B39A-4424-A9EE-C4E226E9C3C2}"/>
              </a:ext>
            </a:extLst>
          </p:cNvPr>
          <p:cNvSpPr/>
          <p:nvPr/>
        </p:nvSpPr>
        <p:spPr>
          <a:xfrm>
            <a:off x="1447800" y="4211132"/>
            <a:ext cx="4165600" cy="9698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273E476E-1933-41D2-82DD-515E4CD864AB}"/>
              </a:ext>
            </a:extLst>
          </p:cNvPr>
          <p:cNvSpPr/>
          <p:nvPr/>
        </p:nvSpPr>
        <p:spPr>
          <a:xfrm>
            <a:off x="1447800" y="5523057"/>
            <a:ext cx="4165600" cy="9698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D5079146-42BE-4AC1-BBE5-F614E36172ED}"/>
              </a:ext>
            </a:extLst>
          </p:cNvPr>
          <p:cNvSpPr/>
          <p:nvPr/>
        </p:nvSpPr>
        <p:spPr>
          <a:xfrm>
            <a:off x="6705600" y="4211132"/>
            <a:ext cx="4165600" cy="9698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3753616-28BC-49D3-9B53-E864F4AAD854}"/>
              </a:ext>
            </a:extLst>
          </p:cNvPr>
          <p:cNvSpPr/>
          <p:nvPr/>
        </p:nvSpPr>
        <p:spPr>
          <a:xfrm>
            <a:off x="6705600" y="5530849"/>
            <a:ext cx="4165600" cy="96981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71973FA4-0343-49A5-975E-D9F9BDA41754}"/>
              </a:ext>
            </a:extLst>
          </p:cNvPr>
          <p:cNvSpPr/>
          <p:nvPr/>
        </p:nvSpPr>
        <p:spPr>
          <a:xfrm>
            <a:off x="1703459" y="4465132"/>
            <a:ext cx="457850" cy="4578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65CEFC-5999-4FDC-AEF6-35683CD5895F}"/>
              </a:ext>
            </a:extLst>
          </p:cNvPr>
          <p:cNvSpPr/>
          <p:nvPr/>
        </p:nvSpPr>
        <p:spPr>
          <a:xfrm>
            <a:off x="1703459" y="5770994"/>
            <a:ext cx="463551" cy="463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1BE0B8F7-F32E-4E3F-99BA-301047609ED4}"/>
              </a:ext>
            </a:extLst>
          </p:cNvPr>
          <p:cNvSpPr/>
          <p:nvPr/>
        </p:nvSpPr>
        <p:spPr>
          <a:xfrm>
            <a:off x="6954981" y="4465132"/>
            <a:ext cx="544945" cy="46978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xmlns="" id="{07F82C3B-2ACF-44B2-A333-E830E645509A}"/>
              </a:ext>
            </a:extLst>
          </p:cNvPr>
          <p:cNvSpPr/>
          <p:nvPr/>
        </p:nvSpPr>
        <p:spPr>
          <a:xfrm>
            <a:off x="6946033" y="5698352"/>
            <a:ext cx="553893" cy="59940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6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5C924-5829-4EF3-BA06-5DF907F8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BA3279-BE53-4945-B07A-CA09036A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804" y="1459418"/>
            <a:ext cx="4836392" cy="23178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25750388-B39A-4424-A9EE-C4E226E9C3C2}"/>
              </a:ext>
            </a:extLst>
          </p:cNvPr>
          <p:cNvSpPr/>
          <p:nvPr/>
        </p:nvSpPr>
        <p:spPr>
          <a:xfrm>
            <a:off x="1447800" y="4211132"/>
            <a:ext cx="4165600" cy="9698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273E476E-1933-41D2-82DD-515E4CD864AB}"/>
              </a:ext>
            </a:extLst>
          </p:cNvPr>
          <p:cNvSpPr/>
          <p:nvPr/>
        </p:nvSpPr>
        <p:spPr>
          <a:xfrm>
            <a:off x="1447800" y="5523057"/>
            <a:ext cx="4165600" cy="9698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D5079146-42BE-4AC1-BBE5-F614E36172ED}"/>
              </a:ext>
            </a:extLst>
          </p:cNvPr>
          <p:cNvSpPr/>
          <p:nvPr/>
        </p:nvSpPr>
        <p:spPr>
          <a:xfrm>
            <a:off x="6705600" y="4211132"/>
            <a:ext cx="4165600" cy="9698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3753616-28BC-49D3-9B53-E864F4AAD854}"/>
              </a:ext>
            </a:extLst>
          </p:cNvPr>
          <p:cNvSpPr/>
          <p:nvPr/>
        </p:nvSpPr>
        <p:spPr>
          <a:xfrm>
            <a:off x="6705600" y="5530849"/>
            <a:ext cx="4165600" cy="96981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71973FA4-0343-49A5-975E-D9F9BDA41754}"/>
              </a:ext>
            </a:extLst>
          </p:cNvPr>
          <p:cNvSpPr/>
          <p:nvPr/>
        </p:nvSpPr>
        <p:spPr>
          <a:xfrm>
            <a:off x="1703459" y="4465132"/>
            <a:ext cx="457850" cy="4578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65CEFC-5999-4FDC-AEF6-35683CD5895F}"/>
              </a:ext>
            </a:extLst>
          </p:cNvPr>
          <p:cNvSpPr/>
          <p:nvPr/>
        </p:nvSpPr>
        <p:spPr>
          <a:xfrm>
            <a:off x="1703459" y="5770994"/>
            <a:ext cx="463551" cy="463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1BE0B8F7-F32E-4E3F-99BA-301047609ED4}"/>
              </a:ext>
            </a:extLst>
          </p:cNvPr>
          <p:cNvSpPr/>
          <p:nvPr/>
        </p:nvSpPr>
        <p:spPr>
          <a:xfrm>
            <a:off x="6954981" y="4465132"/>
            <a:ext cx="544945" cy="46978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xmlns="" id="{07F82C3B-2ACF-44B2-A333-E830E645509A}"/>
              </a:ext>
            </a:extLst>
          </p:cNvPr>
          <p:cNvSpPr/>
          <p:nvPr/>
        </p:nvSpPr>
        <p:spPr>
          <a:xfrm>
            <a:off x="6946033" y="5698352"/>
            <a:ext cx="553893" cy="59940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5C924-5829-4EF3-BA06-5DF907F8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BA3279-BE53-4945-B07A-CA09036A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804" y="1459418"/>
            <a:ext cx="4836392" cy="23178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25750388-B39A-4424-A9EE-C4E226E9C3C2}"/>
              </a:ext>
            </a:extLst>
          </p:cNvPr>
          <p:cNvSpPr/>
          <p:nvPr/>
        </p:nvSpPr>
        <p:spPr>
          <a:xfrm>
            <a:off x="1447800" y="4211132"/>
            <a:ext cx="4165600" cy="9698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273E476E-1933-41D2-82DD-515E4CD864AB}"/>
              </a:ext>
            </a:extLst>
          </p:cNvPr>
          <p:cNvSpPr/>
          <p:nvPr/>
        </p:nvSpPr>
        <p:spPr>
          <a:xfrm>
            <a:off x="1447800" y="5523057"/>
            <a:ext cx="4165600" cy="9698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D5079146-42BE-4AC1-BBE5-F614E36172ED}"/>
              </a:ext>
            </a:extLst>
          </p:cNvPr>
          <p:cNvSpPr/>
          <p:nvPr/>
        </p:nvSpPr>
        <p:spPr>
          <a:xfrm>
            <a:off x="6705600" y="4211132"/>
            <a:ext cx="4165600" cy="9698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3753616-28BC-49D3-9B53-E864F4AAD854}"/>
              </a:ext>
            </a:extLst>
          </p:cNvPr>
          <p:cNvSpPr/>
          <p:nvPr/>
        </p:nvSpPr>
        <p:spPr>
          <a:xfrm>
            <a:off x="6705600" y="5530849"/>
            <a:ext cx="4165600" cy="96981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71973FA4-0343-49A5-975E-D9F9BDA41754}"/>
              </a:ext>
            </a:extLst>
          </p:cNvPr>
          <p:cNvSpPr/>
          <p:nvPr/>
        </p:nvSpPr>
        <p:spPr>
          <a:xfrm>
            <a:off x="1703459" y="4465132"/>
            <a:ext cx="457850" cy="4578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65CEFC-5999-4FDC-AEF6-35683CD5895F}"/>
              </a:ext>
            </a:extLst>
          </p:cNvPr>
          <p:cNvSpPr/>
          <p:nvPr/>
        </p:nvSpPr>
        <p:spPr>
          <a:xfrm>
            <a:off x="1703459" y="5770994"/>
            <a:ext cx="463551" cy="463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1BE0B8F7-F32E-4E3F-99BA-301047609ED4}"/>
              </a:ext>
            </a:extLst>
          </p:cNvPr>
          <p:cNvSpPr/>
          <p:nvPr/>
        </p:nvSpPr>
        <p:spPr>
          <a:xfrm>
            <a:off x="6954981" y="4465132"/>
            <a:ext cx="544945" cy="46978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xmlns="" id="{07F82C3B-2ACF-44B2-A333-E830E645509A}"/>
              </a:ext>
            </a:extLst>
          </p:cNvPr>
          <p:cNvSpPr/>
          <p:nvPr/>
        </p:nvSpPr>
        <p:spPr>
          <a:xfrm>
            <a:off x="6946033" y="5698352"/>
            <a:ext cx="553893" cy="59940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5C924-5829-4EF3-BA06-5DF907F8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BA3279-BE53-4945-B07A-CA09036A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804" y="1459418"/>
            <a:ext cx="4836392" cy="23178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25750388-B39A-4424-A9EE-C4E226E9C3C2}"/>
              </a:ext>
            </a:extLst>
          </p:cNvPr>
          <p:cNvSpPr/>
          <p:nvPr/>
        </p:nvSpPr>
        <p:spPr>
          <a:xfrm>
            <a:off x="1447800" y="4211132"/>
            <a:ext cx="4165600" cy="9698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273E476E-1933-41D2-82DD-515E4CD864AB}"/>
              </a:ext>
            </a:extLst>
          </p:cNvPr>
          <p:cNvSpPr/>
          <p:nvPr/>
        </p:nvSpPr>
        <p:spPr>
          <a:xfrm>
            <a:off x="1447800" y="5523057"/>
            <a:ext cx="4165600" cy="9698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D5079146-42BE-4AC1-BBE5-F614E36172ED}"/>
              </a:ext>
            </a:extLst>
          </p:cNvPr>
          <p:cNvSpPr/>
          <p:nvPr/>
        </p:nvSpPr>
        <p:spPr>
          <a:xfrm>
            <a:off x="6705600" y="4211132"/>
            <a:ext cx="4165600" cy="9698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3753616-28BC-49D3-9B53-E864F4AAD854}"/>
              </a:ext>
            </a:extLst>
          </p:cNvPr>
          <p:cNvSpPr/>
          <p:nvPr/>
        </p:nvSpPr>
        <p:spPr>
          <a:xfrm>
            <a:off x="6705600" y="5530849"/>
            <a:ext cx="4165600" cy="96981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71973FA4-0343-49A5-975E-D9F9BDA41754}"/>
              </a:ext>
            </a:extLst>
          </p:cNvPr>
          <p:cNvSpPr/>
          <p:nvPr/>
        </p:nvSpPr>
        <p:spPr>
          <a:xfrm>
            <a:off x="1703459" y="4465132"/>
            <a:ext cx="457850" cy="4578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65CEFC-5999-4FDC-AEF6-35683CD5895F}"/>
              </a:ext>
            </a:extLst>
          </p:cNvPr>
          <p:cNvSpPr/>
          <p:nvPr/>
        </p:nvSpPr>
        <p:spPr>
          <a:xfrm>
            <a:off x="1703459" y="5770994"/>
            <a:ext cx="463551" cy="463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1BE0B8F7-F32E-4E3F-99BA-301047609ED4}"/>
              </a:ext>
            </a:extLst>
          </p:cNvPr>
          <p:cNvSpPr/>
          <p:nvPr/>
        </p:nvSpPr>
        <p:spPr>
          <a:xfrm>
            <a:off x="6954981" y="4465132"/>
            <a:ext cx="544945" cy="46978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xmlns="" id="{07F82C3B-2ACF-44B2-A333-E830E645509A}"/>
              </a:ext>
            </a:extLst>
          </p:cNvPr>
          <p:cNvSpPr/>
          <p:nvPr/>
        </p:nvSpPr>
        <p:spPr>
          <a:xfrm>
            <a:off x="6946033" y="5698352"/>
            <a:ext cx="553893" cy="59940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0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B48C9D-E3FC-4259-A00C-0B8CDE8A03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82" y="3057237"/>
            <a:ext cx="3240117" cy="40501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ACCF4-A941-4E46-A478-89D140BA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8200"/>
            <a:ext cx="10515600" cy="2521599"/>
          </a:xfrm>
        </p:spPr>
        <p:txBody>
          <a:bodyPr>
            <a:normAutofit/>
          </a:bodyPr>
          <a:lstStyle/>
          <a:p>
            <a:pPr algn="ctr"/>
            <a:r>
              <a:rPr lang="ru-RU" sz="11500" b="1" dirty="0">
                <a:solidFill>
                  <a:schemeClr val="bg1"/>
                </a:solidFill>
              </a:rPr>
              <a:t>Неправильно!</a:t>
            </a:r>
            <a:endParaRPr 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1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</Words>
  <Application>Microsoft Office PowerPoint</Application>
  <PresentationFormat>Широкоэкранный</PresentationFormat>
  <Paragraphs>18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Kahoot!</vt:lpstr>
      <vt:lpstr>Выберите вопрос:</vt:lpstr>
      <vt:lpstr>Вопрос</vt:lpstr>
      <vt:lpstr>Вопрос</vt:lpstr>
      <vt:lpstr>Вопрос</vt:lpstr>
      <vt:lpstr>Вопрос</vt:lpstr>
      <vt:lpstr>Вопрос</vt:lpstr>
      <vt:lpstr>Вопрос</vt:lpstr>
      <vt:lpstr>Неправильно!</vt:lpstr>
      <vt:lpstr>Правильно!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Kahoot!</dc:title>
  <dc:creator>Eduard Grot</dc:creator>
  <cp:lastModifiedBy>user</cp:lastModifiedBy>
  <cp:revision>4</cp:revision>
  <dcterms:created xsi:type="dcterms:W3CDTF">2021-03-27T07:03:05Z</dcterms:created>
  <dcterms:modified xsi:type="dcterms:W3CDTF">2021-03-28T16:29:21Z</dcterms:modified>
</cp:coreProperties>
</file>