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que_Misr_ATMs/Banque_Misr_ATMs_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6CC252-B0D1-4E67-A9D1-3881EE8B02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Banque_Misr_ATMs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271FE7-488F-42B0-9B89-EAB67EC4FCB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9/13/2023 8:50:58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Governates" id="2" name="slide2">
            <a:extLst>
              <a:ext uri="{FF2B5EF4-FFF2-40B4-BE49-F238E27FC236}">
                <a16:creationId xmlns:a16="http://schemas.microsoft.com/office/drawing/2014/main" id="{C83F5F7F-1346-482E-A7C9-6BA586E1D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9" y="0"/>
            <a:ext cx="1152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Ms_by_Governates" id="3" name="slide3">
            <a:extLst>
              <a:ext uri="{FF2B5EF4-FFF2-40B4-BE49-F238E27FC236}">
                <a16:creationId xmlns:a16="http://schemas.microsoft.com/office/drawing/2014/main" id="{E9B71D07-F614-4ACF-98F5-C6777D73B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6" y="0"/>
            <a:ext cx="857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Description" id="4" name="slide4">
            <a:extLst>
              <a:ext uri="{FF2B5EF4-FFF2-40B4-BE49-F238E27FC236}">
                <a16:creationId xmlns:a16="http://schemas.microsoft.com/office/drawing/2014/main" id="{925D40C6-BF42-4933-81EC-29CD9D089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94"/>
            <a:ext cx="12192000" cy="67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Ms_by_Description" id="5" name="slide5">
            <a:extLst>
              <a:ext uri="{FF2B5EF4-FFF2-40B4-BE49-F238E27FC236}">
                <a16:creationId xmlns:a16="http://schemas.microsoft.com/office/drawing/2014/main" id="{CA9C2841-5FF1-4812-83C9-38EC739225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96" y="0"/>
            <a:ext cx="8574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2023-09-13T08:51:00Z</dcterms:created>
  <dcterms:modified xsi:type="dcterms:W3CDTF">2023-09-13T08:51:00Z</dcterms:modified>
</cp:coreProperties>
</file>