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>
      <p:cViewPr varScale="1">
        <p:scale>
          <a:sx n="109" d="100"/>
          <a:sy n="109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57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5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2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30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01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5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0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6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1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7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DA77-B171-4ACB-9B9A-A246BDD3322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073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о проделанной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err="1" smtClean="0"/>
              <a:t>Джингазиев</a:t>
            </a:r>
            <a:r>
              <a:rPr lang="ru-RU" dirty="0" smtClean="0"/>
              <a:t> Амир</a:t>
            </a:r>
          </a:p>
          <a:p>
            <a:r>
              <a:rPr lang="ru-RU" dirty="0" smtClean="0"/>
              <a:t>Группа</a:t>
            </a:r>
            <a:r>
              <a:rPr lang="en-US" dirty="0" smtClean="0"/>
              <a:t>:</a:t>
            </a:r>
            <a:r>
              <a:rPr lang="ru-RU" dirty="0" smtClean="0"/>
              <a:t>ИТ-11-22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Окладникова</a:t>
            </a:r>
            <a:r>
              <a:rPr lang="en-US" dirty="0" smtClean="0"/>
              <a:t>.C.</a:t>
            </a:r>
            <a:r>
              <a:rPr lang="ru-RU" dirty="0" smtClean="0"/>
              <a:t>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 - Профессиональное </a:t>
            </a:r>
            <a:r>
              <a:rPr lang="ru-RU" dirty="0"/>
              <a:t>развитие. Вы получите доступ к библиотеке с технической литературой, тренингам и мастер-классам для </a:t>
            </a:r>
            <a:r>
              <a:rPr lang="ru-RU" dirty="0" smtClean="0"/>
              <a:t>сотрудников</a:t>
            </a:r>
          </a:p>
          <a:p>
            <a:r>
              <a:rPr lang="ru-RU" dirty="0" smtClean="0"/>
              <a:t> - Компенсацию </a:t>
            </a:r>
            <a:r>
              <a:rPr lang="ru-RU" dirty="0"/>
              <a:t>50% затрат на спортивные занятия от стоимости </a:t>
            </a:r>
            <a:r>
              <a:rPr lang="ru-RU" dirty="0" smtClean="0"/>
              <a:t>абонемента</a:t>
            </a:r>
          </a:p>
          <a:p>
            <a:r>
              <a:rPr lang="ru-RU" dirty="0"/>
              <a:t>Хорошую </a:t>
            </a:r>
            <a:r>
              <a:rPr lang="ru-RU" dirty="0" smtClean="0"/>
              <a:t>зарплату</a:t>
            </a:r>
          </a:p>
          <a:p>
            <a:r>
              <a:rPr lang="ru-RU" dirty="0" smtClean="0"/>
              <a:t> - Заботу </a:t>
            </a:r>
            <a:r>
              <a:rPr lang="ru-RU" dirty="0"/>
              <a:t>о здоровье. Оформляет полис ДМС со стоматологией и страховку от несчастных случаев. </a:t>
            </a:r>
            <a:r>
              <a:rPr lang="ru-RU" dirty="0" err="1"/>
              <a:t>Предлогает</a:t>
            </a:r>
            <a:r>
              <a:rPr lang="ru-RU" dirty="0"/>
              <a:t> льготное страхование вашим </a:t>
            </a:r>
            <a:r>
              <a:rPr lang="ru-RU" dirty="0" smtClean="0"/>
              <a:t>близким</a:t>
            </a:r>
          </a:p>
          <a:p>
            <a:r>
              <a:rPr lang="ru-RU" dirty="0" smtClean="0"/>
              <a:t> - Работу </a:t>
            </a:r>
            <a:r>
              <a:rPr lang="ru-RU" dirty="0"/>
              <a:t>в современном офисе в бизнес-центре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9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обязанности у работника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Проектирование надежных отказоустойчивых и </a:t>
            </a:r>
            <a:r>
              <a:rPr lang="ru-RU" dirty="0" err="1"/>
              <a:t>переиспользуемых</a:t>
            </a:r>
            <a:r>
              <a:rPr lang="ru-RU" dirty="0"/>
              <a:t> сервисов, способных функционировать под большими нагрузками.</a:t>
            </a:r>
          </a:p>
          <a:p>
            <a:r>
              <a:rPr lang="ru-RU" dirty="0"/>
              <a:t>Разработка, тестирование и поддержка платформенных </a:t>
            </a:r>
            <a:r>
              <a:rPr lang="ru-RU" dirty="0" err="1"/>
              <a:t>микросервисов</a:t>
            </a:r>
            <a:r>
              <a:rPr lang="ru-RU" dirty="0"/>
              <a:t> в рамках кросс-функциональной команды.</a:t>
            </a:r>
          </a:p>
          <a:p>
            <a:r>
              <a:rPr lang="ru-RU" dirty="0"/>
              <a:t>Активное взаимодействие с руководителем продукта, архитектором, аналитиками и инженерами тестирования для быстрой доставки качественных продуктовых </a:t>
            </a:r>
            <a:r>
              <a:rPr lang="ru-RU" dirty="0" err="1" smtClean="0"/>
              <a:t>фич</a:t>
            </a:r>
            <a:endParaRPr lang="ru-RU" dirty="0" smtClean="0"/>
          </a:p>
          <a:p>
            <a:r>
              <a:rPr lang="ru-RU" dirty="0"/>
              <a:t>Проведение </a:t>
            </a:r>
            <a:r>
              <a:rPr lang="en-US" dirty="0"/>
              <a:t>code review.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7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Моё резюме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39604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6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они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2050" name="Picture 2" descr="C:\Users\имиль\Desktop\sberbank.jpg.259c44b356fec7198b90ecbd42ce45f0-600x41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137983" cy="42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- Каждый </a:t>
            </a:r>
            <a:r>
              <a:rPr lang="ru-RU" dirty="0"/>
              <a:t>работник учреждения имеет право на: добровольное медицинское страхование (ДМС), оплачиваемые больничные и отпуск (в том числе декретный), путёвки в санатории и детские лагеря и др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- Каждый </a:t>
            </a:r>
            <a:r>
              <a:rPr lang="ru-RU" dirty="0"/>
              <a:t>сотрудник Сбербанка имеет право на получение льготного кредита (по сниженным ставкам), беспроцентных займов на оплату жилья, скидку на оплату высшего образования и т.д. Также сотрудники получают зарплатные карты с бесплатным годовым обслуживанием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- За </a:t>
            </a:r>
            <a:r>
              <a:rPr lang="ru-RU" dirty="0"/>
              <a:t>время работы в Сбербанке можно получить хороший бухгалтерско-экономический опыт, который поможет в будущем устроиться на работу в другой, более престижный банк</a:t>
            </a:r>
          </a:p>
        </p:txBody>
      </p:sp>
    </p:spTree>
    <p:extLst>
      <p:ext uri="{BB962C8B-B14F-4D97-AF65-F5344CB8AC3E}">
        <p14:creationId xmlns:p14="http://schemas.microsoft.com/office/powerpoint/2010/main" val="20901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Какие обязанности у работника</a:t>
            </a:r>
            <a:r>
              <a:rPr lang="en-US" sz="3600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пыт </a:t>
            </a:r>
            <a:r>
              <a:rPr lang="ru-RU" dirty="0"/>
              <a:t>работы с реляционными БД (</a:t>
            </a:r>
            <a:r>
              <a:rPr lang="ru-RU" dirty="0" err="1"/>
              <a:t>Oracle</a:t>
            </a:r>
            <a:r>
              <a:rPr lang="ru-RU" dirty="0" smtClean="0"/>
              <a:t>)</a:t>
            </a:r>
          </a:p>
          <a:p>
            <a:r>
              <a:rPr lang="ru-RU" dirty="0"/>
              <a:t>Н</a:t>
            </a:r>
            <a:r>
              <a:rPr lang="ru-RU" dirty="0" smtClean="0"/>
              <a:t>авыки </a:t>
            </a:r>
            <a:r>
              <a:rPr lang="ru-RU" dirty="0"/>
              <a:t>покрытия интеграционными и </a:t>
            </a:r>
            <a:r>
              <a:rPr lang="ru-RU" dirty="0" smtClean="0"/>
              <a:t>юнит-тестами</a:t>
            </a:r>
          </a:p>
          <a:p>
            <a:r>
              <a:rPr lang="ru-RU" dirty="0"/>
              <a:t>П</a:t>
            </a:r>
            <a:r>
              <a:rPr lang="ru-RU" dirty="0" smtClean="0"/>
              <a:t>онимание </a:t>
            </a:r>
            <a:r>
              <a:rPr lang="ru-RU" dirty="0"/>
              <a:t>принципов ООП, </a:t>
            </a:r>
            <a:r>
              <a:rPr lang="en-US" dirty="0" smtClean="0"/>
              <a:t>SOLID</a:t>
            </a:r>
          </a:p>
          <a:p>
            <a:r>
              <a:rPr lang="ru-RU" dirty="0"/>
              <a:t>О</a:t>
            </a:r>
            <a:r>
              <a:rPr lang="ru-RU" dirty="0" smtClean="0"/>
              <a:t>пыт </a:t>
            </a:r>
            <a:r>
              <a:rPr lang="en-US" dirty="0"/>
              <a:t>code </a:t>
            </a:r>
            <a:r>
              <a:rPr lang="en-US" dirty="0" smtClean="0"/>
              <a:t>review</a:t>
            </a:r>
            <a:endParaRPr lang="ru-RU" dirty="0" smtClean="0"/>
          </a:p>
          <a:p>
            <a:r>
              <a:rPr lang="ru-RU" dirty="0" smtClean="0"/>
              <a:t>Знание </a:t>
            </a:r>
            <a:r>
              <a:rPr lang="en-US" dirty="0" smtClean="0"/>
              <a:t>Java </a:t>
            </a:r>
            <a:r>
              <a:rPr lang="en-US" dirty="0"/>
              <a:t>8+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6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они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3074" name="Picture 2" descr="C:\Users\имиль\Desktop\a096f07c-eb5d-4e19-9-600x3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9981" y="2636044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- Широкий </a:t>
            </a:r>
            <a:r>
              <a:rPr lang="ru-RU" dirty="0"/>
              <a:t>спектр продуктов, услуг, технологий, подходов, идей многопрофильной группы компаний открывает новые возможности для клиентов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- «</a:t>
            </a:r>
            <a:r>
              <a:rPr lang="ru-RU" dirty="0"/>
              <a:t>Сетевая Академия ЛАНИТ» – один из крупнейших в стране учебных центров, в котором прошли обучение более 1 000 000 специалистов и пользователей информационных систем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- Более </a:t>
            </a:r>
            <a:r>
              <a:rPr lang="ru-RU" dirty="0"/>
              <a:t>3000 специалистов сертифицированы ведущими мировыми </a:t>
            </a:r>
            <a:r>
              <a:rPr lang="ru-RU" dirty="0" err="1"/>
              <a:t>вендорами</a:t>
            </a:r>
            <a:r>
              <a:rPr lang="ru-RU" dirty="0"/>
              <a:t> высокотехнологичного оборудования и программного обеспечения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- ЛАНИТ </a:t>
            </a:r>
            <a:r>
              <a:rPr lang="ru-RU" dirty="0"/>
              <a:t>постоянно открывает новые направления деятельности, осваивает передовые технологии, которые помогают заказчикам повышать эффективность и развиваться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- ЛАНИТ </a:t>
            </a:r>
            <a:r>
              <a:rPr lang="ru-RU" dirty="0"/>
              <a:t>является крупнейшим на территории России и стран СНГ партнером ведущих мировых производителей высокотехнологичного оборудования, решений и услуг.</a:t>
            </a:r>
          </a:p>
        </p:txBody>
      </p:sp>
    </p:spTree>
    <p:extLst>
      <p:ext uri="{BB962C8B-B14F-4D97-AF65-F5344CB8AC3E}">
        <p14:creationId xmlns:p14="http://schemas.microsoft.com/office/powerpoint/2010/main" val="566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обязанности у работника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Базовые знания одного из языков: </a:t>
            </a:r>
            <a:r>
              <a:rPr lang="ru-RU" dirty="0" err="1"/>
              <a:t>JavaScript</a:t>
            </a:r>
            <a:r>
              <a:rPr lang="ru-RU" dirty="0"/>
              <a:t> или </a:t>
            </a:r>
            <a:r>
              <a:rPr lang="ru-RU" dirty="0" err="1" smtClean="0"/>
              <a:t>Java</a:t>
            </a:r>
            <a:endParaRPr lang="ru-RU" dirty="0"/>
          </a:p>
          <a:p>
            <a:r>
              <a:rPr lang="ru-RU" dirty="0"/>
              <a:t>Желателен опыт использования HTML/CSS 3</a:t>
            </a:r>
            <a:r>
              <a:rPr lang="ru-RU" dirty="0" smtClean="0"/>
              <a:t>;</a:t>
            </a:r>
          </a:p>
          <a:p>
            <a:r>
              <a:rPr lang="ru-RU" dirty="0"/>
              <a:t>Базовые навыки работы с </a:t>
            </a:r>
            <a:r>
              <a:rPr lang="ru-RU" dirty="0" smtClean="0"/>
              <a:t>GIT</a:t>
            </a:r>
          </a:p>
          <a:p>
            <a:r>
              <a:rPr lang="ru-RU" dirty="0"/>
              <a:t>Базовые знания </a:t>
            </a:r>
            <a:r>
              <a:rPr lang="en-US" dirty="0" smtClean="0"/>
              <a:t>SQL</a:t>
            </a:r>
            <a:endParaRPr lang="ru-RU" dirty="0" smtClean="0"/>
          </a:p>
          <a:p>
            <a:r>
              <a:rPr lang="ru-RU" dirty="0"/>
              <a:t>Понимание ООП и архитектуры клиент - сервер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2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они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" name="Picture 2" descr="C:\Users\имиль\Desktop\68747470733a2f2f6f72696730302e64657669616e746172742e6e65742f313131662f662f323031382f3134322f622f652f74656c656772616d5f69636f6e5f62795f73756e6b6f746f72612d64636337796c762e706e67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3325" y="4132075"/>
            <a:ext cx="8313" cy="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имиль\Desktop\tin_kof_bank-600x44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70" y="1700808"/>
            <a:ext cx="6336704" cy="459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138</TotalTime>
  <Words>350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Отчет о проделанной работе</vt:lpstr>
      <vt:lpstr>Моё резюме</vt:lpstr>
      <vt:lpstr>Почему именно они?</vt:lpstr>
      <vt:lpstr>Презентация PowerPoint</vt:lpstr>
      <vt:lpstr>Какие обязанности у работника?</vt:lpstr>
      <vt:lpstr>Почему именно они?</vt:lpstr>
      <vt:lpstr>Презентация PowerPoint</vt:lpstr>
      <vt:lpstr>Какие обязанности у работника?</vt:lpstr>
      <vt:lpstr>Почему именно они?</vt:lpstr>
      <vt:lpstr>Презентация PowerPoint</vt:lpstr>
      <vt:lpstr>Какие обязанности у работника?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Джингазиев Амир  ИТ-11-22</dc:title>
  <dc:creator>имиль</dc:creator>
  <cp:lastModifiedBy>Студент</cp:lastModifiedBy>
  <cp:revision>9</cp:revision>
  <dcterms:created xsi:type="dcterms:W3CDTF">2022-10-04T16:43:55Z</dcterms:created>
  <dcterms:modified xsi:type="dcterms:W3CDTF">2022-10-07T06:54:11Z</dcterms:modified>
</cp:coreProperties>
</file>