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7" r:id="rId6"/>
    <p:sldId id="298" r:id="rId7"/>
    <p:sldId id="262" r:id="rId8"/>
    <p:sldId id="263" r:id="rId9"/>
    <p:sldId id="271" r:id="rId10"/>
    <p:sldId id="261" r:id="rId11"/>
    <p:sldId id="299" r:id="rId12"/>
    <p:sldId id="278" r:id="rId13"/>
    <p:sldId id="274" r:id="rId14"/>
    <p:sldId id="277" r:id="rId15"/>
    <p:sldId id="276" r:id="rId16"/>
    <p:sldId id="264" r:id="rId17"/>
  </p:sldIdLst>
  <p:sldSz cx="9144000" cy="5143500" type="screen16x9"/>
  <p:notesSz cx="6858000" cy="9144000"/>
  <p:embeddedFontLst>
    <p:embeddedFont>
      <p:font typeface="B Nazanin" pitchFamily="2" charset="-78"/>
      <p:regular r:id="rId19"/>
      <p:bold r:id="rId20"/>
    </p:embeddedFont>
    <p:embeddedFont>
      <p:font typeface="Barlow" pitchFamily="2" charset="77"/>
      <p:regular r:id="rId21"/>
      <p:bold r:id="rId22"/>
      <p:italic r:id="rId23"/>
      <p:boldItalic r:id="rId24"/>
    </p:embeddedFont>
    <p:embeddedFont>
      <p:font typeface="Barlow Light" panose="020F0302020204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Raleway Thin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/>
    <p:restoredTop sz="96228"/>
  </p:normalViewPr>
  <p:slideViewPr>
    <p:cSldViewPr snapToGrid="0">
      <p:cViewPr>
        <p:scale>
          <a:sx n="124" d="100"/>
          <a:sy n="124" d="100"/>
        </p:scale>
        <p:origin x="113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8:41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2057 0 24575,'0'14'0,"0"3"0,0-8 0,0 5 0,0-2 0,0 4 0,0 4 0,0-4 0,0 3 0,0-3 0,0-1 0,0 0 0,0 7 0,0-10 0,0 9 0,0 7 0,0-13 0,0 15 0,0-19 0,0 4 0,0 8 0,0 7 0,0-1 0,0 6 0,0-5 0,0 0 0,0 13 0,-3-24 0,-3 15 0,2-3 0,-2-7 0,6 36 0,0-38 0,0 28 0,0-36 0,-4 20 0,3-21 0,-3 14 0,4-11 0,0 19 0,-4-3 0,-2 20 0,-4-5 0,4 7 0,-4 8 0,4-13 0,-5 11 0,6-21 0,-3-1 0,2 5 0,-1-20 0,-3 28 0,2-27 0,3 19 0,-4-21 0,5 5 0,-3 1 0,-2-6 0,5 1 0,-11 4 0,7-2 0,-6 20 0,6-18 0,-1 15 0,-3-16 0,3-1 0,-5 2 0,4-12 0,-2 1 0,2-1 0,5-5 0,-3 5 0,4-6 0,-5 5 0,2-6 0,0 7 0,0-6 0,-3 10 0,4-12 0,-17 10 0,14-8 0,-13 5 0,17-5 0,-20 10 0,15-10 0,-14 10 0,12-9 0,-4-4 0,0 4 0,1-4 0,-12 15 0,-8-1 0,2 1 0,-10-5 0,22-1 0,-7-4 0,8 4 0,-6-7 0,12-5 0,-12 7 0,14-6 0,-7 5 0,10-6 0,-17 9 0,15-8 0,-16 8 0,12-6 0,1-2 0,-12 3 0,15-4 0,-23 2 0,16 0 0,-17 0 0,17-1 0,-8 6 0,2-4 0,2 1 0,-1-1 0,8-5 0,5 3 0,-5 0 0,6-1 0,-10 3 0,-2-5 0,4 4 0,-10-2 0,16 0 0,-16 0 0,2-3 0,-5 6 0,2-4 0,8 7 0,0-9 0,-7 8 0,11-7 0,-17 7 0,22-5 0,-9 2 0,5-3 0,2 1 0,-3-2 0,2 4 0,3-4 0,1 1 0,-13 2 0,12-3 0,-11 3 0,2 5 0,7-7 0,-14 6 0,12-8 0,-1 2 0,1-1 0,0 4 0,4-4 0,-4 2 0,5-1 0,2-1 0,-2 1 0,4-2 0,-4 3 0,-2-3 0,2 2 0,-8-2 0,9 3 0,-3-3 0,-3 6 0,9-6 0,-6 3 0,7-3 0,-1 0 0,1 0 0,0 3 0,4-3 0,6 0 0,4-3 0,4-2 0,-5 0 0,0 2 0,3 1 0,-4-1 0,5-2 0,-7-1 0,1-1 0,1-1 0,1 0 0,4-7 0,-4 6 0,8-6 0,8-4 0,4-10 0,0 5 0,-10 2 0,-11 14 0,-2 1 0,1-6 0,-3 4 0,3-3 0,-3 5 0,2-2 0,-2-1 0,1 2 0,-3 0 0,6 3 0,-4 0 0,3 0 0,-2-1 0,-1 1 0,0-2 0,-1 1 0,-2-4 0,0 4 0,0-1 0,0 1 0,0 1 0,0-7 0,0 3 0,-2-1 0,-3 8 0,-3 19 0,0-8 0,-1 12 0,1-12 0,2 1 0,-5 5 0,10-6 0,-10 5 0,7-2 0,-4-2 0,0 4 0,5-8 0,-4 3 0,-6 7 0,7-6 0,-8 6 0,11-11 0,-3 0 0,1 0 0,0 1 0,2-1 0,-2 2 0,5 2 0,-5-1 0,2-1 0,-2-2 0,0 3 0,0 0 0,-1 0 0,1 0 0,0-3 0,-3 3 0,3-3 0,-3 3 0,3 0 0,-3 0 0,2-3 0,-1 2 0,2-4 0,-1 3 0,1-1 0,0-2 0,0 1 0,0 2 0,-1-3 0,1 4 0,-3-4 0,0 2 0,0 0 0,1-2 0,1 2 0,1-2 0,0 0 0,0 1 0,0-3 0,-1 1 0,6-2 0,5 0 0,1 0 0,4 5 0,-5-4 0,1 4 0,1-3 0,-1-1 0,4 3 0,-4-3 0,1 4 0,-1-5 0,-1 5 0,0-2 0,0 2 0,0 0 0,1-2 0,-1 4 0,0-3 0,0 3 0,1-2 0,1 1 0,-1-1 0,1 0 0,-1 0 0,-1 3 0,0-5 0,0 4 0,1-4 0,-1 2 0,2 3 0,2 0 0,-1 3 0,-1-3 0,-2-1 0,3-1 0,-2-1 0,1 0 0,-1 0 0,-3 0 0,5 7 0,-4-5 0,2 5 0,-1-5 0,-2-1 0,0 2 0,5 4 0,-7-3 0,8 3 0,-9-4 0,5-3 0,-2 0 0,2 3 0,0 0 0,-2 0 0,-1 0 0,3-3 0,-4 0 0,7 7 0,-7-5 0,2 5 0,-1-7 0,-2 0 0,3-2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5" name="Google Shape;855;g35f391192_01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در این معادله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در صورتی ۱ است که سفارش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k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از انبار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i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ارسال شده است و در غیر این صورت این عدد برابر با صفر است.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𝑊𝐶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𝑘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نیز محدودیت سفارش هر انبار در روز است که از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WhCapacities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برداشت شده است.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محدودیت دوم مسئله در معادله شماره ۶ قابل مشاهده است. در این معادله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𝑘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𝑝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𝑗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𝑐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𝑠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itchFamily="2" charset="-7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وزن به کیلوگرم برای سفارش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 k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ارسال شده از انبار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p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به مشتری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j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 از طریق پیک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c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با استفاده از سطح خدمات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، زمان تحویل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t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و حالت حمل و نقل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m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. سمت راست معادله از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FreightRates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برداشته </a:t>
                </a:r>
                <a:r>
                  <a:rPr lang="fa-IR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می‌شود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این محدودیت به این معناست که محصول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z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از سفارش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k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متعلق به انبار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i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 اساس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ProductsPerPlant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است.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55" name="Google Shape;855;g35f391192_017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در این معادله 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itchFamily="2" charset="-78"/>
                  </a:rPr>
                  <a:t>𝑜_(𝑘,𝑖)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در صورتی ۱ است که سفارش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k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از انبار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i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ارسال شده است و در غیر این صورت این عدد برابر با صفر است. 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cs typeface="B Nazanin" pitchFamily="2" charset="-78"/>
                  </a:rPr>
                  <a:t>〖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itchFamily="2" charset="-78"/>
                  </a:rPr>
                  <a:t>𝑊𝐶〗_(𝑘,𝑖)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نیز محدودیت سفارش هر انبار در روز است که از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WhCapacities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برداشت شده است.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محدودیت دوم مسئله در معادله شماره ۶ قابل مشاهده است. در این معادله 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itchFamily="2" charset="-78"/>
                  </a:rPr>
                  <a:t>𝑤_(𝑘,𝑝,𝑗,𝑐,𝑠,𝑡)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وزن به کیلوگرم برای سفارش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 k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ارسال شده از انبار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p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به مشتری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j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 از طریق پیک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c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با استفاده از سطح خدمات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، زمان تحویل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t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و حالت حمل و نقل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m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. سمت راست معادله از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FreightRates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برداشته </a:t>
                </a:r>
                <a:r>
                  <a:rPr lang="fa-IR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می‌شود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این محدودیت به این معناست که محصول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z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از سفارش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k 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متعلق به انبار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i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بر اساس جدول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B Nazanin" pitchFamily="2" charset="-78"/>
                    <a:ea typeface="Times New Roman" panose="02020603050405020304" pitchFamily="18" charset="0"/>
                  </a:rPr>
                  <a:t>ProductsPerPlant</a:t>
                </a:r>
                <a:r>
                  <a:rPr lang="fa-IR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itchFamily="2" charset="-78"/>
                  </a:rPr>
                  <a:t> است.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dirty="0"/>
              </a:p>
            </p:txBody>
          </p:sp>
        </mc:Fallback>
      </mc:AlternateContent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customXml" Target="../ink/ink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24996" y="243961"/>
            <a:ext cx="4227015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err="1">
                <a:latin typeface="B Titr" pitchFamily="2" charset="-78"/>
                <a:cs typeface="B Titr" pitchFamily="2" charset="-78"/>
              </a:rPr>
              <a:t>بهینه‌سازی</a:t>
            </a:r>
            <a:r>
              <a:rPr lang="fa-IR" sz="2800" dirty="0">
                <a:latin typeface="B Titr" pitchFamily="2" charset="-78"/>
                <a:cs typeface="B Titr" pitchFamily="2" charset="-78"/>
              </a:rPr>
              <a:t> </a:t>
            </a:r>
            <a:r>
              <a:rPr lang="fa-IR" sz="2800" dirty="0" err="1">
                <a:latin typeface="B Titr" pitchFamily="2" charset="-78"/>
                <a:cs typeface="B Titr" pitchFamily="2" charset="-78"/>
              </a:rPr>
              <a:t>زنجیره‌تأمین</a:t>
            </a:r>
            <a:r>
              <a:rPr lang="fa-IR" sz="2800" dirty="0">
                <a:latin typeface="B Titr" pitchFamily="2" charset="-78"/>
                <a:cs typeface="B Titr" pitchFamily="2" charset="-78"/>
              </a:rPr>
              <a:t> با استفاده از </a:t>
            </a:r>
            <a:r>
              <a:rPr lang="fa-IR" sz="2800" dirty="0" err="1">
                <a:latin typeface="B Titr" pitchFamily="2" charset="-78"/>
                <a:cs typeface="B Titr" pitchFamily="2" charset="-78"/>
              </a:rPr>
              <a:t>الگـوریتم</a:t>
            </a:r>
            <a:r>
              <a:rPr lang="fa-IR" sz="2800" dirty="0">
                <a:latin typeface="B Titr" pitchFamily="2" charset="-78"/>
                <a:cs typeface="B Titr" pitchFamily="2" charset="-78"/>
              </a:rPr>
              <a:t> </a:t>
            </a:r>
            <a:r>
              <a:rPr lang="fa-IR" sz="2800" dirty="0" err="1">
                <a:latin typeface="B Titr" pitchFamily="2" charset="-78"/>
                <a:cs typeface="B Titr" pitchFamily="2" charset="-78"/>
              </a:rPr>
              <a:t>کـلونی</a:t>
            </a:r>
            <a:r>
              <a:rPr lang="fa-IR" sz="2800" dirty="0">
                <a:latin typeface="B Titr" pitchFamily="2" charset="-78"/>
                <a:cs typeface="B Titr" pitchFamily="2" charset="-78"/>
              </a:rPr>
              <a:t> </a:t>
            </a:r>
            <a:r>
              <a:rPr lang="fa-IR" sz="2800" dirty="0" err="1">
                <a:latin typeface="B Titr" pitchFamily="2" charset="-78"/>
                <a:cs typeface="B Titr" pitchFamily="2" charset="-78"/>
              </a:rPr>
              <a:t>مورچگـان</a:t>
            </a:r>
            <a:endParaRPr sz="2800" dirty="0">
              <a:latin typeface="B Titr" pitchFamily="2" charset="-78"/>
              <a:cs typeface="B Titr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28038-99B1-5798-158B-0229F4207BB0}"/>
              </a:ext>
            </a:extLst>
          </p:cNvPr>
          <p:cNvSpPr txBox="1"/>
          <p:nvPr/>
        </p:nvSpPr>
        <p:spPr>
          <a:xfrm>
            <a:off x="2069573" y="2217805"/>
            <a:ext cx="238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امیرحسین</a:t>
            </a:r>
            <a:r>
              <a:rPr lang="fa-IR" sz="1800" dirty="0">
                <a:latin typeface="B Titr" pitchFamily="2" charset="-78"/>
                <a:cs typeface="B Titr" pitchFamily="2" charset="-78"/>
              </a:rPr>
              <a:t> </a:t>
            </a:r>
            <a:r>
              <a:rPr lang="fa-IR" sz="18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قناعتیان</a:t>
            </a:r>
            <a:endParaRPr lang="fa-IR" sz="18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  <a:p>
            <a:pPr algn="ctr" rtl="1"/>
            <a:r>
              <a:rPr lang="fa-IR" sz="18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۹۷۱۰۴۵۸۳</a:t>
            </a:r>
            <a:endParaRPr lang="en-US" sz="18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5EBD-E848-B2B0-EDB1-898C93F6AC06}"/>
              </a:ext>
            </a:extLst>
          </p:cNvPr>
          <p:cNvSpPr txBox="1"/>
          <p:nvPr/>
        </p:nvSpPr>
        <p:spPr>
          <a:xfrm>
            <a:off x="-69386" y="4540719"/>
            <a:ext cx="23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شهریور ۱۴۰۱</a:t>
            </a:r>
            <a:endParaRPr lang="en-US" sz="18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2A664-85CD-E41E-F19D-FC4F3704C926}"/>
              </a:ext>
            </a:extLst>
          </p:cNvPr>
          <p:cNvSpPr txBox="1"/>
          <p:nvPr/>
        </p:nvSpPr>
        <p:spPr>
          <a:xfrm>
            <a:off x="2075707" y="3421681"/>
            <a:ext cx="238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استاد پروژه:</a:t>
            </a:r>
          </a:p>
          <a:p>
            <a:pPr algn="ctr" rtl="1"/>
            <a:r>
              <a:rPr lang="fa-IR" sz="18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جناب دکتر </a:t>
            </a:r>
            <a:r>
              <a:rPr lang="fa-IR" sz="18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حسن‌نایبی</a:t>
            </a:r>
            <a:endParaRPr lang="en-US" sz="18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D5B9D8-FF77-5195-3888-EC76CB163C42}"/>
              </a:ext>
            </a:extLst>
          </p:cNvPr>
          <p:cNvSpPr txBox="1"/>
          <p:nvPr/>
        </p:nvSpPr>
        <p:spPr>
          <a:xfrm>
            <a:off x="3517734" y="226690"/>
            <a:ext cx="2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پیاده‌سازی</a:t>
            </a: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</a:t>
            </a: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الگوریتم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66C7C-94DD-F007-9350-77DEA801BCD6}"/>
              </a:ext>
            </a:extLst>
          </p:cNvPr>
          <p:cNvSpPr txBox="1"/>
          <p:nvPr/>
        </p:nvSpPr>
        <p:spPr>
          <a:xfrm>
            <a:off x="602011" y="1464303"/>
            <a:ext cx="4880779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وارد کردن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داده‌ها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به برنامه</a:t>
            </a: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تخصیص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دیکشنری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یا لیست مناسب به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داده‌ها</a:t>
            </a:r>
            <a:endParaRPr lang="fa-IR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فرایند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پیش‌پردازش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داده‌ها</a:t>
            </a:r>
            <a:endParaRPr lang="fa-IR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تعریف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توابعی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برای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محدودیت‌ها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و تابع هدف</a:t>
            </a: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تعریف کلاسی از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مورچگان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کلونی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گره‌های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گراف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(مبدا و مقصد)</a:t>
            </a: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اجرای برنامه با تکرار ۱۰۰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935BD-0D94-F133-EE9F-BEFA46A1DF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221" y="3149076"/>
            <a:ext cx="2353963" cy="1765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20F62B-9684-645B-1E08-02E04D68F8E3}"/>
                  </a:ext>
                </a:extLst>
              </p14:cNvPr>
              <p14:cNvContentPartPr/>
              <p14:nvPr/>
            </p14:nvContentPartPr>
            <p14:xfrm>
              <a:off x="2723056" y="2987423"/>
              <a:ext cx="740520" cy="108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20F62B-9684-645B-1E08-02E04D68F8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5416" y="2969423"/>
                <a:ext cx="776160" cy="111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02B4A-D2E5-901C-04AB-D8A8476E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5" y="16458"/>
            <a:ext cx="5090851" cy="512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260-3A46-4A42-98BD-4D344D7F97E4}"/>
              </a:ext>
            </a:extLst>
          </p:cNvPr>
          <p:cNvSpPr txBox="1"/>
          <p:nvPr/>
        </p:nvSpPr>
        <p:spPr>
          <a:xfrm>
            <a:off x="2286000" y="24204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</a:p>
        </p:txBody>
      </p:sp>
      <p:sp>
        <p:nvSpPr>
          <p:cNvPr id="9" name="Google Shape;407;p15">
            <a:extLst>
              <a:ext uri="{FF2B5EF4-FFF2-40B4-BE49-F238E27FC236}">
                <a16:creationId xmlns:a16="http://schemas.microsoft.com/office/drawing/2014/main" id="{70F90081-D18F-E5B6-EBFF-78AB97B62BB8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83420-B382-75DE-88A7-C050745BDEEF}"/>
              </a:ext>
            </a:extLst>
          </p:cNvPr>
          <p:cNvSpPr txBox="1"/>
          <p:nvPr/>
        </p:nvSpPr>
        <p:spPr>
          <a:xfrm>
            <a:off x="6158201" y="243414"/>
            <a:ext cx="286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یک تکرار از </a:t>
            </a: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الگوریتم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65722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ADE2AF-37AA-BE52-A6F2-9A848D1E1213}"/>
              </a:ext>
            </a:extLst>
          </p:cNvPr>
          <p:cNvSpPr txBox="1"/>
          <p:nvPr/>
        </p:nvSpPr>
        <p:spPr>
          <a:xfrm>
            <a:off x="1323417" y="594518"/>
            <a:ext cx="465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جزئیات بخشی از یک اجرا با ۱۰۰ تکرار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84A3A-1D0B-5FBE-2A66-124DE962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58" y="1572018"/>
            <a:ext cx="3779833" cy="35213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274153-9C47-53CA-1AFB-694E5C1FDE94}"/>
              </a:ext>
            </a:extLst>
          </p:cNvPr>
          <p:cNvSpPr txBox="1"/>
          <p:nvPr/>
        </p:nvSpPr>
        <p:spPr>
          <a:xfrm>
            <a:off x="1918799" y="217591"/>
            <a:ext cx="465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سیاست بهینه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EC6C4-BF33-07C7-9586-660D39A5101E}"/>
              </a:ext>
            </a:extLst>
          </p:cNvPr>
          <p:cNvSpPr txBox="1"/>
          <p:nvPr/>
        </p:nvSpPr>
        <p:spPr>
          <a:xfrm>
            <a:off x="661344" y="1118364"/>
            <a:ext cx="4880779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بهترین انبار برای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ذخیره‌سازی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(نگهداری)</a:t>
            </a: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هزینه‌ی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انبارداری</a:t>
            </a:r>
            <a:endParaRPr lang="fa-IR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بهترین مقصد اولیه</a:t>
            </a:r>
          </a:p>
          <a:p>
            <a:pPr marL="171450" indent="-1714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هزینه‌ی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انتقال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13663-C989-7D8F-36A8-FDD59F6B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" y="2553899"/>
            <a:ext cx="4935855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5B779D-BBBD-DA98-ED47-B1902B8314C9}"/>
              </a:ext>
            </a:extLst>
          </p:cNvPr>
          <p:cNvGrpSpPr/>
          <p:nvPr/>
        </p:nvGrpSpPr>
        <p:grpSpPr>
          <a:xfrm>
            <a:off x="1148720" y="440874"/>
            <a:ext cx="5928503" cy="4216222"/>
            <a:chOff x="1031209" y="671088"/>
            <a:chExt cx="4770501" cy="3392676"/>
          </a:xfrm>
        </p:grpSpPr>
        <p:grpSp>
          <p:nvGrpSpPr>
            <p:cNvPr id="2038" name="Google Shape;2038;p33"/>
            <p:cNvGrpSpPr/>
            <p:nvPr/>
          </p:nvGrpSpPr>
          <p:grpSpPr>
            <a:xfrm>
              <a:off x="1031209" y="671088"/>
              <a:ext cx="4770501" cy="3392676"/>
              <a:chOff x="1177450" y="241631"/>
              <a:chExt cx="6173152" cy="3616776"/>
            </a:xfrm>
          </p:grpSpPr>
          <p:sp>
            <p:nvSpPr>
              <p:cNvPr id="2039" name="Google Shape;2039;p33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33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6E0"/>
              </a:solidFill>
              <a:ln>
                <a:noFill/>
              </a:ln>
              <a:effectLst>
                <a:outerShdw blurRad="100013" dist="28575" dir="5400000" algn="bl" rotWithShape="0">
                  <a:srgbClr val="38226D">
                    <a:alpha val="3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33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33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1829ECA-9FF5-DC2E-F8F1-06A1B087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511" y="858977"/>
              <a:ext cx="3767455" cy="2865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15" name="Google Shape;2015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016" name="Google Shape;2016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D97C7-F572-C2FD-3471-54582BCCBFC1}"/>
              </a:ext>
            </a:extLst>
          </p:cNvPr>
          <p:cNvGrpSpPr/>
          <p:nvPr/>
        </p:nvGrpSpPr>
        <p:grpSpPr>
          <a:xfrm>
            <a:off x="1494944" y="428346"/>
            <a:ext cx="4702354" cy="4171755"/>
            <a:chOff x="1784511" y="819807"/>
            <a:chExt cx="3186881" cy="2827283"/>
          </a:xfrm>
        </p:grpSpPr>
        <p:grpSp>
          <p:nvGrpSpPr>
            <p:cNvPr id="2009" name="Google Shape;2009;p32"/>
            <p:cNvGrpSpPr/>
            <p:nvPr/>
          </p:nvGrpSpPr>
          <p:grpSpPr>
            <a:xfrm>
              <a:off x="1784511" y="819807"/>
              <a:ext cx="3186881" cy="2827283"/>
              <a:chOff x="2112475" y="238125"/>
              <a:chExt cx="3395050" cy="5238750"/>
            </a:xfrm>
          </p:grpSpPr>
          <p:sp>
            <p:nvSpPr>
              <p:cNvPr id="2010" name="Google Shape;2010;p32"/>
              <p:cNvSpPr/>
              <p:nvPr/>
            </p:nvSpPr>
            <p:spPr>
              <a:xfrm>
                <a:off x="2112475" y="238125"/>
                <a:ext cx="33950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35802" h="209550" extrusionOk="0">
                    <a:moveTo>
                      <a:pt x="132205" y="18886"/>
                    </a:moveTo>
                    <a:lnTo>
                      <a:pt x="132205" y="190364"/>
                    </a:lnTo>
                    <a:lnTo>
                      <a:pt x="3597" y="190364"/>
                    </a:lnTo>
                    <a:lnTo>
                      <a:pt x="3597" y="18886"/>
                    </a:lnTo>
                    <a:close/>
                    <a:moveTo>
                      <a:pt x="8019" y="0"/>
                    </a:moveTo>
                    <a:lnTo>
                      <a:pt x="7270" y="75"/>
                    </a:lnTo>
                    <a:lnTo>
                      <a:pt x="6445" y="150"/>
                    </a:lnTo>
                    <a:lnTo>
                      <a:pt x="5696" y="375"/>
                    </a:lnTo>
                    <a:lnTo>
                      <a:pt x="4946" y="600"/>
                    </a:lnTo>
                    <a:lnTo>
                      <a:pt x="4197" y="974"/>
                    </a:lnTo>
                    <a:lnTo>
                      <a:pt x="3522" y="1349"/>
                    </a:lnTo>
                    <a:lnTo>
                      <a:pt x="2923" y="1874"/>
                    </a:lnTo>
                    <a:lnTo>
                      <a:pt x="2323" y="2323"/>
                    </a:lnTo>
                    <a:lnTo>
                      <a:pt x="1874" y="2923"/>
                    </a:lnTo>
                    <a:lnTo>
                      <a:pt x="1349" y="3522"/>
                    </a:lnTo>
                    <a:lnTo>
                      <a:pt x="974" y="4197"/>
                    </a:lnTo>
                    <a:lnTo>
                      <a:pt x="600" y="4946"/>
                    </a:lnTo>
                    <a:lnTo>
                      <a:pt x="375" y="5696"/>
                    </a:lnTo>
                    <a:lnTo>
                      <a:pt x="150" y="6445"/>
                    </a:lnTo>
                    <a:lnTo>
                      <a:pt x="75" y="7270"/>
                    </a:lnTo>
                    <a:lnTo>
                      <a:pt x="0" y="8019"/>
                    </a:lnTo>
                    <a:lnTo>
                      <a:pt x="0" y="201531"/>
                    </a:lnTo>
                    <a:lnTo>
                      <a:pt x="75" y="202280"/>
                    </a:lnTo>
                    <a:lnTo>
                      <a:pt x="150" y="203105"/>
                    </a:lnTo>
                    <a:lnTo>
                      <a:pt x="375" y="203854"/>
                    </a:lnTo>
                    <a:lnTo>
                      <a:pt x="600" y="204604"/>
                    </a:lnTo>
                    <a:lnTo>
                      <a:pt x="974" y="205353"/>
                    </a:lnTo>
                    <a:lnTo>
                      <a:pt x="1349" y="206028"/>
                    </a:lnTo>
                    <a:lnTo>
                      <a:pt x="1874" y="206627"/>
                    </a:lnTo>
                    <a:lnTo>
                      <a:pt x="2323" y="207227"/>
                    </a:lnTo>
                    <a:lnTo>
                      <a:pt x="2923" y="207676"/>
                    </a:lnTo>
                    <a:lnTo>
                      <a:pt x="3522" y="208201"/>
                    </a:lnTo>
                    <a:lnTo>
                      <a:pt x="4197" y="208576"/>
                    </a:lnTo>
                    <a:lnTo>
                      <a:pt x="4946" y="208950"/>
                    </a:lnTo>
                    <a:lnTo>
                      <a:pt x="5696" y="209175"/>
                    </a:lnTo>
                    <a:lnTo>
                      <a:pt x="6445" y="209400"/>
                    </a:lnTo>
                    <a:lnTo>
                      <a:pt x="7270" y="209475"/>
                    </a:lnTo>
                    <a:lnTo>
                      <a:pt x="8019" y="209550"/>
                    </a:lnTo>
                    <a:lnTo>
                      <a:pt x="127783" y="209550"/>
                    </a:lnTo>
                    <a:lnTo>
                      <a:pt x="128532" y="209475"/>
                    </a:lnTo>
                    <a:lnTo>
                      <a:pt x="129357" y="209400"/>
                    </a:lnTo>
                    <a:lnTo>
                      <a:pt x="130106" y="209175"/>
                    </a:lnTo>
                    <a:lnTo>
                      <a:pt x="130856" y="208950"/>
                    </a:lnTo>
                    <a:lnTo>
                      <a:pt x="131605" y="208576"/>
                    </a:lnTo>
                    <a:lnTo>
                      <a:pt x="132280" y="208201"/>
                    </a:lnTo>
                    <a:lnTo>
                      <a:pt x="132879" y="207676"/>
                    </a:lnTo>
                    <a:lnTo>
                      <a:pt x="133479" y="207227"/>
                    </a:lnTo>
                    <a:lnTo>
                      <a:pt x="133928" y="206627"/>
                    </a:lnTo>
                    <a:lnTo>
                      <a:pt x="134453" y="206028"/>
                    </a:lnTo>
                    <a:lnTo>
                      <a:pt x="134828" y="205353"/>
                    </a:lnTo>
                    <a:lnTo>
                      <a:pt x="135202" y="204604"/>
                    </a:lnTo>
                    <a:lnTo>
                      <a:pt x="135427" y="203854"/>
                    </a:lnTo>
                    <a:lnTo>
                      <a:pt x="135652" y="203105"/>
                    </a:lnTo>
                    <a:lnTo>
                      <a:pt x="135727" y="202280"/>
                    </a:lnTo>
                    <a:lnTo>
                      <a:pt x="135802" y="201531"/>
                    </a:lnTo>
                    <a:lnTo>
                      <a:pt x="135802" y="8019"/>
                    </a:lnTo>
                    <a:lnTo>
                      <a:pt x="135727" y="7270"/>
                    </a:lnTo>
                    <a:lnTo>
                      <a:pt x="135652" y="6445"/>
                    </a:lnTo>
                    <a:lnTo>
                      <a:pt x="135427" y="5696"/>
                    </a:lnTo>
                    <a:lnTo>
                      <a:pt x="135202" y="4946"/>
                    </a:lnTo>
                    <a:lnTo>
                      <a:pt x="134828" y="4197"/>
                    </a:lnTo>
                    <a:lnTo>
                      <a:pt x="134453" y="3522"/>
                    </a:lnTo>
                    <a:lnTo>
                      <a:pt x="133928" y="2923"/>
                    </a:lnTo>
                    <a:lnTo>
                      <a:pt x="133479" y="2323"/>
                    </a:lnTo>
                    <a:lnTo>
                      <a:pt x="132879" y="1874"/>
                    </a:lnTo>
                    <a:lnTo>
                      <a:pt x="132280" y="1349"/>
                    </a:lnTo>
                    <a:lnTo>
                      <a:pt x="131605" y="974"/>
                    </a:lnTo>
                    <a:lnTo>
                      <a:pt x="130856" y="600"/>
                    </a:lnTo>
                    <a:lnTo>
                      <a:pt x="130106" y="375"/>
                    </a:lnTo>
                    <a:lnTo>
                      <a:pt x="129357" y="150"/>
                    </a:lnTo>
                    <a:lnTo>
                      <a:pt x="128532" y="75"/>
                    </a:lnTo>
                    <a:lnTo>
                      <a:pt x="1277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3671350" y="5147100"/>
                <a:ext cx="279175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7196" extrusionOk="0">
                    <a:moveTo>
                      <a:pt x="3597" y="0"/>
                    </a:moveTo>
                    <a:lnTo>
                      <a:pt x="2848" y="75"/>
                    </a:lnTo>
                    <a:lnTo>
                      <a:pt x="2173" y="300"/>
                    </a:lnTo>
                    <a:lnTo>
                      <a:pt x="1574" y="600"/>
                    </a:lnTo>
                    <a:lnTo>
                      <a:pt x="1049" y="1050"/>
                    </a:lnTo>
                    <a:lnTo>
                      <a:pt x="600" y="1574"/>
                    </a:lnTo>
                    <a:lnTo>
                      <a:pt x="300" y="2174"/>
                    </a:lnTo>
                    <a:lnTo>
                      <a:pt x="75" y="2848"/>
                    </a:lnTo>
                    <a:lnTo>
                      <a:pt x="0" y="3598"/>
                    </a:lnTo>
                    <a:lnTo>
                      <a:pt x="75" y="4347"/>
                    </a:lnTo>
                    <a:lnTo>
                      <a:pt x="300" y="5022"/>
                    </a:lnTo>
                    <a:lnTo>
                      <a:pt x="600" y="5621"/>
                    </a:lnTo>
                    <a:lnTo>
                      <a:pt x="1049" y="6146"/>
                    </a:lnTo>
                    <a:lnTo>
                      <a:pt x="1574" y="6596"/>
                    </a:lnTo>
                    <a:lnTo>
                      <a:pt x="2173" y="6896"/>
                    </a:lnTo>
                    <a:lnTo>
                      <a:pt x="2848" y="7120"/>
                    </a:lnTo>
                    <a:lnTo>
                      <a:pt x="3597" y="7195"/>
                    </a:lnTo>
                    <a:lnTo>
                      <a:pt x="7644" y="7195"/>
                    </a:lnTo>
                    <a:lnTo>
                      <a:pt x="8319" y="7120"/>
                    </a:lnTo>
                    <a:lnTo>
                      <a:pt x="8994" y="6896"/>
                    </a:lnTo>
                    <a:lnTo>
                      <a:pt x="9593" y="6596"/>
                    </a:lnTo>
                    <a:lnTo>
                      <a:pt x="10118" y="6146"/>
                    </a:lnTo>
                    <a:lnTo>
                      <a:pt x="10567" y="5621"/>
                    </a:lnTo>
                    <a:lnTo>
                      <a:pt x="10867" y="5022"/>
                    </a:lnTo>
                    <a:lnTo>
                      <a:pt x="11092" y="4347"/>
                    </a:lnTo>
                    <a:lnTo>
                      <a:pt x="11167" y="3598"/>
                    </a:lnTo>
                    <a:lnTo>
                      <a:pt x="11092" y="2848"/>
                    </a:lnTo>
                    <a:lnTo>
                      <a:pt x="10867" y="2174"/>
                    </a:lnTo>
                    <a:lnTo>
                      <a:pt x="10567" y="1574"/>
                    </a:lnTo>
                    <a:lnTo>
                      <a:pt x="10118" y="1050"/>
                    </a:lnTo>
                    <a:lnTo>
                      <a:pt x="9593" y="600"/>
                    </a:lnTo>
                    <a:lnTo>
                      <a:pt x="8994" y="300"/>
                    </a:lnTo>
                    <a:lnTo>
                      <a:pt x="8319" y="75"/>
                    </a:lnTo>
                    <a:lnTo>
                      <a:pt x="7644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3650725" y="446100"/>
                <a:ext cx="5437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2174" extrusionOk="0">
                    <a:moveTo>
                      <a:pt x="1125" y="0"/>
                    </a:moveTo>
                    <a:lnTo>
                      <a:pt x="825" y="75"/>
                    </a:lnTo>
                    <a:lnTo>
                      <a:pt x="675" y="75"/>
                    </a:lnTo>
                    <a:lnTo>
                      <a:pt x="450" y="225"/>
                    </a:lnTo>
                    <a:lnTo>
                      <a:pt x="300" y="300"/>
                    </a:lnTo>
                    <a:lnTo>
                      <a:pt x="225" y="525"/>
                    </a:lnTo>
                    <a:lnTo>
                      <a:pt x="76" y="675"/>
                    </a:lnTo>
                    <a:lnTo>
                      <a:pt x="1" y="824"/>
                    </a:lnTo>
                    <a:lnTo>
                      <a:pt x="1" y="1124"/>
                    </a:lnTo>
                    <a:lnTo>
                      <a:pt x="1" y="1349"/>
                    </a:lnTo>
                    <a:lnTo>
                      <a:pt x="76" y="1499"/>
                    </a:lnTo>
                    <a:lnTo>
                      <a:pt x="225" y="1649"/>
                    </a:lnTo>
                    <a:lnTo>
                      <a:pt x="300" y="1874"/>
                    </a:lnTo>
                    <a:lnTo>
                      <a:pt x="450" y="2024"/>
                    </a:lnTo>
                    <a:lnTo>
                      <a:pt x="675" y="2099"/>
                    </a:lnTo>
                    <a:lnTo>
                      <a:pt x="825" y="2173"/>
                    </a:lnTo>
                    <a:lnTo>
                      <a:pt x="1275" y="2173"/>
                    </a:lnTo>
                    <a:lnTo>
                      <a:pt x="1500" y="2099"/>
                    </a:lnTo>
                    <a:lnTo>
                      <a:pt x="1649" y="2024"/>
                    </a:lnTo>
                    <a:lnTo>
                      <a:pt x="1799" y="1874"/>
                    </a:lnTo>
                    <a:lnTo>
                      <a:pt x="1949" y="1649"/>
                    </a:lnTo>
                    <a:lnTo>
                      <a:pt x="2099" y="1499"/>
                    </a:lnTo>
                    <a:lnTo>
                      <a:pt x="2099" y="1349"/>
                    </a:lnTo>
                    <a:lnTo>
                      <a:pt x="2174" y="1124"/>
                    </a:lnTo>
                    <a:lnTo>
                      <a:pt x="2099" y="824"/>
                    </a:lnTo>
                    <a:lnTo>
                      <a:pt x="2099" y="675"/>
                    </a:lnTo>
                    <a:lnTo>
                      <a:pt x="1949" y="525"/>
                    </a:lnTo>
                    <a:lnTo>
                      <a:pt x="1799" y="300"/>
                    </a:lnTo>
                    <a:lnTo>
                      <a:pt x="1649" y="225"/>
                    </a:lnTo>
                    <a:lnTo>
                      <a:pt x="1500" y="75"/>
                    </a:lnTo>
                    <a:lnTo>
                      <a:pt x="1275" y="75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3761275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4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0" y="1200"/>
                    </a:lnTo>
                    <a:lnTo>
                      <a:pt x="75" y="1575"/>
                    </a:lnTo>
                    <a:lnTo>
                      <a:pt x="0" y="2024"/>
                    </a:lnTo>
                    <a:lnTo>
                      <a:pt x="75" y="2399"/>
                    </a:lnTo>
                    <a:lnTo>
                      <a:pt x="150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4" y="3973"/>
                    </a:lnTo>
                    <a:lnTo>
                      <a:pt x="2399" y="3973"/>
                    </a:lnTo>
                    <a:lnTo>
                      <a:pt x="2773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3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970604-B2E7-75AC-E361-D1EF1952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877" y="1072725"/>
              <a:ext cx="3086100" cy="2324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" name="Google Shape;2778;p47">
            <a:extLst>
              <a:ext uri="{FF2B5EF4-FFF2-40B4-BE49-F238E27FC236}">
                <a16:creationId xmlns:a16="http://schemas.microsoft.com/office/drawing/2014/main" id="{E7F6B617-313C-74CE-AD5C-9DDF6EFCC178}"/>
              </a:ext>
            </a:extLst>
          </p:cNvPr>
          <p:cNvGrpSpPr/>
          <p:nvPr/>
        </p:nvGrpSpPr>
        <p:grpSpPr>
          <a:xfrm>
            <a:off x="5328745" y="311246"/>
            <a:ext cx="3474543" cy="3531998"/>
            <a:chOff x="2011725" y="44285"/>
            <a:chExt cx="4684870" cy="4762340"/>
          </a:xfrm>
        </p:grpSpPr>
        <p:grpSp>
          <p:nvGrpSpPr>
            <p:cNvPr id="11" name="Google Shape;2779;p47">
              <a:extLst>
                <a:ext uri="{FF2B5EF4-FFF2-40B4-BE49-F238E27FC236}">
                  <a16:creationId xmlns:a16="http://schemas.microsoft.com/office/drawing/2014/main" id="{6072BA23-36D3-1107-33B3-A87010A297DA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076" name="Google Shape;2780;p47">
                <a:extLst>
                  <a:ext uri="{FF2B5EF4-FFF2-40B4-BE49-F238E27FC236}">
                    <a16:creationId xmlns:a16="http://schemas.microsoft.com/office/drawing/2014/main" id="{76759140-2FB0-B68E-69CC-E7AEF5D3A66C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2781;p47">
                <a:extLst>
                  <a:ext uri="{FF2B5EF4-FFF2-40B4-BE49-F238E27FC236}">
                    <a16:creationId xmlns:a16="http://schemas.microsoft.com/office/drawing/2014/main" id="{C7CB0843-9C66-D859-6F5D-06AF3FE51CC6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2782;p47">
                <a:extLst>
                  <a:ext uri="{FF2B5EF4-FFF2-40B4-BE49-F238E27FC236}">
                    <a16:creationId xmlns:a16="http://schemas.microsoft.com/office/drawing/2014/main" id="{E2CF4A71-0E38-FD24-3087-EF9362209E4C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2783;p47">
                <a:extLst>
                  <a:ext uri="{FF2B5EF4-FFF2-40B4-BE49-F238E27FC236}">
                    <a16:creationId xmlns:a16="http://schemas.microsoft.com/office/drawing/2014/main" id="{728C3893-A353-9F03-6882-6DDA6B58249F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2784;p47">
                <a:extLst>
                  <a:ext uri="{FF2B5EF4-FFF2-40B4-BE49-F238E27FC236}">
                    <a16:creationId xmlns:a16="http://schemas.microsoft.com/office/drawing/2014/main" id="{055C1CC6-3706-3E46-ABAF-9225DD9096A1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2785;p47">
                <a:extLst>
                  <a:ext uri="{FF2B5EF4-FFF2-40B4-BE49-F238E27FC236}">
                    <a16:creationId xmlns:a16="http://schemas.microsoft.com/office/drawing/2014/main" id="{303C9020-147D-AA07-387B-AD362DD93C30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2786;p47">
                <a:extLst>
                  <a:ext uri="{FF2B5EF4-FFF2-40B4-BE49-F238E27FC236}">
                    <a16:creationId xmlns:a16="http://schemas.microsoft.com/office/drawing/2014/main" id="{149AB049-EF3F-0E25-6CB8-5B1ACC0E6E04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2787;p47">
                <a:extLst>
                  <a:ext uri="{FF2B5EF4-FFF2-40B4-BE49-F238E27FC236}">
                    <a16:creationId xmlns:a16="http://schemas.microsoft.com/office/drawing/2014/main" id="{1E9268A3-7ADF-42D7-5BB7-4530E871D8EC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2788;p47">
                <a:extLst>
                  <a:ext uri="{FF2B5EF4-FFF2-40B4-BE49-F238E27FC236}">
                    <a16:creationId xmlns:a16="http://schemas.microsoft.com/office/drawing/2014/main" id="{10953BEF-26AE-E889-B57A-BD9B0E83E29E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2789;p47">
                <a:extLst>
                  <a:ext uri="{FF2B5EF4-FFF2-40B4-BE49-F238E27FC236}">
                    <a16:creationId xmlns:a16="http://schemas.microsoft.com/office/drawing/2014/main" id="{3C613410-EE20-F731-BEED-6D9461F34AA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2790;p47">
                <a:extLst>
                  <a:ext uri="{FF2B5EF4-FFF2-40B4-BE49-F238E27FC236}">
                    <a16:creationId xmlns:a16="http://schemas.microsoft.com/office/drawing/2014/main" id="{F22C7ABE-1EBD-ABAB-4DDE-79BA5FC9C05A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2791;p47">
                <a:extLst>
                  <a:ext uri="{FF2B5EF4-FFF2-40B4-BE49-F238E27FC236}">
                    <a16:creationId xmlns:a16="http://schemas.microsoft.com/office/drawing/2014/main" id="{3877D7B9-A521-88B2-474C-F80614D6EFC0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2792;p47">
                <a:extLst>
                  <a:ext uri="{FF2B5EF4-FFF2-40B4-BE49-F238E27FC236}">
                    <a16:creationId xmlns:a16="http://schemas.microsoft.com/office/drawing/2014/main" id="{1DBDCDA0-78ED-B87C-379E-A49CA5701E28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2793;p47">
                <a:extLst>
                  <a:ext uri="{FF2B5EF4-FFF2-40B4-BE49-F238E27FC236}">
                    <a16:creationId xmlns:a16="http://schemas.microsoft.com/office/drawing/2014/main" id="{76C2352D-9394-C5DB-0385-7733A9AF8EAB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2794;p47">
                <a:extLst>
                  <a:ext uri="{FF2B5EF4-FFF2-40B4-BE49-F238E27FC236}">
                    <a16:creationId xmlns:a16="http://schemas.microsoft.com/office/drawing/2014/main" id="{433DE936-48EB-C118-1D08-357F87D9B518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2795;p47">
                <a:extLst>
                  <a:ext uri="{FF2B5EF4-FFF2-40B4-BE49-F238E27FC236}">
                    <a16:creationId xmlns:a16="http://schemas.microsoft.com/office/drawing/2014/main" id="{CBD747E2-81AA-4DFC-ECAC-A2B1E9E24990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2796;p47">
                <a:extLst>
                  <a:ext uri="{FF2B5EF4-FFF2-40B4-BE49-F238E27FC236}">
                    <a16:creationId xmlns:a16="http://schemas.microsoft.com/office/drawing/2014/main" id="{A889F70E-3E9F-DC40-F6AF-E584232C3057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2797;p47">
                <a:extLst>
                  <a:ext uri="{FF2B5EF4-FFF2-40B4-BE49-F238E27FC236}">
                    <a16:creationId xmlns:a16="http://schemas.microsoft.com/office/drawing/2014/main" id="{57A3BDD9-B557-D371-2957-DEF9223A35DE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2798;p47">
                <a:extLst>
                  <a:ext uri="{FF2B5EF4-FFF2-40B4-BE49-F238E27FC236}">
                    <a16:creationId xmlns:a16="http://schemas.microsoft.com/office/drawing/2014/main" id="{CC8B7538-BA09-DC7C-1759-27583E061F9D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2799;p47">
                <a:extLst>
                  <a:ext uri="{FF2B5EF4-FFF2-40B4-BE49-F238E27FC236}">
                    <a16:creationId xmlns:a16="http://schemas.microsoft.com/office/drawing/2014/main" id="{185C31E6-DB09-428F-B41F-5435C5BBA874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2800;p47">
                <a:extLst>
                  <a:ext uri="{FF2B5EF4-FFF2-40B4-BE49-F238E27FC236}">
                    <a16:creationId xmlns:a16="http://schemas.microsoft.com/office/drawing/2014/main" id="{0469AD77-11F4-9E65-4AB4-C8A0404FFB83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2801;p47">
                <a:extLst>
                  <a:ext uri="{FF2B5EF4-FFF2-40B4-BE49-F238E27FC236}">
                    <a16:creationId xmlns:a16="http://schemas.microsoft.com/office/drawing/2014/main" id="{B13B7792-63E9-18D2-43A1-7DB7497DC3A4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2802;p47">
                <a:extLst>
                  <a:ext uri="{FF2B5EF4-FFF2-40B4-BE49-F238E27FC236}">
                    <a16:creationId xmlns:a16="http://schemas.microsoft.com/office/drawing/2014/main" id="{5DD8B83B-D74A-85EB-2378-055E59826F5C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2803;p47">
                <a:extLst>
                  <a:ext uri="{FF2B5EF4-FFF2-40B4-BE49-F238E27FC236}">
                    <a16:creationId xmlns:a16="http://schemas.microsoft.com/office/drawing/2014/main" id="{99423352-E8BB-FBAB-3CF3-3DB054C6C4BD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2804;p47">
                <a:extLst>
                  <a:ext uri="{FF2B5EF4-FFF2-40B4-BE49-F238E27FC236}">
                    <a16:creationId xmlns:a16="http://schemas.microsoft.com/office/drawing/2014/main" id="{BF1F194C-9027-DEED-AC51-AE7E7E13AE98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2805;p47">
                <a:extLst>
                  <a:ext uri="{FF2B5EF4-FFF2-40B4-BE49-F238E27FC236}">
                    <a16:creationId xmlns:a16="http://schemas.microsoft.com/office/drawing/2014/main" id="{100773A5-0670-50E1-8C1D-5B3D9A1D2C30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2806;p47">
                <a:extLst>
                  <a:ext uri="{FF2B5EF4-FFF2-40B4-BE49-F238E27FC236}">
                    <a16:creationId xmlns:a16="http://schemas.microsoft.com/office/drawing/2014/main" id="{5AE336A4-6BBA-610B-7F46-EA9E7C8AABB7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2807;p47">
                <a:extLst>
                  <a:ext uri="{FF2B5EF4-FFF2-40B4-BE49-F238E27FC236}">
                    <a16:creationId xmlns:a16="http://schemas.microsoft.com/office/drawing/2014/main" id="{BBB01473-2B43-1F1C-24AE-35646A41ED99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2808;p47">
                <a:extLst>
                  <a:ext uri="{FF2B5EF4-FFF2-40B4-BE49-F238E27FC236}">
                    <a16:creationId xmlns:a16="http://schemas.microsoft.com/office/drawing/2014/main" id="{54D29B2B-7AE1-2E37-96DF-8FD3E8D75E4E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2809;p47">
                <a:extLst>
                  <a:ext uri="{FF2B5EF4-FFF2-40B4-BE49-F238E27FC236}">
                    <a16:creationId xmlns:a16="http://schemas.microsoft.com/office/drawing/2014/main" id="{B5299A61-03C0-0B1C-73B7-68DE840ADDFB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2810;p47">
                <a:extLst>
                  <a:ext uri="{FF2B5EF4-FFF2-40B4-BE49-F238E27FC236}">
                    <a16:creationId xmlns:a16="http://schemas.microsoft.com/office/drawing/2014/main" id="{1BCCCFD0-9A47-D215-C596-9D1C2CB606BF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2811;p47">
                <a:extLst>
                  <a:ext uri="{FF2B5EF4-FFF2-40B4-BE49-F238E27FC236}">
                    <a16:creationId xmlns:a16="http://schemas.microsoft.com/office/drawing/2014/main" id="{F62E2B24-7CF2-2617-8201-A684F4D703EB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2812;p47">
                <a:extLst>
                  <a:ext uri="{FF2B5EF4-FFF2-40B4-BE49-F238E27FC236}">
                    <a16:creationId xmlns:a16="http://schemas.microsoft.com/office/drawing/2014/main" id="{8C5C8079-5435-AD77-5E02-4D563C7C821F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2813;p47">
                <a:extLst>
                  <a:ext uri="{FF2B5EF4-FFF2-40B4-BE49-F238E27FC236}">
                    <a16:creationId xmlns:a16="http://schemas.microsoft.com/office/drawing/2014/main" id="{FAAEED4A-7AD1-67A1-8269-EDAFB77612BA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2814;p47">
                <a:extLst>
                  <a:ext uri="{FF2B5EF4-FFF2-40B4-BE49-F238E27FC236}">
                    <a16:creationId xmlns:a16="http://schemas.microsoft.com/office/drawing/2014/main" id="{1E60B3E5-7031-3151-A6C6-36F48386F8C4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2815;p47">
                <a:extLst>
                  <a:ext uri="{FF2B5EF4-FFF2-40B4-BE49-F238E27FC236}">
                    <a16:creationId xmlns:a16="http://schemas.microsoft.com/office/drawing/2014/main" id="{52E6090A-CA98-BAE7-5142-892710D728F0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2816;p47">
                <a:extLst>
                  <a:ext uri="{FF2B5EF4-FFF2-40B4-BE49-F238E27FC236}">
                    <a16:creationId xmlns:a16="http://schemas.microsoft.com/office/drawing/2014/main" id="{857C849E-4936-B9E9-FE38-05CE914A2D7B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2817;p47">
                <a:extLst>
                  <a:ext uri="{FF2B5EF4-FFF2-40B4-BE49-F238E27FC236}">
                    <a16:creationId xmlns:a16="http://schemas.microsoft.com/office/drawing/2014/main" id="{A67CD02D-63B9-B400-FD75-652449213E8D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2818;p47">
                <a:extLst>
                  <a:ext uri="{FF2B5EF4-FFF2-40B4-BE49-F238E27FC236}">
                    <a16:creationId xmlns:a16="http://schemas.microsoft.com/office/drawing/2014/main" id="{0D2F32D5-4EFF-A463-739B-1D1F3A2048D0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2819;p47">
                <a:extLst>
                  <a:ext uri="{FF2B5EF4-FFF2-40B4-BE49-F238E27FC236}">
                    <a16:creationId xmlns:a16="http://schemas.microsoft.com/office/drawing/2014/main" id="{8842DE3B-BD34-ECEA-C5FF-4CBF0126E780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2820;p47">
                <a:extLst>
                  <a:ext uri="{FF2B5EF4-FFF2-40B4-BE49-F238E27FC236}">
                    <a16:creationId xmlns:a16="http://schemas.microsoft.com/office/drawing/2014/main" id="{48F5AC26-8ECB-8C22-45BD-2D3C9E6FDDF1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2821;p47">
                <a:extLst>
                  <a:ext uri="{FF2B5EF4-FFF2-40B4-BE49-F238E27FC236}">
                    <a16:creationId xmlns:a16="http://schemas.microsoft.com/office/drawing/2014/main" id="{A4685D90-941D-DACB-B0B0-416EC964CA4C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2822;p47">
                <a:extLst>
                  <a:ext uri="{FF2B5EF4-FFF2-40B4-BE49-F238E27FC236}">
                    <a16:creationId xmlns:a16="http://schemas.microsoft.com/office/drawing/2014/main" id="{87EA60A1-CD8C-3EC5-C911-5843FBEE927B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2823;p47">
                <a:extLst>
                  <a:ext uri="{FF2B5EF4-FFF2-40B4-BE49-F238E27FC236}">
                    <a16:creationId xmlns:a16="http://schemas.microsoft.com/office/drawing/2014/main" id="{4278DA35-364D-12A2-0570-D31CC87DF400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2824;p47">
                <a:extLst>
                  <a:ext uri="{FF2B5EF4-FFF2-40B4-BE49-F238E27FC236}">
                    <a16:creationId xmlns:a16="http://schemas.microsoft.com/office/drawing/2014/main" id="{BC03FC9E-4ACF-8EE6-E9D6-A8E55D8BDFA0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2825;p47">
                <a:extLst>
                  <a:ext uri="{FF2B5EF4-FFF2-40B4-BE49-F238E27FC236}">
                    <a16:creationId xmlns:a16="http://schemas.microsoft.com/office/drawing/2014/main" id="{A8BCED28-B868-093C-9628-E3D2254D5022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2826;p47">
                <a:extLst>
                  <a:ext uri="{FF2B5EF4-FFF2-40B4-BE49-F238E27FC236}">
                    <a16:creationId xmlns:a16="http://schemas.microsoft.com/office/drawing/2014/main" id="{3AEA0E79-24A3-5A5E-D1B6-74BA79540A36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2827;p47">
                <a:extLst>
                  <a:ext uri="{FF2B5EF4-FFF2-40B4-BE49-F238E27FC236}">
                    <a16:creationId xmlns:a16="http://schemas.microsoft.com/office/drawing/2014/main" id="{3D3AE8AC-FFD5-08E7-D672-8B230676651A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2828;p47">
                <a:extLst>
                  <a:ext uri="{FF2B5EF4-FFF2-40B4-BE49-F238E27FC236}">
                    <a16:creationId xmlns:a16="http://schemas.microsoft.com/office/drawing/2014/main" id="{F11EEAF6-F0CC-B908-2A8C-BDAAFE46F27A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2829;p47">
                <a:extLst>
                  <a:ext uri="{FF2B5EF4-FFF2-40B4-BE49-F238E27FC236}">
                    <a16:creationId xmlns:a16="http://schemas.microsoft.com/office/drawing/2014/main" id="{B40F50A4-66DA-B069-16EC-DBDE45349F22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2830;p47">
                <a:extLst>
                  <a:ext uri="{FF2B5EF4-FFF2-40B4-BE49-F238E27FC236}">
                    <a16:creationId xmlns:a16="http://schemas.microsoft.com/office/drawing/2014/main" id="{F525020C-8517-760E-400B-3B52A5C6CF20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2831;p47">
                <a:extLst>
                  <a:ext uri="{FF2B5EF4-FFF2-40B4-BE49-F238E27FC236}">
                    <a16:creationId xmlns:a16="http://schemas.microsoft.com/office/drawing/2014/main" id="{10DBB99C-0CC3-D8CE-BA89-A4567B585E0C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2832;p47">
                <a:extLst>
                  <a:ext uri="{FF2B5EF4-FFF2-40B4-BE49-F238E27FC236}">
                    <a16:creationId xmlns:a16="http://schemas.microsoft.com/office/drawing/2014/main" id="{69CE4965-5F13-ADBD-4359-9565B2EE01FD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2833;p47">
                <a:extLst>
                  <a:ext uri="{FF2B5EF4-FFF2-40B4-BE49-F238E27FC236}">
                    <a16:creationId xmlns:a16="http://schemas.microsoft.com/office/drawing/2014/main" id="{E7D61744-8AB1-F327-2C9F-1FBC02E4B80B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2834;p47">
                <a:extLst>
                  <a:ext uri="{FF2B5EF4-FFF2-40B4-BE49-F238E27FC236}">
                    <a16:creationId xmlns:a16="http://schemas.microsoft.com/office/drawing/2014/main" id="{17941CFD-EF9A-5214-D2D1-0CB59C6FFE69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2835;p47">
                <a:extLst>
                  <a:ext uri="{FF2B5EF4-FFF2-40B4-BE49-F238E27FC236}">
                    <a16:creationId xmlns:a16="http://schemas.microsoft.com/office/drawing/2014/main" id="{76B46374-ABEF-FE1F-8790-4BBB5FEF6D59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2836;p47">
                <a:extLst>
                  <a:ext uri="{FF2B5EF4-FFF2-40B4-BE49-F238E27FC236}">
                    <a16:creationId xmlns:a16="http://schemas.microsoft.com/office/drawing/2014/main" id="{4B22654A-E7E3-1D4F-67E0-FF04F99E37D0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2837;p47">
                <a:extLst>
                  <a:ext uri="{FF2B5EF4-FFF2-40B4-BE49-F238E27FC236}">
                    <a16:creationId xmlns:a16="http://schemas.microsoft.com/office/drawing/2014/main" id="{D59C4D60-D701-F7B7-C9CC-C9C021F53397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2838;p47">
                <a:extLst>
                  <a:ext uri="{FF2B5EF4-FFF2-40B4-BE49-F238E27FC236}">
                    <a16:creationId xmlns:a16="http://schemas.microsoft.com/office/drawing/2014/main" id="{DA320CE9-E151-FA5C-C4DA-27CC10B78D1A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2839;p47">
                <a:extLst>
                  <a:ext uri="{FF2B5EF4-FFF2-40B4-BE49-F238E27FC236}">
                    <a16:creationId xmlns:a16="http://schemas.microsoft.com/office/drawing/2014/main" id="{9D32814C-D6B6-1384-73CF-88F1CAF18570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2840;p47">
                <a:extLst>
                  <a:ext uri="{FF2B5EF4-FFF2-40B4-BE49-F238E27FC236}">
                    <a16:creationId xmlns:a16="http://schemas.microsoft.com/office/drawing/2014/main" id="{856495F2-B4EE-73F4-2FCA-815DE2A294F6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2841;p47">
                <a:extLst>
                  <a:ext uri="{FF2B5EF4-FFF2-40B4-BE49-F238E27FC236}">
                    <a16:creationId xmlns:a16="http://schemas.microsoft.com/office/drawing/2014/main" id="{3197DEF5-FCEC-FB8D-C2A4-29568F9BE3C3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2842;p47">
                <a:extLst>
                  <a:ext uri="{FF2B5EF4-FFF2-40B4-BE49-F238E27FC236}">
                    <a16:creationId xmlns:a16="http://schemas.microsoft.com/office/drawing/2014/main" id="{EE255B0B-E7F1-BA32-2602-54FDF85552BB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2843;p47">
                <a:extLst>
                  <a:ext uri="{FF2B5EF4-FFF2-40B4-BE49-F238E27FC236}">
                    <a16:creationId xmlns:a16="http://schemas.microsoft.com/office/drawing/2014/main" id="{F64834B0-F493-2E6E-7F9A-9E17699C9CBD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2844;p47">
                <a:extLst>
                  <a:ext uri="{FF2B5EF4-FFF2-40B4-BE49-F238E27FC236}">
                    <a16:creationId xmlns:a16="http://schemas.microsoft.com/office/drawing/2014/main" id="{584CC476-0951-4568-98CE-5679BE7D37C3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2845;p47">
                <a:extLst>
                  <a:ext uri="{FF2B5EF4-FFF2-40B4-BE49-F238E27FC236}">
                    <a16:creationId xmlns:a16="http://schemas.microsoft.com/office/drawing/2014/main" id="{14C69D7B-DFD1-D815-793C-858F4872CA84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2846;p47">
                <a:extLst>
                  <a:ext uri="{FF2B5EF4-FFF2-40B4-BE49-F238E27FC236}">
                    <a16:creationId xmlns:a16="http://schemas.microsoft.com/office/drawing/2014/main" id="{AD04CDCF-F8C6-1EF3-752E-2BDD8535F0D2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2847;p47">
                <a:extLst>
                  <a:ext uri="{FF2B5EF4-FFF2-40B4-BE49-F238E27FC236}">
                    <a16:creationId xmlns:a16="http://schemas.microsoft.com/office/drawing/2014/main" id="{4B39266C-5849-A19D-B778-D31BB7D0E0FC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2848;p47">
                <a:extLst>
                  <a:ext uri="{FF2B5EF4-FFF2-40B4-BE49-F238E27FC236}">
                    <a16:creationId xmlns:a16="http://schemas.microsoft.com/office/drawing/2014/main" id="{846C54BE-393A-FC9A-7CD4-9A45EBD4F231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2849;p47">
                <a:extLst>
                  <a:ext uri="{FF2B5EF4-FFF2-40B4-BE49-F238E27FC236}">
                    <a16:creationId xmlns:a16="http://schemas.microsoft.com/office/drawing/2014/main" id="{BAA1D5BD-EFCA-14C9-4ED5-B39A453055DB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2850;p47">
                <a:extLst>
                  <a:ext uri="{FF2B5EF4-FFF2-40B4-BE49-F238E27FC236}">
                    <a16:creationId xmlns:a16="http://schemas.microsoft.com/office/drawing/2014/main" id="{72C97BB4-4370-3EBD-6D06-E40610FF9156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2851;p47">
                <a:extLst>
                  <a:ext uri="{FF2B5EF4-FFF2-40B4-BE49-F238E27FC236}">
                    <a16:creationId xmlns:a16="http://schemas.microsoft.com/office/drawing/2014/main" id="{814B84A1-7D2B-64A7-EF71-AC4FE4D8F614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2852;p47">
                <a:extLst>
                  <a:ext uri="{FF2B5EF4-FFF2-40B4-BE49-F238E27FC236}">
                    <a16:creationId xmlns:a16="http://schemas.microsoft.com/office/drawing/2014/main" id="{8661119E-BF19-FD98-0CE8-DBA5FDBDBF5A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2853;p47">
                <a:extLst>
                  <a:ext uri="{FF2B5EF4-FFF2-40B4-BE49-F238E27FC236}">
                    <a16:creationId xmlns:a16="http://schemas.microsoft.com/office/drawing/2014/main" id="{6307E8D5-DDB7-53A7-B129-08AA611E7941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2854;p47">
                <a:extLst>
                  <a:ext uri="{FF2B5EF4-FFF2-40B4-BE49-F238E27FC236}">
                    <a16:creationId xmlns:a16="http://schemas.microsoft.com/office/drawing/2014/main" id="{09428067-C870-5F59-764B-5905274DA224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2855;p47">
                <a:extLst>
                  <a:ext uri="{FF2B5EF4-FFF2-40B4-BE49-F238E27FC236}">
                    <a16:creationId xmlns:a16="http://schemas.microsoft.com/office/drawing/2014/main" id="{39A0D51B-302A-868E-115B-6D16E4269A26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2856;p47">
                <a:extLst>
                  <a:ext uri="{FF2B5EF4-FFF2-40B4-BE49-F238E27FC236}">
                    <a16:creationId xmlns:a16="http://schemas.microsoft.com/office/drawing/2014/main" id="{025467F9-1AA7-FF62-D2FF-F6F5F0DCB4E4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2857;p47">
                <a:extLst>
                  <a:ext uri="{FF2B5EF4-FFF2-40B4-BE49-F238E27FC236}">
                    <a16:creationId xmlns:a16="http://schemas.microsoft.com/office/drawing/2014/main" id="{395C8B1C-031B-04B2-935C-399724F49F48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2858;p47">
                <a:extLst>
                  <a:ext uri="{FF2B5EF4-FFF2-40B4-BE49-F238E27FC236}">
                    <a16:creationId xmlns:a16="http://schemas.microsoft.com/office/drawing/2014/main" id="{414D5E2B-9936-22DB-081B-DBB9954DE32A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2859;p47">
                <a:extLst>
                  <a:ext uri="{FF2B5EF4-FFF2-40B4-BE49-F238E27FC236}">
                    <a16:creationId xmlns:a16="http://schemas.microsoft.com/office/drawing/2014/main" id="{F6696965-1D90-5834-8D77-4CE27BB1F771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2860;p47">
                <a:extLst>
                  <a:ext uri="{FF2B5EF4-FFF2-40B4-BE49-F238E27FC236}">
                    <a16:creationId xmlns:a16="http://schemas.microsoft.com/office/drawing/2014/main" id="{14BC1763-2E79-ABDB-454E-3A7C3D98BECE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2861;p47">
                <a:extLst>
                  <a:ext uri="{FF2B5EF4-FFF2-40B4-BE49-F238E27FC236}">
                    <a16:creationId xmlns:a16="http://schemas.microsoft.com/office/drawing/2014/main" id="{523CBAE3-F6E0-647C-E288-1F2E023D1534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2862;p47">
                <a:extLst>
                  <a:ext uri="{FF2B5EF4-FFF2-40B4-BE49-F238E27FC236}">
                    <a16:creationId xmlns:a16="http://schemas.microsoft.com/office/drawing/2014/main" id="{3D7D8527-7D7E-1BAD-DA19-58021AB88B4A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2863;p47">
                <a:extLst>
                  <a:ext uri="{FF2B5EF4-FFF2-40B4-BE49-F238E27FC236}">
                    <a16:creationId xmlns:a16="http://schemas.microsoft.com/office/drawing/2014/main" id="{084502C4-BFA2-ABDF-4352-F3ABAE131CDD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2864;p47">
                <a:extLst>
                  <a:ext uri="{FF2B5EF4-FFF2-40B4-BE49-F238E27FC236}">
                    <a16:creationId xmlns:a16="http://schemas.microsoft.com/office/drawing/2014/main" id="{30F5C89C-020E-6232-E078-E2A27F1DF263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2865;p47">
                <a:extLst>
                  <a:ext uri="{FF2B5EF4-FFF2-40B4-BE49-F238E27FC236}">
                    <a16:creationId xmlns:a16="http://schemas.microsoft.com/office/drawing/2014/main" id="{C863EEB0-B738-6609-2504-48820B8F3CA2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2866;p47">
                <a:extLst>
                  <a:ext uri="{FF2B5EF4-FFF2-40B4-BE49-F238E27FC236}">
                    <a16:creationId xmlns:a16="http://schemas.microsoft.com/office/drawing/2014/main" id="{55729864-69D1-97A2-1943-D5D92C5E52C9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2867;p47">
                <a:extLst>
                  <a:ext uri="{FF2B5EF4-FFF2-40B4-BE49-F238E27FC236}">
                    <a16:creationId xmlns:a16="http://schemas.microsoft.com/office/drawing/2014/main" id="{C2819161-92D5-36FE-DFEA-9DB6FD3F7F01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2868;p47">
                <a:extLst>
                  <a:ext uri="{FF2B5EF4-FFF2-40B4-BE49-F238E27FC236}">
                    <a16:creationId xmlns:a16="http://schemas.microsoft.com/office/drawing/2014/main" id="{A66CB36B-2720-7C4A-3C92-B02DF389BB57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2869;p47">
                <a:extLst>
                  <a:ext uri="{FF2B5EF4-FFF2-40B4-BE49-F238E27FC236}">
                    <a16:creationId xmlns:a16="http://schemas.microsoft.com/office/drawing/2014/main" id="{286DB97D-F272-768B-6D6F-743115251AE5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2870;p47">
                <a:extLst>
                  <a:ext uri="{FF2B5EF4-FFF2-40B4-BE49-F238E27FC236}">
                    <a16:creationId xmlns:a16="http://schemas.microsoft.com/office/drawing/2014/main" id="{2A7487C3-C828-E823-83B3-45B18588F7C9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2871;p47">
                <a:extLst>
                  <a:ext uri="{FF2B5EF4-FFF2-40B4-BE49-F238E27FC236}">
                    <a16:creationId xmlns:a16="http://schemas.microsoft.com/office/drawing/2014/main" id="{40E2D112-3D70-E535-FE1E-A417AE699E97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2872;p47">
                <a:extLst>
                  <a:ext uri="{FF2B5EF4-FFF2-40B4-BE49-F238E27FC236}">
                    <a16:creationId xmlns:a16="http://schemas.microsoft.com/office/drawing/2014/main" id="{93A72169-E2B0-581E-B285-71B53305FBA1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2873;p47">
                <a:extLst>
                  <a:ext uri="{FF2B5EF4-FFF2-40B4-BE49-F238E27FC236}">
                    <a16:creationId xmlns:a16="http://schemas.microsoft.com/office/drawing/2014/main" id="{D4672F1F-9B2F-6EE8-83EC-92E64F15657F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2874;p47">
                <a:extLst>
                  <a:ext uri="{FF2B5EF4-FFF2-40B4-BE49-F238E27FC236}">
                    <a16:creationId xmlns:a16="http://schemas.microsoft.com/office/drawing/2014/main" id="{E5F21623-86E8-702E-6285-B04BC994430F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2875;p47">
                <a:extLst>
                  <a:ext uri="{FF2B5EF4-FFF2-40B4-BE49-F238E27FC236}">
                    <a16:creationId xmlns:a16="http://schemas.microsoft.com/office/drawing/2014/main" id="{3133BBB0-4E08-18E0-99D1-8D5E94D2A03A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2876;p47">
                <a:extLst>
                  <a:ext uri="{FF2B5EF4-FFF2-40B4-BE49-F238E27FC236}">
                    <a16:creationId xmlns:a16="http://schemas.microsoft.com/office/drawing/2014/main" id="{6B7378A9-DF60-5CE5-E606-6CFEAF9EFB92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2877;p47">
                <a:extLst>
                  <a:ext uri="{FF2B5EF4-FFF2-40B4-BE49-F238E27FC236}">
                    <a16:creationId xmlns:a16="http://schemas.microsoft.com/office/drawing/2014/main" id="{3297207C-4BE5-4FA2-66F5-E24FF021C7DE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2878;p47">
                <a:extLst>
                  <a:ext uri="{FF2B5EF4-FFF2-40B4-BE49-F238E27FC236}">
                    <a16:creationId xmlns:a16="http://schemas.microsoft.com/office/drawing/2014/main" id="{4C090C49-8C35-9B3C-7BDC-82BC5C3B76C4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2879;p47">
                <a:extLst>
                  <a:ext uri="{FF2B5EF4-FFF2-40B4-BE49-F238E27FC236}">
                    <a16:creationId xmlns:a16="http://schemas.microsoft.com/office/drawing/2014/main" id="{485D7AB9-5C26-686E-B794-62A8CE760164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2880;p47">
                <a:extLst>
                  <a:ext uri="{FF2B5EF4-FFF2-40B4-BE49-F238E27FC236}">
                    <a16:creationId xmlns:a16="http://schemas.microsoft.com/office/drawing/2014/main" id="{2BED16FC-D396-9FA4-D273-0270577E6271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2881;p47">
                <a:extLst>
                  <a:ext uri="{FF2B5EF4-FFF2-40B4-BE49-F238E27FC236}">
                    <a16:creationId xmlns:a16="http://schemas.microsoft.com/office/drawing/2014/main" id="{2D470CC7-1BF1-9EB3-9245-0EB9E491C232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2882;p47">
                <a:extLst>
                  <a:ext uri="{FF2B5EF4-FFF2-40B4-BE49-F238E27FC236}">
                    <a16:creationId xmlns:a16="http://schemas.microsoft.com/office/drawing/2014/main" id="{0C93DFA4-DE91-4C63-206E-2E41EC263FEB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2883;p47">
                <a:extLst>
                  <a:ext uri="{FF2B5EF4-FFF2-40B4-BE49-F238E27FC236}">
                    <a16:creationId xmlns:a16="http://schemas.microsoft.com/office/drawing/2014/main" id="{B4DE8424-09BA-C6FD-B48D-9C893854C2B5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2884;p47">
                <a:extLst>
                  <a:ext uri="{FF2B5EF4-FFF2-40B4-BE49-F238E27FC236}">
                    <a16:creationId xmlns:a16="http://schemas.microsoft.com/office/drawing/2014/main" id="{61B29B63-13C0-FCD2-4EAE-3658A53DF071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2885;p47">
                <a:extLst>
                  <a:ext uri="{FF2B5EF4-FFF2-40B4-BE49-F238E27FC236}">
                    <a16:creationId xmlns:a16="http://schemas.microsoft.com/office/drawing/2014/main" id="{67A34B21-5A02-B654-CCFF-4FB97CA287A8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2886;p47">
                <a:extLst>
                  <a:ext uri="{FF2B5EF4-FFF2-40B4-BE49-F238E27FC236}">
                    <a16:creationId xmlns:a16="http://schemas.microsoft.com/office/drawing/2014/main" id="{5D697F63-F3F1-556E-5B41-26C29181AE40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2887;p47">
              <a:extLst>
                <a:ext uri="{FF2B5EF4-FFF2-40B4-BE49-F238E27FC236}">
                  <a16:creationId xmlns:a16="http://schemas.microsoft.com/office/drawing/2014/main" id="{744A0F11-12DB-F3C3-1262-E6AA0C75D2AE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88;p47">
              <a:extLst>
                <a:ext uri="{FF2B5EF4-FFF2-40B4-BE49-F238E27FC236}">
                  <a16:creationId xmlns:a16="http://schemas.microsoft.com/office/drawing/2014/main" id="{E0C6A4A1-2E55-B3E7-E32D-CF3BD284FD27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89;p47">
              <a:extLst>
                <a:ext uri="{FF2B5EF4-FFF2-40B4-BE49-F238E27FC236}">
                  <a16:creationId xmlns:a16="http://schemas.microsoft.com/office/drawing/2014/main" id="{DD4F9A2D-EF11-3088-089B-BFF699F2CCEE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0;p47">
              <a:extLst>
                <a:ext uri="{FF2B5EF4-FFF2-40B4-BE49-F238E27FC236}">
                  <a16:creationId xmlns:a16="http://schemas.microsoft.com/office/drawing/2014/main" id="{FBF1F0F9-D6F3-1DFA-C409-378897380CAF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891;p47">
              <a:extLst>
                <a:ext uri="{FF2B5EF4-FFF2-40B4-BE49-F238E27FC236}">
                  <a16:creationId xmlns:a16="http://schemas.microsoft.com/office/drawing/2014/main" id="{5476FC5E-E030-46D4-4CDE-31A1F34900A3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892;p47">
              <a:extLst>
                <a:ext uri="{FF2B5EF4-FFF2-40B4-BE49-F238E27FC236}">
                  <a16:creationId xmlns:a16="http://schemas.microsoft.com/office/drawing/2014/main" id="{F679C632-3F08-7842-8482-A2B2CF0B70B9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893;p47">
              <a:extLst>
                <a:ext uri="{FF2B5EF4-FFF2-40B4-BE49-F238E27FC236}">
                  <a16:creationId xmlns:a16="http://schemas.microsoft.com/office/drawing/2014/main" id="{51F860AD-B217-9F71-4C71-2C59A767708F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4;p47">
              <a:extLst>
                <a:ext uri="{FF2B5EF4-FFF2-40B4-BE49-F238E27FC236}">
                  <a16:creationId xmlns:a16="http://schemas.microsoft.com/office/drawing/2014/main" id="{F3FBCF6F-1478-DA8B-619D-34BF46B56BF4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5;p47">
              <a:extLst>
                <a:ext uri="{FF2B5EF4-FFF2-40B4-BE49-F238E27FC236}">
                  <a16:creationId xmlns:a16="http://schemas.microsoft.com/office/drawing/2014/main" id="{07FF7EF0-0BF5-6EB7-0C2D-59A5C756FF1B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896;p47">
              <a:extLst>
                <a:ext uri="{FF2B5EF4-FFF2-40B4-BE49-F238E27FC236}">
                  <a16:creationId xmlns:a16="http://schemas.microsoft.com/office/drawing/2014/main" id="{B87CEA80-6CBE-F00B-2EFC-1FA1C10BDBC5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7;p47">
              <a:extLst>
                <a:ext uri="{FF2B5EF4-FFF2-40B4-BE49-F238E27FC236}">
                  <a16:creationId xmlns:a16="http://schemas.microsoft.com/office/drawing/2014/main" id="{2670D0CC-5174-F46F-59AE-2FAD48B516CC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898;p47">
              <a:extLst>
                <a:ext uri="{FF2B5EF4-FFF2-40B4-BE49-F238E27FC236}">
                  <a16:creationId xmlns:a16="http://schemas.microsoft.com/office/drawing/2014/main" id="{FD58EBE8-EF6D-0F25-5FB5-97C1CE4C3F4C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899;p47">
              <a:extLst>
                <a:ext uri="{FF2B5EF4-FFF2-40B4-BE49-F238E27FC236}">
                  <a16:creationId xmlns:a16="http://schemas.microsoft.com/office/drawing/2014/main" id="{AA1C96AF-D536-555F-7CE5-D406A28DEEEE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900;p47">
              <a:extLst>
                <a:ext uri="{FF2B5EF4-FFF2-40B4-BE49-F238E27FC236}">
                  <a16:creationId xmlns:a16="http://schemas.microsoft.com/office/drawing/2014/main" id="{DB0F53ED-30E7-A5CF-AE46-CC5EBE07C125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901;p47">
              <a:extLst>
                <a:ext uri="{FF2B5EF4-FFF2-40B4-BE49-F238E27FC236}">
                  <a16:creationId xmlns:a16="http://schemas.microsoft.com/office/drawing/2014/main" id="{3DE6ACF5-7807-608A-CA82-1DE95F8DD264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902;p47">
              <a:extLst>
                <a:ext uri="{FF2B5EF4-FFF2-40B4-BE49-F238E27FC236}">
                  <a16:creationId xmlns:a16="http://schemas.microsoft.com/office/drawing/2014/main" id="{AB5C7F6A-05BC-C190-676D-83745F7849A1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903;p47">
              <a:extLst>
                <a:ext uri="{FF2B5EF4-FFF2-40B4-BE49-F238E27FC236}">
                  <a16:creationId xmlns:a16="http://schemas.microsoft.com/office/drawing/2014/main" id="{4ACF472D-5F0C-5602-DFBB-2E3FB8CDEBD3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04;p47">
              <a:extLst>
                <a:ext uri="{FF2B5EF4-FFF2-40B4-BE49-F238E27FC236}">
                  <a16:creationId xmlns:a16="http://schemas.microsoft.com/office/drawing/2014/main" id="{C43E928C-0D01-50C3-AF91-D695F60E6A45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905;p47">
              <a:extLst>
                <a:ext uri="{FF2B5EF4-FFF2-40B4-BE49-F238E27FC236}">
                  <a16:creationId xmlns:a16="http://schemas.microsoft.com/office/drawing/2014/main" id="{69249D28-3EFD-9F87-F5E9-4041DB6225BA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906;p47">
              <a:extLst>
                <a:ext uri="{FF2B5EF4-FFF2-40B4-BE49-F238E27FC236}">
                  <a16:creationId xmlns:a16="http://schemas.microsoft.com/office/drawing/2014/main" id="{18CD028B-FFC2-D858-2C61-6FCFC049EAB8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907;p47">
              <a:extLst>
                <a:ext uri="{FF2B5EF4-FFF2-40B4-BE49-F238E27FC236}">
                  <a16:creationId xmlns:a16="http://schemas.microsoft.com/office/drawing/2014/main" id="{ED3C62FA-3855-DD49-F5DF-B7A82E388D89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908;p47">
              <a:extLst>
                <a:ext uri="{FF2B5EF4-FFF2-40B4-BE49-F238E27FC236}">
                  <a16:creationId xmlns:a16="http://schemas.microsoft.com/office/drawing/2014/main" id="{1DC32BDD-D30C-EDE0-1524-21248D6302A4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909;p47">
              <a:extLst>
                <a:ext uri="{FF2B5EF4-FFF2-40B4-BE49-F238E27FC236}">
                  <a16:creationId xmlns:a16="http://schemas.microsoft.com/office/drawing/2014/main" id="{7D09DE73-8EA8-E8CF-122D-093017DF9D50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910;p47">
              <a:extLst>
                <a:ext uri="{FF2B5EF4-FFF2-40B4-BE49-F238E27FC236}">
                  <a16:creationId xmlns:a16="http://schemas.microsoft.com/office/drawing/2014/main" id="{963FB9F7-01AB-916F-0ED1-9CAF4985F65C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911;p47">
              <a:extLst>
                <a:ext uri="{FF2B5EF4-FFF2-40B4-BE49-F238E27FC236}">
                  <a16:creationId xmlns:a16="http://schemas.microsoft.com/office/drawing/2014/main" id="{569497A2-3C6C-A8F9-287A-1561B99C2148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912;p47">
              <a:extLst>
                <a:ext uri="{FF2B5EF4-FFF2-40B4-BE49-F238E27FC236}">
                  <a16:creationId xmlns:a16="http://schemas.microsoft.com/office/drawing/2014/main" id="{A6E21C48-2EC0-5488-2D7F-1BED88B6D722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913;p47">
              <a:extLst>
                <a:ext uri="{FF2B5EF4-FFF2-40B4-BE49-F238E27FC236}">
                  <a16:creationId xmlns:a16="http://schemas.microsoft.com/office/drawing/2014/main" id="{5E716FE1-3D95-3882-B5A0-443CA87738B8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914;p47">
              <a:extLst>
                <a:ext uri="{FF2B5EF4-FFF2-40B4-BE49-F238E27FC236}">
                  <a16:creationId xmlns:a16="http://schemas.microsoft.com/office/drawing/2014/main" id="{C9E1C7F1-F993-1AE7-2259-81C382D25D50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915;p47">
              <a:extLst>
                <a:ext uri="{FF2B5EF4-FFF2-40B4-BE49-F238E27FC236}">
                  <a16:creationId xmlns:a16="http://schemas.microsoft.com/office/drawing/2014/main" id="{5788CF57-4965-FA8F-394C-90BE9652A569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916;p47">
              <a:extLst>
                <a:ext uri="{FF2B5EF4-FFF2-40B4-BE49-F238E27FC236}">
                  <a16:creationId xmlns:a16="http://schemas.microsoft.com/office/drawing/2014/main" id="{27BC91C7-3DBA-305F-D523-AF6602DEA50B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917;p47">
              <a:extLst>
                <a:ext uri="{FF2B5EF4-FFF2-40B4-BE49-F238E27FC236}">
                  <a16:creationId xmlns:a16="http://schemas.microsoft.com/office/drawing/2014/main" id="{7DCE1535-4A55-C448-54D8-AEF521197716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918;p47">
              <a:extLst>
                <a:ext uri="{FF2B5EF4-FFF2-40B4-BE49-F238E27FC236}">
                  <a16:creationId xmlns:a16="http://schemas.microsoft.com/office/drawing/2014/main" id="{FC42B6E6-5EB4-E707-FFB7-FB54E3CDFC4D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919;p47">
              <a:extLst>
                <a:ext uri="{FF2B5EF4-FFF2-40B4-BE49-F238E27FC236}">
                  <a16:creationId xmlns:a16="http://schemas.microsoft.com/office/drawing/2014/main" id="{5B2A54F5-DF58-337B-CA42-9DE8316E95EB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920;p47">
              <a:extLst>
                <a:ext uri="{FF2B5EF4-FFF2-40B4-BE49-F238E27FC236}">
                  <a16:creationId xmlns:a16="http://schemas.microsoft.com/office/drawing/2014/main" id="{D9DE2AFB-45D0-0193-0733-11DE9D9800E4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921;p47">
              <a:extLst>
                <a:ext uri="{FF2B5EF4-FFF2-40B4-BE49-F238E27FC236}">
                  <a16:creationId xmlns:a16="http://schemas.microsoft.com/office/drawing/2014/main" id="{676DE9E9-67CF-D901-13FE-708652651396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922;p47">
              <a:extLst>
                <a:ext uri="{FF2B5EF4-FFF2-40B4-BE49-F238E27FC236}">
                  <a16:creationId xmlns:a16="http://schemas.microsoft.com/office/drawing/2014/main" id="{81898730-7CAE-318F-36B2-E58B177D5B92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923;p47">
              <a:extLst>
                <a:ext uri="{FF2B5EF4-FFF2-40B4-BE49-F238E27FC236}">
                  <a16:creationId xmlns:a16="http://schemas.microsoft.com/office/drawing/2014/main" id="{F1660464-BE13-76DE-3F7E-F3282F18CD2D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924;p47">
              <a:extLst>
                <a:ext uri="{FF2B5EF4-FFF2-40B4-BE49-F238E27FC236}">
                  <a16:creationId xmlns:a16="http://schemas.microsoft.com/office/drawing/2014/main" id="{E8FF64C4-4061-8B5D-A126-D443D953CC12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25;p47">
              <a:extLst>
                <a:ext uri="{FF2B5EF4-FFF2-40B4-BE49-F238E27FC236}">
                  <a16:creationId xmlns:a16="http://schemas.microsoft.com/office/drawing/2014/main" id="{7D899F29-EC3A-63F9-6410-C11C9B8D3AA9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926;p47">
              <a:extLst>
                <a:ext uri="{FF2B5EF4-FFF2-40B4-BE49-F238E27FC236}">
                  <a16:creationId xmlns:a16="http://schemas.microsoft.com/office/drawing/2014/main" id="{A921DB82-91A0-4404-4A1F-10F646AB4A16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927;p47">
              <a:extLst>
                <a:ext uri="{FF2B5EF4-FFF2-40B4-BE49-F238E27FC236}">
                  <a16:creationId xmlns:a16="http://schemas.microsoft.com/office/drawing/2014/main" id="{E5AFE9AE-47DE-489C-03E9-0B4C87EA793D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928;p47">
              <a:extLst>
                <a:ext uri="{FF2B5EF4-FFF2-40B4-BE49-F238E27FC236}">
                  <a16:creationId xmlns:a16="http://schemas.microsoft.com/office/drawing/2014/main" id="{2A722C04-4078-ACFA-F8FE-84CC3C8B3484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929;p47">
              <a:extLst>
                <a:ext uri="{FF2B5EF4-FFF2-40B4-BE49-F238E27FC236}">
                  <a16:creationId xmlns:a16="http://schemas.microsoft.com/office/drawing/2014/main" id="{183ECAC9-9E9F-E41D-A754-AE031F77AE40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930;p47">
              <a:extLst>
                <a:ext uri="{FF2B5EF4-FFF2-40B4-BE49-F238E27FC236}">
                  <a16:creationId xmlns:a16="http://schemas.microsoft.com/office/drawing/2014/main" id="{EC395C48-69E7-A053-072D-305B5F0FC376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931;p47">
              <a:extLst>
                <a:ext uri="{FF2B5EF4-FFF2-40B4-BE49-F238E27FC236}">
                  <a16:creationId xmlns:a16="http://schemas.microsoft.com/office/drawing/2014/main" id="{3CBD8860-96F7-E78A-DA71-EEAEC1FE1874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932;p47">
              <a:extLst>
                <a:ext uri="{FF2B5EF4-FFF2-40B4-BE49-F238E27FC236}">
                  <a16:creationId xmlns:a16="http://schemas.microsoft.com/office/drawing/2014/main" id="{D6054F51-44EC-F739-ED24-60948A854C5F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933;p47">
              <a:extLst>
                <a:ext uri="{FF2B5EF4-FFF2-40B4-BE49-F238E27FC236}">
                  <a16:creationId xmlns:a16="http://schemas.microsoft.com/office/drawing/2014/main" id="{D8B40C24-E4C2-53C2-0DAC-B922B6122106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934;p47">
              <a:extLst>
                <a:ext uri="{FF2B5EF4-FFF2-40B4-BE49-F238E27FC236}">
                  <a16:creationId xmlns:a16="http://schemas.microsoft.com/office/drawing/2014/main" id="{70769933-2597-FD80-AF5D-59A492A4A018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935;p47">
              <a:extLst>
                <a:ext uri="{FF2B5EF4-FFF2-40B4-BE49-F238E27FC236}">
                  <a16:creationId xmlns:a16="http://schemas.microsoft.com/office/drawing/2014/main" id="{075B7072-E383-209A-8EF7-FBF53AC4FB86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936;p47">
              <a:extLst>
                <a:ext uri="{FF2B5EF4-FFF2-40B4-BE49-F238E27FC236}">
                  <a16:creationId xmlns:a16="http://schemas.microsoft.com/office/drawing/2014/main" id="{E4CF242E-36A3-2605-81E2-2919DA24838B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937;p47">
              <a:extLst>
                <a:ext uri="{FF2B5EF4-FFF2-40B4-BE49-F238E27FC236}">
                  <a16:creationId xmlns:a16="http://schemas.microsoft.com/office/drawing/2014/main" id="{EA8E7BCA-59FB-22E2-0E31-350127FB33D4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938;p47">
              <a:extLst>
                <a:ext uri="{FF2B5EF4-FFF2-40B4-BE49-F238E27FC236}">
                  <a16:creationId xmlns:a16="http://schemas.microsoft.com/office/drawing/2014/main" id="{E140E902-5A9F-3377-FECC-E95D30C14BD6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2939;p47">
              <a:extLst>
                <a:ext uri="{FF2B5EF4-FFF2-40B4-BE49-F238E27FC236}">
                  <a16:creationId xmlns:a16="http://schemas.microsoft.com/office/drawing/2014/main" id="{A0405B65-25EA-B6C0-4950-367FC4E2F417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2940;p47">
              <a:extLst>
                <a:ext uri="{FF2B5EF4-FFF2-40B4-BE49-F238E27FC236}">
                  <a16:creationId xmlns:a16="http://schemas.microsoft.com/office/drawing/2014/main" id="{4AF96B4B-4430-1A7C-29DD-6F89A8DAC62D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2941;p47">
              <a:extLst>
                <a:ext uri="{FF2B5EF4-FFF2-40B4-BE49-F238E27FC236}">
                  <a16:creationId xmlns:a16="http://schemas.microsoft.com/office/drawing/2014/main" id="{4037A265-B0F8-4F5C-01AF-8073659BEC71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2942;p47">
              <a:extLst>
                <a:ext uri="{FF2B5EF4-FFF2-40B4-BE49-F238E27FC236}">
                  <a16:creationId xmlns:a16="http://schemas.microsoft.com/office/drawing/2014/main" id="{9FFA727B-41C4-7ECB-57EE-EE58910644F9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2943;p47">
              <a:extLst>
                <a:ext uri="{FF2B5EF4-FFF2-40B4-BE49-F238E27FC236}">
                  <a16:creationId xmlns:a16="http://schemas.microsoft.com/office/drawing/2014/main" id="{768D46B2-908E-43AF-1BF9-897B9C7597A9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2944;p47">
              <a:extLst>
                <a:ext uri="{FF2B5EF4-FFF2-40B4-BE49-F238E27FC236}">
                  <a16:creationId xmlns:a16="http://schemas.microsoft.com/office/drawing/2014/main" id="{D38B7440-B19E-3862-FFBA-3B558DC1E19B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2945;p47">
              <a:extLst>
                <a:ext uri="{FF2B5EF4-FFF2-40B4-BE49-F238E27FC236}">
                  <a16:creationId xmlns:a16="http://schemas.microsoft.com/office/drawing/2014/main" id="{94F14686-C124-9549-F4B6-5CC095789621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2946;p47">
              <a:extLst>
                <a:ext uri="{FF2B5EF4-FFF2-40B4-BE49-F238E27FC236}">
                  <a16:creationId xmlns:a16="http://schemas.microsoft.com/office/drawing/2014/main" id="{63AB900E-58C5-E33A-A581-BC378F7E7729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2947;p47">
              <a:extLst>
                <a:ext uri="{FF2B5EF4-FFF2-40B4-BE49-F238E27FC236}">
                  <a16:creationId xmlns:a16="http://schemas.microsoft.com/office/drawing/2014/main" id="{CDA89A34-8195-2664-2E2C-D1C1F8A0423E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2948;p47">
              <a:extLst>
                <a:ext uri="{FF2B5EF4-FFF2-40B4-BE49-F238E27FC236}">
                  <a16:creationId xmlns:a16="http://schemas.microsoft.com/office/drawing/2014/main" id="{A29EB246-7905-3396-B171-5F0466D5C546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2949;p47">
              <a:extLst>
                <a:ext uri="{FF2B5EF4-FFF2-40B4-BE49-F238E27FC236}">
                  <a16:creationId xmlns:a16="http://schemas.microsoft.com/office/drawing/2014/main" id="{5F153D9D-296B-07D1-1EF9-2E892B9F20A2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2950;p47">
              <a:extLst>
                <a:ext uri="{FF2B5EF4-FFF2-40B4-BE49-F238E27FC236}">
                  <a16:creationId xmlns:a16="http://schemas.microsoft.com/office/drawing/2014/main" id="{EA7952AE-F5DF-C695-951B-06E7628ADA1E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2951;p47">
              <a:extLst>
                <a:ext uri="{FF2B5EF4-FFF2-40B4-BE49-F238E27FC236}">
                  <a16:creationId xmlns:a16="http://schemas.microsoft.com/office/drawing/2014/main" id="{091C0AD2-5520-E0F6-7258-60DABC9B96D8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2952;p47">
              <a:extLst>
                <a:ext uri="{FF2B5EF4-FFF2-40B4-BE49-F238E27FC236}">
                  <a16:creationId xmlns:a16="http://schemas.microsoft.com/office/drawing/2014/main" id="{B1A0CEE9-50E0-0ED8-FCC8-A7990EEDF649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2953;p47">
              <a:extLst>
                <a:ext uri="{FF2B5EF4-FFF2-40B4-BE49-F238E27FC236}">
                  <a16:creationId xmlns:a16="http://schemas.microsoft.com/office/drawing/2014/main" id="{873B0017-1997-41AF-BB7F-BCF6DF832728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2954;p47">
              <a:extLst>
                <a:ext uri="{FF2B5EF4-FFF2-40B4-BE49-F238E27FC236}">
                  <a16:creationId xmlns:a16="http://schemas.microsoft.com/office/drawing/2014/main" id="{D1DDC656-AA4A-E63A-E699-04A3B6F2A8D5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2955;p47">
              <a:extLst>
                <a:ext uri="{FF2B5EF4-FFF2-40B4-BE49-F238E27FC236}">
                  <a16:creationId xmlns:a16="http://schemas.microsoft.com/office/drawing/2014/main" id="{DCFA0F43-BA24-4CC2-4D70-AF38871B3D2E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2956;p47">
              <a:extLst>
                <a:ext uri="{FF2B5EF4-FFF2-40B4-BE49-F238E27FC236}">
                  <a16:creationId xmlns:a16="http://schemas.microsoft.com/office/drawing/2014/main" id="{78ED1588-863E-D2CA-BC5F-A35C97C69DD6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2957;p47">
              <a:extLst>
                <a:ext uri="{FF2B5EF4-FFF2-40B4-BE49-F238E27FC236}">
                  <a16:creationId xmlns:a16="http://schemas.microsoft.com/office/drawing/2014/main" id="{04D6EE8E-A6AE-AB84-AD9C-9F66B70DB755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2958;p47">
              <a:extLst>
                <a:ext uri="{FF2B5EF4-FFF2-40B4-BE49-F238E27FC236}">
                  <a16:creationId xmlns:a16="http://schemas.microsoft.com/office/drawing/2014/main" id="{C9215DB9-E838-CE70-6034-3E57653D1A6A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2959;p47">
              <a:extLst>
                <a:ext uri="{FF2B5EF4-FFF2-40B4-BE49-F238E27FC236}">
                  <a16:creationId xmlns:a16="http://schemas.microsoft.com/office/drawing/2014/main" id="{C86A9216-5A38-B750-50F0-2CB08E5B687F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2960;p47">
              <a:extLst>
                <a:ext uri="{FF2B5EF4-FFF2-40B4-BE49-F238E27FC236}">
                  <a16:creationId xmlns:a16="http://schemas.microsoft.com/office/drawing/2014/main" id="{9138A607-AB81-B96E-1FA0-82D072667EC8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2961;p47">
              <a:extLst>
                <a:ext uri="{FF2B5EF4-FFF2-40B4-BE49-F238E27FC236}">
                  <a16:creationId xmlns:a16="http://schemas.microsoft.com/office/drawing/2014/main" id="{09D9B622-2553-981E-37E0-9855ECFAD2F7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2962;p47">
              <a:extLst>
                <a:ext uri="{FF2B5EF4-FFF2-40B4-BE49-F238E27FC236}">
                  <a16:creationId xmlns:a16="http://schemas.microsoft.com/office/drawing/2014/main" id="{C7D8D642-4D39-75F5-72C3-37923846C2A4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2963;p47">
              <a:extLst>
                <a:ext uri="{FF2B5EF4-FFF2-40B4-BE49-F238E27FC236}">
                  <a16:creationId xmlns:a16="http://schemas.microsoft.com/office/drawing/2014/main" id="{AEB6E5A5-C5CA-6EA1-EF45-7AF93B926D3A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2964;p47">
              <a:extLst>
                <a:ext uri="{FF2B5EF4-FFF2-40B4-BE49-F238E27FC236}">
                  <a16:creationId xmlns:a16="http://schemas.microsoft.com/office/drawing/2014/main" id="{F534F586-3927-DBDB-4A82-991E3CDBEB62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2965;p47">
              <a:extLst>
                <a:ext uri="{FF2B5EF4-FFF2-40B4-BE49-F238E27FC236}">
                  <a16:creationId xmlns:a16="http://schemas.microsoft.com/office/drawing/2014/main" id="{8041E440-0104-8FE1-1C9B-9AD253799916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2966;p47">
              <a:extLst>
                <a:ext uri="{FF2B5EF4-FFF2-40B4-BE49-F238E27FC236}">
                  <a16:creationId xmlns:a16="http://schemas.microsoft.com/office/drawing/2014/main" id="{20211A9F-0FE3-521F-EE59-B93D05977447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2967;p47">
              <a:extLst>
                <a:ext uri="{FF2B5EF4-FFF2-40B4-BE49-F238E27FC236}">
                  <a16:creationId xmlns:a16="http://schemas.microsoft.com/office/drawing/2014/main" id="{AA601D5D-96A9-47BA-B562-A3805DC9D892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2968;p47">
              <a:extLst>
                <a:ext uri="{FF2B5EF4-FFF2-40B4-BE49-F238E27FC236}">
                  <a16:creationId xmlns:a16="http://schemas.microsoft.com/office/drawing/2014/main" id="{91ECABED-F1BB-4339-C2B8-70EADF089A6F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2969;p47">
              <a:extLst>
                <a:ext uri="{FF2B5EF4-FFF2-40B4-BE49-F238E27FC236}">
                  <a16:creationId xmlns:a16="http://schemas.microsoft.com/office/drawing/2014/main" id="{F03080EB-5DEB-31BA-6924-40EAF8A6F0DC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2970;p47">
              <a:extLst>
                <a:ext uri="{FF2B5EF4-FFF2-40B4-BE49-F238E27FC236}">
                  <a16:creationId xmlns:a16="http://schemas.microsoft.com/office/drawing/2014/main" id="{25CA48C2-B25B-A9FD-DE5D-A636EF116E0F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2971;p47">
              <a:extLst>
                <a:ext uri="{FF2B5EF4-FFF2-40B4-BE49-F238E27FC236}">
                  <a16:creationId xmlns:a16="http://schemas.microsoft.com/office/drawing/2014/main" id="{0F0BD4C6-9054-90FC-8192-FADA40FA1FBB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2972;p47">
              <a:extLst>
                <a:ext uri="{FF2B5EF4-FFF2-40B4-BE49-F238E27FC236}">
                  <a16:creationId xmlns:a16="http://schemas.microsoft.com/office/drawing/2014/main" id="{21647CA5-23C4-2BB4-39C0-ED393767AE18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2973;p47">
              <a:extLst>
                <a:ext uri="{FF2B5EF4-FFF2-40B4-BE49-F238E27FC236}">
                  <a16:creationId xmlns:a16="http://schemas.microsoft.com/office/drawing/2014/main" id="{8AB382F4-81F9-6E7C-ED04-D35360C394E0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2974;p47">
              <a:extLst>
                <a:ext uri="{FF2B5EF4-FFF2-40B4-BE49-F238E27FC236}">
                  <a16:creationId xmlns:a16="http://schemas.microsoft.com/office/drawing/2014/main" id="{A3A74402-655F-20CB-7FCC-97FD2AF18EFA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2975;p47">
              <a:extLst>
                <a:ext uri="{FF2B5EF4-FFF2-40B4-BE49-F238E27FC236}">
                  <a16:creationId xmlns:a16="http://schemas.microsoft.com/office/drawing/2014/main" id="{12149B4C-7E1D-B3A9-1102-68B8D94E4AF7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2976;p47">
              <a:extLst>
                <a:ext uri="{FF2B5EF4-FFF2-40B4-BE49-F238E27FC236}">
                  <a16:creationId xmlns:a16="http://schemas.microsoft.com/office/drawing/2014/main" id="{F682F589-70EC-0560-F021-4DC2AB416C48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2977;p47">
              <a:extLst>
                <a:ext uri="{FF2B5EF4-FFF2-40B4-BE49-F238E27FC236}">
                  <a16:creationId xmlns:a16="http://schemas.microsoft.com/office/drawing/2014/main" id="{B829008C-305A-5EF1-D81B-946AD60DC5DF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2978;p47">
              <a:extLst>
                <a:ext uri="{FF2B5EF4-FFF2-40B4-BE49-F238E27FC236}">
                  <a16:creationId xmlns:a16="http://schemas.microsoft.com/office/drawing/2014/main" id="{1D316066-2335-C691-4D62-BFD574738F09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2979;p47">
              <a:extLst>
                <a:ext uri="{FF2B5EF4-FFF2-40B4-BE49-F238E27FC236}">
                  <a16:creationId xmlns:a16="http://schemas.microsoft.com/office/drawing/2014/main" id="{42029B89-5633-5745-524F-42401B8E09FF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2980;p47">
              <a:extLst>
                <a:ext uri="{FF2B5EF4-FFF2-40B4-BE49-F238E27FC236}">
                  <a16:creationId xmlns:a16="http://schemas.microsoft.com/office/drawing/2014/main" id="{9A126EA6-5AB7-45D3-520D-574BA98B10B0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2981;p47">
              <a:extLst>
                <a:ext uri="{FF2B5EF4-FFF2-40B4-BE49-F238E27FC236}">
                  <a16:creationId xmlns:a16="http://schemas.microsoft.com/office/drawing/2014/main" id="{D2BF1554-F7E1-CBCD-2921-8AB81EDD7C1E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2982;p47">
              <a:extLst>
                <a:ext uri="{FF2B5EF4-FFF2-40B4-BE49-F238E27FC236}">
                  <a16:creationId xmlns:a16="http://schemas.microsoft.com/office/drawing/2014/main" id="{230B12A5-B81D-B021-20B2-D34B4F248D49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2983;p47">
              <a:extLst>
                <a:ext uri="{FF2B5EF4-FFF2-40B4-BE49-F238E27FC236}">
                  <a16:creationId xmlns:a16="http://schemas.microsoft.com/office/drawing/2014/main" id="{0675EFB4-FC32-8E06-0716-3B765717C88C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2984;p47">
              <a:extLst>
                <a:ext uri="{FF2B5EF4-FFF2-40B4-BE49-F238E27FC236}">
                  <a16:creationId xmlns:a16="http://schemas.microsoft.com/office/drawing/2014/main" id="{335A50E6-D4AF-FEAF-62C6-692225ED2556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2985;p47">
              <a:extLst>
                <a:ext uri="{FF2B5EF4-FFF2-40B4-BE49-F238E27FC236}">
                  <a16:creationId xmlns:a16="http://schemas.microsoft.com/office/drawing/2014/main" id="{5852C6E7-1C53-3ACD-C921-7EA4668C04F4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2986;p47">
              <a:extLst>
                <a:ext uri="{FF2B5EF4-FFF2-40B4-BE49-F238E27FC236}">
                  <a16:creationId xmlns:a16="http://schemas.microsoft.com/office/drawing/2014/main" id="{7CA5C397-3FA3-1B13-290D-53543BC22743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2987;p47">
              <a:extLst>
                <a:ext uri="{FF2B5EF4-FFF2-40B4-BE49-F238E27FC236}">
                  <a16:creationId xmlns:a16="http://schemas.microsoft.com/office/drawing/2014/main" id="{C2B88786-F2E4-B134-0338-3CDFE3887396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2988;p47">
              <a:extLst>
                <a:ext uri="{FF2B5EF4-FFF2-40B4-BE49-F238E27FC236}">
                  <a16:creationId xmlns:a16="http://schemas.microsoft.com/office/drawing/2014/main" id="{942F96D2-36F0-332F-E9F2-277446F8C75F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2989;p47">
              <a:extLst>
                <a:ext uri="{FF2B5EF4-FFF2-40B4-BE49-F238E27FC236}">
                  <a16:creationId xmlns:a16="http://schemas.microsoft.com/office/drawing/2014/main" id="{317B0514-5E05-73DC-C1C1-FAAC95741868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2990;p47">
              <a:extLst>
                <a:ext uri="{FF2B5EF4-FFF2-40B4-BE49-F238E27FC236}">
                  <a16:creationId xmlns:a16="http://schemas.microsoft.com/office/drawing/2014/main" id="{65906C37-FE97-FEDB-617D-EA83C4BE3AA8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2991;p47">
              <a:extLst>
                <a:ext uri="{FF2B5EF4-FFF2-40B4-BE49-F238E27FC236}">
                  <a16:creationId xmlns:a16="http://schemas.microsoft.com/office/drawing/2014/main" id="{AA5A8224-E949-AFD0-B05B-31D7036DA2BB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2992;p47">
              <a:extLst>
                <a:ext uri="{FF2B5EF4-FFF2-40B4-BE49-F238E27FC236}">
                  <a16:creationId xmlns:a16="http://schemas.microsoft.com/office/drawing/2014/main" id="{6D3A843A-99B3-439B-911B-12AF1C4FFA28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2993;p47">
              <a:extLst>
                <a:ext uri="{FF2B5EF4-FFF2-40B4-BE49-F238E27FC236}">
                  <a16:creationId xmlns:a16="http://schemas.microsoft.com/office/drawing/2014/main" id="{D74BADB8-A1C6-149F-3374-149D55FBF381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2994;p47">
              <a:extLst>
                <a:ext uri="{FF2B5EF4-FFF2-40B4-BE49-F238E27FC236}">
                  <a16:creationId xmlns:a16="http://schemas.microsoft.com/office/drawing/2014/main" id="{94C7D6C7-6364-A6B6-0015-492EF2E78FD3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2995;p47">
              <a:extLst>
                <a:ext uri="{FF2B5EF4-FFF2-40B4-BE49-F238E27FC236}">
                  <a16:creationId xmlns:a16="http://schemas.microsoft.com/office/drawing/2014/main" id="{1B8AF72C-2429-CA11-01D6-652C6C0CEE47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2996;p47">
              <a:extLst>
                <a:ext uri="{FF2B5EF4-FFF2-40B4-BE49-F238E27FC236}">
                  <a16:creationId xmlns:a16="http://schemas.microsoft.com/office/drawing/2014/main" id="{A814D239-8CD5-BC50-3FF8-263F2D3FFAF1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2997;p47">
              <a:extLst>
                <a:ext uri="{FF2B5EF4-FFF2-40B4-BE49-F238E27FC236}">
                  <a16:creationId xmlns:a16="http://schemas.microsoft.com/office/drawing/2014/main" id="{29E031EE-0758-C098-98FD-63E2E938CDA7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998;p47">
              <a:extLst>
                <a:ext uri="{FF2B5EF4-FFF2-40B4-BE49-F238E27FC236}">
                  <a16:creationId xmlns:a16="http://schemas.microsoft.com/office/drawing/2014/main" id="{A70B7D30-CD34-7CA2-87BC-BAA7F8554290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999;p47">
              <a:extLst>
                <a:ext uri="{FF2B5EF4-FFF2-40B4-BE49-F238E27FC236}">
                  <a16:creationId xmlns:a16="http://schemas.microsoft.com/office/drawing/2014/main" id="{0501FFAF-DEE3-3FFE-9174-29805ED5C0CD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3000;p47">
              <a:extLst>
                <a:ext uri="{FF2B5EF4-FFF2-40B4-BE49-F238E27FC236}">
                  <a16:creationId xmlns:a16="http://schemas.microsoft.com/office/drawing/2014/main" id="{62D7BE01-ACFA-3294-0DED-40C3277DCBE9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3001;p47">
              <a:extLst>
                <a:ext uri="{FF2B5EF4-FFF2-40B4-BE49-F238E27FC236}">
                  <a16:creationId xmlns:a16="http://schemas.microsoft.com/office/drawing/2014/main" id="{AB26AC4D-1F92-965B-C1D4-AD29B3522D6C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3002;p47">
              <a:extLst>
                <a:ext uri="{FF2B5EF4-FFF2-40B4-BE49-F238E27FC236}">
                  <a16:creationId xmlns:a16="http://schemas.microsoft.com/office/drawing/2014/main" id="{C9546A74-CE99-6F52-BD66-53B6B4728835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3003;p47">
              <a:extLst>
                <a:ext uri="{FF2B5EF4-FFF2-40B4-BE49-F238E27FC236}">
                  <a16:creationId xmlns:a16="http://schemas.microsoft.com/office/drawing/2014/main" id="{0E628ADF-5E7E-91B0-1CE7-E2A45936CF2A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3004;p47">
              <a:extLst>
                <a:ext uri="{FF2B5EF4-FFF2-40B4-BE49-F238E27FC236}">
                  <a16:creationId xmlns:a16="http://schemas.microsoft.com/office/drawing/2014/main" id="{CAC53066-88AB-B7E7-2C42-59D521AEC2F3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3005;p47">
              <a:extLst>
                <a:ext uri="{FF2B5EF4-FFF2-40B4-BE49-F238E27FC236}">
                  <a16:creationId xmlns:a16="http://schemas.microsoft.com/office/drawing/2014/main" id="{4FFAEE6C-8B02-858D-8246-BD501FA1E13B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3006;p47">
              <a:extLst>
                <a:ext uri="{FF2B5EF4-FFF2-40B4-BE49-F238E27FC236}">
                  <a16:creationId xmlns:a16="http://schemas.microsoft.com/office/drawing/2014/main" id="{E66BF555-F590-0D65-D944-ACA1F47DFFD5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3007;p47">
              <a:extLst>
                <a:ext uri="{FF2B5EF4-FFF2-40B4-BE49-F238E27FC236}">
                  <a16:creationId xmlns:a16="http://schemas.microsoft.com/office/drawing/2014/main" id="{68A2343C-75E1-C58A-3A21-C47EC0BC8C39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3008;p47">
              <a:extLst>
                <a:ext uri="{FF2B5EF4-FFF2-40B4-BE49-F238E27FC236}">
                  <a16:creationId xmlns:a16="http://schemas.microsoft.com/office/drawing/2014/main" id="{0146CA40-2920-124A-F7FD-D33BFD236946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009;p47">
              <a:extLst>
                <a:ext uri="{FF2B5EF4-FFF2-40B4-BE49-F238E27FC236}">
                  <a16:creationId xmlns:a16="http://schemas.microsoft.com/office/drawing/2014/main" id="{A367A825-FF63-08A4-FDB3-78E9008F99CE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3010;p47">
              <a:extLst>
                <a:ext uri="{FF2B5EF4-FFF2-40B4-BE49-F238E27FC236}">
                  <a16:creationId xmlns:a16="http://schemas.microsoft.com/office/drawing/2014/main" id="{6BE77457-E2EC-594A-E920-940D6C780847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011;p47">
              <a:extLst>
                <a:ext uri="{FF2B5EF4-FFF2-40B4-BE49-F238E27FC236}">
                  <a16:creationId xmlns:a16="http://schemas.microsoft.com/office/drawing/2014/main" id="{82E692C1-F79D-12BA-A79F-5E1FB31CD2C6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012;p47">
              <a:extLst>
                <a:ext uri="{FF2B5EF4-FFF2-40B4-BE49-F238E27FC236}">
                  <a16:creationId xmlns:a16="http://schemas.microsoft.com/office/drawing/2014/main" id="{8F32B7BE-4285-BCD1-8E46-C62CB7E0592F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3013;p47">
              <a:extLst>
                <a:ext uri="{FF2B5EF4-FFF2-40B4-BE49-F238E27FC236}">
                  <a16:creationId xmlns:a16="http://schemas.microsoft.com/office/drawing/2014/main" id="{41E853C9-DFF4-D803-A2B3-BC24EF13CC5D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3014;p47">
              <a:extLst>
                <a:ext uri="{FF2B5EF4-FFF2-40B4-BE49-F238E27FC236}">
                  <a16:creationId xmlns:a16="http://schemas.microsoft.com/office/drawing/2014/main" id="{0080FBE2-EA48-364F-7559-292A34FCC731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015;p47">
              <a:extLst>
                <a:ext uri="{FF2B5EF4-FFF2-40B4-BE49-F238E27FC236}">
                  <a16:creationId xmlns:a16="http://schemas.microsoft.com/office/drawing/2014/main" id="{33F907D1-F00C-AB1D-CC0C-7322E84EDF8E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016;p47">
              <a:extLst>
                <a:ext uri="{FF2B5EF4-FFF2-40B4-BE49-F238E27FC236}">
                  <a16:creationId xmlns:a16="http://schemas.microsoft.com/office/drawing/2014/main" id="{AB190136-675B-E3A6-455C-B044A4FB9C31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017;p47">
              <a:extLst>
                <a:ext uri="{FF2B5EF4-FFF2-40B4-BE49-F238E27FC236}">
                  <a16:creationId xmlns:a16="http://schemas.microsoft.com/office/drawing/2014/main" id="{37C64837-B2D4-50C8-3379-58B70EA84CD0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018;p47">
              <a:extLst>
                <a:ext uri="{FF2B5EF4-FFF2-40B4-BE49-F238E27FC236}">
                  <a16:creationId xmlns:a16="http://schemas.microsoft.com/office/drawing/2014/main" id="{6B03D389-37BA-BC34-6A75-74690FC59DB2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3019;p47">
              <a:extLst>
                <a:ext uri="{FF2B5EF4-FFF2-40B4-BE49-F238E27FC236}">
                  <a16:creationId xmlns:a16="http://schemas.microsoft.com/office/drawing/2014/main" id="{DB4B6249-5CCE-1BD4-2E6A-D0629FB3DA99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3020;p47">
              <a:extLst>
                <a:ext uri="{FF2B5EF4-FFF2-40B4-BE49-F238E27FC236}">
                  <a16:creationId xmlns:a16="http://schemas.microsoft.com/office/drawing/2014/main" id="{DC409E4D-7D35-151B-2798-69100D3715C0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3021;p47">
              <a:extLst>
                <a:ext uri="{FF2B5EF4-FFF2-40B4-BE49-F238E27FC236}">
                  <a16:creationId xmlns:a16="http://schemas.microsoft.com/office/drawing/2014/main" id="{A80EEF28-61A6-520C-D701-FE0AC104A7FC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3022;p47">
              <a:extLst>
                <a:ext uri="{FF2B5EF4-FFF2-40B4-BE49-F238E27FC236}">
                  <a16:creationId xmlns:a16="http://schemas.microsoft.com/office/drawing/2014/main" id="{027EA45E-2122-19F4-2F69-2FD3E41C52CE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3023;p47">
              <a:extLst>
                <a:ext uri="{FF2B5EF4-FFF2-40B4-BE49-F238E27FC236}">
                  <a16:creationId xmlns:a16="http://schemas.microsoft.com/office/drawing/2014/main" id="{E5737D5F-F707-A742-CC33-08C2CAC4AABF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3024;p47">
              <a:extLst>
                <a:ext uri="{FF2B5EF4-FFF2-40B4-BE49-F238E27FC236}">
                  <a16:creationId xmlns:a16="http://schemas.microsoft.com/office/drawing/2014/main" id="{49F0EDB4-0FFF-CB34-E3BC-A11766FB5851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3025;p47">
              <a:extLst>
                <a:ext uri="{FF2B5EF4-FFF2-40B4-BE49-F238E27FC236}">
                  <a16:creationId xmlns:a16="http://schemas.microsoft.com/office/drawing/2014/main" id="{62EEBB40-872B-7AC9-DB06-076A2F9540E5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3026;p47">
              <a:extLst>
                <a:ext uri="{FF2B5EF4-FFF2-40B4-BE49-F238E27FC236}">
                  <a16:creationId xmlns:a16="http://schemas.microsoft.com/office/drawing/2014/main" id="{32FFF0C2-E303-AC4A-354B-D26A41A5D163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3027;p47">
              <a:extLst>
                <a:ext uri="{FF2B5EF4-FFF2-40B4-BE49-F238E27FC236}">
                  <a16:creationId xmlns:a16="http://schemas.microsoft.com/office/drawing/2014/main" id="{A41A2BC8-0243-BFFF-EAB0-8FD92E617D43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4" name="Google Shape;3028;p47">
              <a:extLst>
                <a:ext uri="{FF2B5EF4-FFF2-40B4-BE49-F238E27FC236}">
                  <a16:creationId xmlns:a16="http://schemas.microsoft.com/office/drawing/2014/main" id="{98F79381-D04D-9561-FB2E-7EFFA3B4027E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1071" name="Google Shape;3029;p47">
                <a:extLst>
                  <a:ext uri="{FF2B5EF4-FFF2-40B4-BE49-F238E27FC236}">
                    <a16:creationId xmlns:a16="http://schemas.microsoft.com/office/drawing/2014/main" id="{A3DBA41A-16F1-9560-9D10-F151CE57A10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3030;p47">
                <a:extLst>
                  <a:ext uri="{FF2B5EF4-FFF2-40B4-BE49-F238E27FC236}">
                    <a16:creationId xmlns:a16="http://schemas.microsoft.com/office/drawing/2014/main" id="{A6FFA53D-9F2F-08A4-96C8-7C273B3B93D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3031;p47">
                <a:extLst>
                  <a:ext uri="{FF2B5EF4-FFF2-40B4-BE49-F238E27FC236}">
                    <a16:creationId xmlns:a16="http://schemas.microsoft.com/office/drawing/2014/main" id="{9D7D5966-A504-41D0-CDDE-6DF8AC58A24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3032;p47">
                <a:extLst>
                  <a:ext uri="{FF2B5EF4-FFF2-40B4-BE49-F238E27FC236}">
                    <a16:creationId xmlns:a16="http://schemas.microsoft.com/office/drawing/2014/main" id="{278C9451-8E8A-A979-F7A4-449C77AD997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3033;p47">
                <a:extLst>
                  <a:ext uri="{FF2B5EF4-FFF2-40B4-BE49-F238E27FC236}">
                    <a16:creationId xmlns:a16="http://schemas.microsoft.com/office/drawing/2014/main" id="{B8826A48-4949-CFCD-D6C4-6E45A5677D0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3034;p47">
              <a:extLst>
                <a:ext uri="{FF2B5EF4-FFF2-40B4-BE49-F238E27FC236}">
                  <a16:creationId xmlns:a16="http://schemas.microsoft.com/office/drawing/2014/main" id="{A48514EF-5E2F-A505-66EB-E9D05EF588E1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1066" name="Google Shape;3035;p47">
                <a:extLst>
                  <a:ext uri="{FF2B5EF4-FFF2-40B4-BE49-F238E27FC236}">
                    <a16:creationId xmlns:a16="http://schemas.microsoft.com/office/drawing/2014/main" id="{9005F897-FE91-9377-4DC7-D6AA984A7F0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3036;p47">
                <a:extLst>
                  <a:ext uri="{FF2B5EF4-FFF2-40B4-BE49-F238E27FC236}">
                    <a16:creationId xmlns:a16="http://schemas.microsoft.com/office/drawing/2014/main" id="{40614B30-40CE-0C5F-B893-6077327461E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3037;p47">
                <a:extLst>
                  <a:ext uri="{FF2B5EF4-FFF2-40B4-BE49-F238E27FC236}">
                    <a16:creationId xmlns:a16="http://schemas.microsoft.com/office/drawing/2014/main" id="{BE802B28-DC4E-F788-76E9-883DDFC6317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3038;p47">
                <a:extLst>
                  <a:ext uri="{FF2B5EF4-FFF2-40B4-BE49-F238E27FC236}">
                    <a16:creationId xmlns:a16="http://schemas.microsoft.com/office/drawing/2014/main" id="{21850FDC-29CF-0B50-C681-3C1B24C5C2C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3039;p47">
                <a:extLst>
                  <a:ext uri="{FF2B5EF4-FFF2-40B4-BE49-F238E27FC236}">
                    <a16:creationId xmlns:a16="http://schemas.microsoft.com/office/drawing/2014/main" id="{D4B325D2-700C-AC38-2CE2-C3D7556E975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6" name="Google Shape;3040;p47">
              <a:extLst>
                <a:ext uri="{FF2B5EF4-FFF2-40B4-BE49-F238E27FC236}">
                  <a16:creationId xmlns:a16="http://schemas.microsoft.com/office/drawing/2014/main" id="{CBDD1D9B-E9EA-B476-F6C2-C841435EFB2D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3041;p47">
              <a:extLst>
                <a:ext uri="{FF2B5EF4-FFF2-40B4-BE49-F238E27FC236}">
                  <a16:creationId xmlns:a16="http://schemas.microsoft.com/office/drawing/2014/main" id="{DAC363CD-8996-8166-B6F7-EA2F01E4A62E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3042;p47">
              <a:extLst>
                <a:ext uri="{FF2B5EF4-FFF2-40B4-BE49-F238E27FC236}">
                  <a16:creationId xmlns:a16="http://schemas.microsoft.com/office/drawing/2014/main" id="{B309E49B-1F1C-F421-151A-B1AFB5734EBA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1061" name="Google Shape;3043;p47">
                <a:extLst>
                  <a:ext uri="{FF2B5EF4-FFF2-40B4-BE49-F238E27FC236}">
                    <a16:creationId xmlns:a16="http://schemas.microsoft.com/office/drawing/2014/main" id="{52724A00-B549-47D5-A93A-D53DFC38979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3044;p47">
                <a:extLst>
                  <a:ext uri="{FF2B5EF4-FFF2-40B4-BE49-F238E27FC236}">
                    <a16:creationId xmlns:a16="http://schemas.microsoft.com/office/drawing/2014/main" id="{DA1C339E-DA9A-B13C-5AC0-9DFDC400B1C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3045;p47">
                <a:extLst>
                  <a:ext uri="{FF2B5EF4-FFF2-40B4-BE49-F238E27FC236}">
                    <a16:creationId xmlns:a16="http://schemas.microsoft.com/office/drawing/2014/main" id="{B54711A5-2319-79C2-2378-09C6F35FA51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3046;p47">
                <a:extLst>
                  <a:ext uri="{FF2B5EF4-FFF2-40B4-BE49-F238E27FC236}">
                    <a16:creationId xmlns:a16="http://schemas.microsoft.com/office/drawing/2014/main" id="{575E4D82-51D5-9EB6-8088-2BC8210E221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3047;p47">
                <a:extLst>
                  <a:ext uri="{FF2B5EF4-FFF2-40B4-BE49-F238E27FC236}">
                    <a16:creationId xmlns:a16="http://schemas.microsoft.com/office/drawing/2014/main" id="{73A3974F-F519-CA5B-18E2-B313236088E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9" name="Google Shape;3048;p47">
              <a:extLst>
                <a:ext uri="{FF2B5EF4-FFF2-40B4-BE49-F238E27FC236}">
                  <a16:creationId xmlns:a16="http://schemas.microsoft.com/office/drawing/2014/main" id="{C3FB049C-7D9E-387C-1E3B-7548C05BD7E1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3049;p47">
              <a:extLst>
                <a:ext uri="{FF2B5EF4-FFF2-40B4-BE49-F238E27FC236}">
                  <a16:creationId xmlns:a16="http://schemas.microsoft.com/office/drawing/2014/main" id="{B74816F3-E710-11B2-0BFE-500FCB6AA5F3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4" name="TextBox 1183">
            <a:extLst>
              <a:ext uri="{FF2B5EF4-FFF2-40B4-BE49-F238E27FC236}">
                <a16:creationId xmlns:a16="http://schemas.microsoft.com/office/drawing/2014/main" id="{3053CF68-B26C-9124-5584-07B278AFFA04}"/>
              </a:ext>
            </a:extLst>
          </p:cNvPr>
          <p:cNvSpPr txBox="1"/>
          <p:nvPr/>
        </p:nvSpPr>
        <p:spPr>
          <a:xfrm>
            <a:off x="482820" y="2108219"/>
            <a:ext cx="465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با تشکر از </a:t>
            </a:r>
            <a:r>
              <a:rPr lang="fa-IR" sz="240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توجه شما.</a:t>
            </a:r>
            <a:endParaRPr lang="fa-IR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528617"/>
            <a:ext cx="4865248" cy="25188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الگوریتم</a:t>
            </a: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 </a:t>
            </a: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کلونی</a:t>
            </a: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 </a:t>
            </a: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مورچگان</a:t>
            </a:r>
            <a:endParaRPr lang="fa-IR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Arial"/>
            </a:endParaRPr>
          </a:p>
          <a:p>
            <a:pPr marL="285750" marR="0" lvl="0" indent="-28575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تشریح مسئله</a:t>
            </a:r>
          </a:p>
          <a:p>
            <a:pPr marL="285750" marR="0" lvl="0" indent="-28575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پیاده‌سازی</a:t>
            </a: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 </a:t>
            </a: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الگوریتم</a:t>
            </a: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 روی </a:t>
            </a:r>
            <a:r>
              <a:rPr lang="fa-IR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داده‌ها</a:t>
            </a:r>
            <a:endParaRPr lang="fa-IR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Arial"/>
            </a:endParaRPr>
          </a:p>
          <a:p>
            <a:pPr marL="285750" marR="0" lvl="0" indent="-28575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fa-IR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Arial"/>
              </a:rPr>
              <a:t>نتایج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338;p12">
            <a:extLst>
              <a:ext uri="{FF2B5EF4-FFF2-40B4-BE49-F238E27FC236}">
                <a16:creationId xmlns:a16="http://schemas.microsoft.com/office/drawing/2014/main" id="{4DBD8E66-B1E8-302F-7000-BEA038B26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7354" y="323525"/>
            <a:ext cx="1254924" cy="108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B Titr" pitchFamily="2" charset="-78"/>
                <a:cs typeface="B Titr" pitchFamily="2" charset="-78"/>
              </a:rPr>
              <a:t>فهرست</a:t>
            </a:r>
            <a:endParaRPr sz="2800" dirty="0">
              <a:latin typeface="B Titr" pitchFamily="2" charset="-78"/>
              <a:cs typeface="B Titr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2529;p47">
            <a:extLst>
              <a:ext uri="{FF2B5EF4-FFF2-40B4-BE49-F238E27FC236}">
                <a16:creationId xmlns:a16="http://schemas.microsoft.com/office/drawing/2014/main" id="{BD206A9B-3F86-47BE-B24D-0B3D51600238}"/>
              </a:ext>
            </a:extLst>
          </p:cNvPr>
          <p:cNvGrpSpPr/>
          <p:nvPr/>
        </p:nvGrpSpPr>
        <p:grpSpPr>
          <a:xfrm>
            <a:off x="6678844" y="1331265"/>
            <a:ext cx="1782756" cy="1850564"/>
            <a:chOff x="2012475" y="393272"/>
            <a:chExt cx="4440240" cy="4609126"/>
          </a:xfrm>
        </p:grpSpPr>
        <p:sp>
          <p:nvSpPr>
            <p:cNvPr id="3" name="Google Shape;2530;p47">
              <a:extLst>
                <a:ext uri="{FF2B5EF4-FFF2-40B4-BE49-F238E27FC236}">
                  <a16:creationId xmlns:a16="http://schemas.microsoft.com/office/drawing/2014/main" id="{5355256F-3200-5957-C1BE-BBDAA3108E16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531;p47">
              <a:extLst>
                <a:ext uri="{FF2B5EF4-FFF2-40B4-BE49-F238E27FC236}">
                  <a16:creationId xmlns:a16="http://schemas.microsoft.com/office/drawing/2014/main" id="{3F925A70-1E97-E8BA-E69B-AFD151604EC3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532;p47">
              <a:extLst>
                <a:ext uri="{FF2B5EF4-FFF2-40B4-BE49-F238E27FC236}">
                  <a16:creationId xmlns:a16="http://schemas.microsoft.com/office/drawing/2014/main" id="{67492A43-1FF5-845E-2417-A7C863CFC6C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3;p47">
              <a:extLst>
                <a:ext uri="{FF2B5EF4-FFF2-40B4-BE49-F238E27FC236}">
                  <a16:creationId xmlns:a16="http://schemas.microsoft.com/office/drawing/2014/main" id="{604D1FD2-E200-4D7A-D0EE-1857367BF587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4;p47">
              <a:extLst>
                <a:ext uri="{FF2B5EF4-FFF2-40B4-BE49-F238E27FC236}">
                  <a16:creationId xmlns:a16="http://schemas.microsoft.com/office/drawing/2014/main" id="{E8637AA3-04B8-7E19-6B25-3C220CF4FCB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5;p47">
              <a:extLst>
                <a:ext uri="{FF2B5EF4-FFF2-40B4-BE49-F238E27FC236}">
                  <a16:creationId xmlns:a16="http://schemas.microsoft.com/office/drawing/2014/main" id="{C1CD9A2B-AB83-92F4-51F5-B96258F2EA3E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6;p47">
              <a:extLst>
                <a:ext uri="{FF2B5EF4-FFF2-40B4-BE49-F238E27FC236}">
                  <a16:creationId xmlns:a16="http://schemas.microsoft.com/office/drawing/2014/main" id="{D33C70D9-603F-39C2-6333-8D67F697EEED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7;p47">
              <a:extLst>
                <a:ext uri="{FF2B5EF4-FFF2-40B4-BE49-F238E27FC236}">
                  <a16:creationId xmlns:a16="http://schemas.microsoft.com/office/drawing/2014/main" id="{770F0400-7A13-CE12-AA15-7828C6FBCB9C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8;p47">
              <a:extLst>
                <a:ext uri="{FF2B5EF4-FFF2-40B4-BE49-F238E27FC236}">
                  <a16:creationId xmlns:a16="http://schemas.microsoft.com/office/drawing/2014/main" id="{AF685619-6502-BD6E-6A23-837B1E62AC21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9;p47">
              <a:extLst>
                <a:ext uri="{FF2B5EF4-FFF2-40B4-BE49-F238E27FC236}">
                  <a16:creationId xmlns:a16="http://schemas.microsoft.com/office/drawing/2014/main" id="{52B3566F-7EEC-4F9B-C3C9-7700295A99D5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40;p47">
              <a:extLst>
                <a:ext uri="{FF2B5EF4-FFF2-40B4-BE49-F238E27FC236}">
                  <a16:creationId xmlns:a16="http://schemas.microsoft.com/office/drawing/2014/main" id="{26AD8E2E-12D9-52A2-C845-485101217361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41;p47">
              <a:extLst>
                <a:ext uri="{FF2B5EF4-FFF2-40B4-BE49-F238E27FC236}">
                  <a16:creationId xmlns:a16="http://schemas.microsoft.com/office/drawing/2014/main" id="{04D285B1-CA32-6EB8-BBEC-36A9117D5DD1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2;p47">
              <a:extLst>
                <a:ext uri="{FF2B5EF4-FFF2-40B4-BE49-F238E27FC236}">
                  <a16:creationId xmlns:a16="http://schemas.microsoft.com/office/drawing/2014/main" id="{7023DCC8-05FF-B21E-0A44-894F4972D40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3;p47">
              <a:extLst>
                <a:ext uri="{FF2B5EF4-FFF2-40B4-BE49-F238E27FC236}">
                  <a16:creationId xmlns:a16="http://schemas.microsoft.com/office/drawing/2014/main" id="{B96B8E4F-4061-1BB4-5273-6C44D843D9B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4;p47">
              <a:extLst>
                <a:ext uri="{FF2B5EF4-FFF2-40B4-BE49-F238E27FC236}">
                  <a16:creationId xmlns:a16="http://schemas.microsoft.com/office/drawing/2014/main" id="{7CC012F7-9172-EF08-F5F0-F57B36AAFB33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5;p47">
              <a:extLst>
                <a:ext uri="{FF2B5EF4-FFF2-40B4-BE49-F238E27FC236}">
                  <a16:creationId xmlns:a16="http://schemas.microsoft.com/office/drawing/2014/main" id="{36CBF7CF-4936-ECB8-8946-64795F450895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6;p47">
              <a:extLst>
                <a:ext uri="{FF2B5EF4-FFF2-40B4-BE49-F238E27FC236}">
                  <a16:creationId xmlns:a16="http://schemas.microsoft.com/office/drawing/2014/main" id="{E3B9D63F-7806-F909-4F0C-0090BAA3DAA0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7;p47">
              <a:extLst>
                <a:ext uri="{FF2B5EF4-FFF2-40B4-BE49-F238E27FC236}">
                  <a16:creationId xmlns:a16="http://schemas.microsoft.com/office/drawing/2014/main" id="{27E9A204-3F39-B2A8-E997-73CF00E467B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8;p47">
              <a:extLst>
                <a:ext uri="{FF2B5EF4-FFF2-40B4-BE49-F238E27FC236}">
                  <a16:creationId xmlns:a16="http://schemas.microsoft.com/office/drawing/2014/main" id="{CBC4FD5B-DCB5-D758-D8CB-6C5BD82CA7B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9;p47">
              <a:extLst>
                <a:ext uri="{FF2B5EF4-FFF2-40B4-BE49-F238E27FC236}">
                  <a16:creationId xmlns:a16="http://schemas.microsoft.com/office/drawing/2014/main" id="{B240E090-0E3F-BC7F-D8FD-407D13C931D2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50;p47">
              <a:extLst>
                <a:ext uri="{FF2B5EF4-FFF2-40B4-BE49-F238E27FC236}">
                  <a16:creationId xmlns:a16="http://schemas.microsoft.com/office/drawing/2014/main" id="{9480EFDB-1088-054A-4D70-DBA23E5980E2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51;p47">
              <a:extLst>
                <a:ext uri="{FF2B5EF4-FFF2-40B4-BE49-F238E27FC236}">
                  <a16:creationId xmlns:a16="http://schemas.microsoft.com/office/drawing/2014/main" id="{AD79E408-CA04-EC53-2A0D-431AB8337B3B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2;p47">
              <a:extLst>
                <a:ext uri="{FF2B5EF4-FFF2-40B4-BE49-F238E27FC236}">
                  <a16:creationId xmlns:a16="http://schemas.microsoft.com/office/drawing/2014/main" id="{0266A989-0A4F-742F-21D0-BE04A51D85B5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3;p47">
              <a:extLst>
                <a:ext uri="{FF2B5EF4-FFF2-40B4-BE49-F238E27FC236}">
                  <a16:creationId xmlns:a16="http://schemas.microsoft.com/office/drawing/2014/main" id="{B8D6B831-26CB-B722-2C3D-1B1C2C7C06FC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4;p47">
              <a:extLst>
                <a:ext uri="{FF2B5EF4-FFF2-40B4-BE49-F238E27FC236}">
                  <a16:creationId xmlns:a16="http://schemas.microsoft.com/office/drawing/2014/main" id="{88F09A31-591E-4347-5EF9-AB2BEC0A9B98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5;p47">
              <a:extLst>
                <a:ext uri="{FF2B5EF4-FFF2-40B4-BE49-F238E27FC236}">
                  <a16:creationId xmlns:a16="http://schemas.microsoft.com/office/drawing/2014/main" id="{62A2CFFC-8FD8-F9D4-9142-CE6E9CF7F038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6;p47">
              <a:extLst>
                <a:ext uri="{FF2B5EF4-FFF2-40B4-BE49-F238E27FC236}">
                  <a16:creationId xmlns:a16="http://schemas.microsoft.com/office/drawing/2014/main" id="{9D01EE48-A12E-7588-2BFF-CD8DC5AADD55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7;p47">
              <a:extLst>
                <a:ext uri="{FF2B5EF4-FFF2-40B4-BE49-F238E27FC236}">
                  <a16:creationId xmlns:a16="http://schemas.microsoft.com/office/drawing/2014/main" id="{E0FC1F0C-C80E-2062-FD7A-8094EAE1F104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8;p47">
              <a:extLst>
                <a:ext uri="{FF2B5EF4-FFF2-40B4-BE49-F238E27FC236}">
                  <a16:creationId xmlns:a16="http://schemas.microsoft.com/office/drawing/2014/main" id="{78A37073-BB0E-9C6C-AA5C-A9EEC33A17D6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9;p47">
              <a:extLst>
                <a:ext uri="{FF2B5EF4-FFF2-40B4-BE49-F238E27FC236}">
                  <a16:creationId xmlns:a16="http://schemas.microsoft.com/office/drawing/2014/main" id="{69775D98-0014-7145-9372-60EFB46E2B14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60;p47">
              <a:extLst>
                <a:ext uri="{FF2B5EF4-FFF2-40B4-BE49-F238E27FC236}">
                  <a16:creationId xmlns:a16="http://schemas.microsoft.com/office/drawing/2014/main" id="{EDECB179-AB27-F72B-1526-240AC2B0BAEA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61;p47">
              <a:extLst>
                <a:ext uri="{FF2B5EF4-FFF2-40B4-BE49-F238E27FC236}">
                  <a16:creationId xmlns:a16="http://schemas.microsoft.com/office/drawing/2014/main" id="{3947C3A4-1957-C225-935C-E25FF996DF1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2;p47">
              <a:extLst>
                <a:ext uri="{FF2B5EF4-FFF2-40B4-BE49-F238E27FC236}">
                  <a16:creationId xmlns:a16="http://schemas.microsoft.com/office/drawing/2014/main" id="{2D74BE86-01C4-80FD-52B2-A1D3CE0E63FE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3;p47">
              <a:extLst>
                <a:ext uri="{FF2B5EF4-FFF2-40B4-BE49-F238E27FC236}">
                  <a16:creationId xmlns:a16="http://schemas.microsoft.com/office/drawing/2014/main" id="{27AC3B32-1D85-87CF-58D1-6E10E8B6B68B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4;p47">
              <a:extLst>
                <a:ext uri="{FF2B5EF4-FFF2-40B4-BE49-F238E27FC236}">
                  <a16:creationId xmlns:a16="http://schemas.microsoft.com/office/drawing/2014/main" id="{0A3D52AF-EF3C-0ED4-DCDF-7404616FFC58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5;p47">
              <a:extLst>
                <a:ext uri="{FF2B5EF4-FFF2-40B4-BE49-F238E27FC236}">
                  <a16:creationId xmlns:a16="http://schemas.microsoft.com/office/drawing/2014/main" id="{3FF64278-5245-D8FC-D30D-6D6BC31E6379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6;p47">
              <a:extLst>
                <a:ext uri="{FF2B5EF4-FFF2-40B4-BE49-F238E27FC236}">
                  <a16:creationId xmlns:a16="http://schemas.microsoft.com/office/drawing/2014/main" id="{3C80725B-0963-256A-C95B-063AE2EC962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7;p47">
              <a:extLst>
                <a:ext uri="{FF2B5EF4-FFF2-40B4-BE49-F238E27FC236}">
                  <a16:creationId xmlns:a16="http://schemas.microsoft.com/office/drawing/2014/main" id="{E4B76C16-1867-28AA-0458-BD2C57D7FAC5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8;p47">
              <a:extLst>
                <a:ext uri="{FF2B5EF4-FFF2-40B4-BE49-F238E27FC236}">
                  <a16:creationId xmlns:a16="http://schemas.microsoft.com/office/drawing/2014/main" id="{A32BAF61-E333-02FD-8AC8-5A08D9CCB467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9;p47">
              <a:extLst>
                <a:ext uri="{FF2B5EF4-FFF2-40B4-BE49-F238E27FC236}">
                  <a16:creationId xmlns:a16="http://schemas.microsoft.com/office/drawing/2014/main" id="{E82F6461-EB84-8D59-BA70-3586DCA65818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70;p47">
              <a:extLst>
                <a:ext uri="{FF2B5EF4-FFF2-40B4-BE49-F238E27FC236}">
                  <a16:creationId xmlns:a16="http://schemas.microsoft.com/office/drawing/2014/main" id="{6330B4D0-79B9-E582-A3BE-191FF7DC30E1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71;p47">
              <a:extLst>
                <a:ext uri="{FF2B5EF4-FFF2-40B4-BE49-F238E27FC236}">
                  <a16:creationId xmlns:a16="http://schemas.microsoft.com/office/drawing/2014/main" id="{3C51451C-4759-B958-C053-75D1EB1178F5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2;p47">
              <a:extLst>
                <a:ext uri="{FF2B5EF4-FFF2-40B4-BE49-F238E27FC236}">
                  <a16:creationId xmlns:a16="http://schemas.microsoft.com/office/drawing/2014/main" id="{00DB8E3A-0C16-91B3-8637-5146C8274952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3;p47">
              <a:extLst>
                <a:ext uri="{FF2B5EF4-FFF2-40B4-BE49-F238E27FC236}">
                  <a16:creationId xmlns:a16="http://schemas.microsoft.com/office/drawing/2014/main" id="{66F8377B-B885-F9AF-5A5B-D31792125349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4;p47">
              <a:extLst>
                <a:ext uri="{FF2B5EF4-FFF2-40B4-BE49-F238E27FC236}">
                  <a16:creationId xmlns:a16="http://schemas.microsoft.com/office/drawing/2014/main" id="{71F07CB3-6C2B-F94B-B42E-C38B16AB8D35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5;p47">
              <a:extLst>
                <a:ext uri="{FF2B5EF4-FFF2-40B4-BE49-F238E27FC236}">
                  <a16:creationId xmlns:a16="http://schemas.microsoft.com/office/drawing/2014/main" id="{AF89C3F3-AB6E-28A4-8932-660A336604F6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6;p47">
              <a:extLst>
                <a:ext uri="{FF2B5EF4-FFF2-40B4-BE49-F238E27FC236}">
                  <a16:creationId xmlns:a16="http://schemas.microsoft.com/office/drawing/2014/main" id="{7246784F-6FE6-8ED0-7202-0954E9564FC8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7;p47">
              <a:extLst>
                <a:ext uri="{FF2B5EF4-FFF2-40B4-BE49-F238E27FC236}">
                  <a16:creationId xmlns:a16="http://schemas.microsoft.com/office/drawing/2014/main" id="{C5316359-EBBC-0330-82D3-C08E3DD1FF46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8;p47">
              <a:extLst>
                <a:ext uri="{FF2B5EF4-FFF2-40B4-BE49-F238E27FC236}">
                  <a16:creationId xmlns:a16="http://schemas.microsoft.com/office/drawing/2014/main" id="{17D42D93-0178-4873-5021-BB03FA46E8AE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9;p47">
              <a:extLst>
                <a:ext uri="{FF2B5EF4-FFF2-40B4-BE49-F238E27FC236}">
                  <a16:creationId xmlns:a16="http://schemas.microsoft.com/office/drawing/2014/main" id="{26075310-5FD1-D5E3-F5F8-B8809B25089B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80;p47">
              <a:extLst>
                <a:ext uri="{FF2B5EF4-FFF2-40B4-BE49-F238E27FC236}">
                  <a16:creationId xmlns:a16="http://schemas.microsoft.com/office/drawing/2014/main" id="{5B3034F5-9BC6-0DEE-2526-13B90C0B3BD9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81;p47">
              <a:extLst>
                <a:ext uri="{FF2B5EF4-FFF2-40B4-BE49-F238E27FC236}">
                  <a16:creationId xmlns:a16="http://schemas.microsoft.com/office/drawing/2014/main" id="{81A9C257-A7CE-623E-ED21-251F7836CA16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2;p47">
              <a:extLst>
                <a:ext uri="{FF2B5EF4-FFF2-40B4-BE49-F238E27FC236}">
                  <a16:creationId xmlns:a16="http://schemas.microsoft.com/office/drawing/2014/main" id="{9684014D-BA9E-5ADC-9110-8CD4DA9C1D80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3;p47">
              <a:extLst>
                <a:ext uri="{FF2B5EF4-FFF2-40B4-BE49-F238E27FC236}">
                  <a16:creationId xmlns:a16="http://schemas.microsoft.com/office/drawing/2014/main" id="{43C52723-2621-430E-B5A3-13D19A4EF1D1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4;p47">
              <a:extLst>
                <a:ext uri="{FF2B5EF4-FFF2-40B4-BE49-F238E27FC236}">
                  <a16:creationId xmlns:a16="http://schemas.microsoft.com/office/drawing/2014/main" id="{C501E805-1021-39BD-77BA-C5F51F1B61DA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5;p47">
              <a:extLst>
                <a:ext uri="{FF2B5EF4-FFF2-40B4-BE49-F238E27FC236}">
                  <a16:creationId xmlns:a16="http://schemas.microsoft.com/office/drawing/2014/main" id="{9BF2CBA6-7F23-D9E9-010F-53AB87283157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6;p47">
              <a:extLst>
                <a:ext uri="{FF2B5EF4-FFF2-40B4-BE49-F238E27FC236}">
                  <a16:creationId xmlns:a16="http://schemas.microsoft.com/office/drawing/2014/main" id="{B9376D64-2328-E474-6DA3-62C7B9EC92DD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7;p47">
              <a:extLst>
                <a:ext uri="{FF2B5EF4-FFF2-40B4-BE49-F238E27FC236}">
                  <a16:creationId xmlns:a16="http://schemas.microsoft.com/office/drawing/2014/main" id="{42983785-AEEA-25E1-48BD-AAE1FD49AB0F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8;p47">
              <a:extLst>
                <a:ext uri="{FF2B5EF4-FFF2-40B4-BE49-F238E27FC236}">
                  <a16:creationId xmlns:a16="http://schemas.microsoft.com/office/drawing/2014/main" id="{DF3CDC58-16F3-D7F4-2025-51955F1E1A94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9;p47">
              <a:extLst>
                <a:ext uri="{FF2B5EF4-FFF2-40B4-BE49-F238E27FC236}">
                  <a16:creationId xmlns:a16="http://schemas.microsoft.com/office/drawing/2014/main" id="{A04CCA82-3518-94C4-201F-BE831B208E9A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90;p47">
              <a:extLst>
                <a:ext uri="{FF2B5EF4-FFF2-40B4-BE49-F238E27FC236}">
                  <a16:creationId xmlns:a16="http://schemas.microsoft.com/office/drawing/2014/main" id="{36A52081-94BE-82A6-1F48-F0F4F017E61F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591;p47">
              <a:extLst>
                <a:ext uri="{FF2B5EF4-FFF2-40B4-BE49-F238E27FC236}">
                  <a16:creationId xmlns:a16="http://schemas.microsoft.com/office/drawing/2014/main" id="{AABC04D6-F197-53D0-C27F-9205902735EF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592;p47">
              <a:extLst>
                <a:ext uri="{FF2B5EF4-FFF2-40B4-BE49-F238E27FC236}">
                  <a16:creationId xmlns:a16="http://schemas.microsoft.com/office/drawing/2014/main" id="{6C299ABF-E973-6F81-75B2-3597D9ACA26D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593;p47">
              <a:extLst>
                <a:ext uri="{FF2B5EF4-FFF2-40B4-BE49-F238E27FC236}">
                  <a16:creationId xmlns:a16="http://schemas.microsoft.com/office/drawing/2014/main" id="{B194D32D-F690-B516-D3D4-D132870F515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2594;p47">
              <a:extLst>
                <a:ext uri="{FF2B5EF4-FFF2-40B4-BE49-F238E27FC236}">
                  <a16:creationId xmlns:a16="http://schemas.microsoft.com/office/drawing/2014/main" id="{BF9002FB-A0A4-6C16-F952-1F49D6E9E55D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2595;p47">
              <a:extLst>
                <a:ext uri="{FF2B5EF4-FFF2-40B4-BE49-F238E27FC236}">
                  <a16:creationId xmlns:a16="http://schemas.microsoft.com/office/drawing/2014/main" id="{AE70CD02-A07B-4959-644A-1F813A5E2EC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2596;p47">
              <a:extLst>
                <a:ext uri="{FF2B5EF4-FFF2-40B4-BE49-F238E27FC236}">
                  <a16:creationId xmlns:a16="http://schemas.microsoft.com/office/drawing/2014/main" id="{FE15495B-C545-1080-5694-0025A0703122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2597;p47">
              <a:extLst>
                <a:ext uri="{FF2B5EF4-FFF2-40B4-BE49-F238E27FC236}">
                  <a16:creationId xmlns:a16="http://schemas.microsoft.com/office/drawing/2014/main" id="{FD97E61D-D0A7-EA71-0DE9-D3F01B762BFA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2598;p47">
              <a:extLst>
                <a:ext uri="{FF2B5EF4-FFF2-40B4-BE49-F238E27FC236}">
                  <a16:creationId xmlns:a16="http://schemas.microsoft.com/office/drawing/2014/main" id="{78F23812-7924-3122-799B-DC1E799D6DE6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2599;p47">
              <a:extLst>
                <a:ext uri="{FF2B5EF4-FFF2-40B4-BE49-F238E27FC236}">
                  <a16:creationId xmlns:a16="http://schemas.microsoft.com/office/drawing/2014/main" id="{2E03C8AD-BECD-FAD2-A607-31667CDE80F9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2600;p47">
              <a:extLst>
                <a:ext uri="{FF2B5EF4-FFF2-40B4-BE49-F238E27FC236}">
                  <a16:creationId xmlns:a16="http://schemas.microsoft.com/office/drawing/2014/main" id="{C63A3AD1-7E70-E372-BD6E-9ADB1AD1C871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2601;p47">
              <a:extLst>
                <a:ext uri="{FF2B5EF4-FFF2-40B4-BE49-F238E27FC236}">
                  <a16:creationId xmlns:a16="http://schemas.microsoft.com/office/drawing/2014/main" id="{361839EE-77D6-84F4-80AD-1E605BBE7A49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2602;p47">
              <a:extLst>
                <a:ext uri="{FF2B5EF4-FFF2-40B4-BE49-F238E27FC236}">
                  <a16:creationId xmlns:a16="http://schemas.microsoft.com/office/drawing/2014/main" id="{ABD09543-4D9A-8AAE-B12A-1D589C9B550C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2603;p47">
              <a:extLst>
                <a:ext uri="{FF2B5EF4-FFF2-40B4-BE49-F238E27FC236}">
                  <a16:creationId xmlns:a16="http://schemas.microsoft.com/office/drawing/2014/main" id="{E118272C-C281-190D-4972-397C8FEA3280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2604;p47">
              <a:extLst>
                <a:ext uri="{FF2B5EF4-FFF2-40B4-BE49-F238E27FC236}">
                  <a16:creationId xmlns:a16="http://schemas.microsoft.com/office/drawing/2014/main" id="{7E36B4D8-8E21-04A4-B6C0-958307852B6F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2605;p47">
              <a:extLst>
                <a:ext uri="{FF2B5EF4-FFF2-40B4-BE49-F238E27FC236}">
                  <a16:creationId xmlns:a16="http://schemas.microsoft.com/office/drawing/2014/main" id="{784CB296-21FC-AADD-B239-9E8C0E004316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2606;p47">
              <a:extLst>
                <a:ext uri="{FF2B5EF4-FFF2-40B4-BE49-F238E27FC236}">
                  <a16:creationId xmlns:a16="http://schemas.microsoft.com/office/drawing/2014/main" id="{25A2AB00-CB9B-AB15-E6CE-44F333FC78BF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2607;p47">
              <a:extLst>
                <a:ext uri="{FF2B5EF4-FFF2-40B4-BE49-F238E27FC236}">
                  <a16:creationId xmlns:a16="http://schemas.microsoft.com/office/drawing/2014/main" id="{F00F9B07-F3D8-30CD-48DB-1BACDE98B87C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2608;p47">
              <a:extLst>
                <a:ext uri="{FF2B5EF4-FFF2-40B4-BE49-F238E27FC236}">
                  <a16:creationId xmlns:a16="http://schemas.microsoft.com/office/drawing/2014/main" id="{0B2253D6-EAB8-981C-5B43-BCFA8120987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2609;p47">
              <a:extLst>
                <a:ext uri="{FF2B5EF4-FFF2-40B4-BE49-F238E27FC236}">
                  <a16:creationId xmlns:a16="http://schemas.microsoft.com/office/drawing/2014/main" id="{8C99E2FD-A870-9C3C-01A8-29432A6B982A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2610;p47">
              <a:extLst>
                <a:ext uri="{FF2B5EF4-FFF2-40B4-BE49-F238E27FC236}">
                  <a16:creationId xmlns:a16="http://schemas.microsoft.com/office/drawing/2014/main" id="{BB4F3989-8BEB-6740-30AF-32F84AE2F8C2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2611;p47">
              <a:extLst>
                <a:ext uri="{FF2B5EF4-FFF2-40B4-BE49-F238E27FC236}">
                  <a16:creationId xmlns:a16="http://schemas.microsoft.com/office/drawing/2014/main" id="{61E8B827-891D-2B15-BCD4-819E47E81A14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2612;p47">
              <a:extLst>
                <a:ext uri="{FF2B5EF4-FFF2-40B4-BE49-F238E27FC236}">
                  <a16:creationId xmlns:a16="http://schemas.microsoft.com/office/drawing/2014/main" id="{637A3DD6-E0A5-5009-7A7A-4915E5CA5B7C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2613;p47">
              <a:extLst>
                <a:ext uri="{FF2B5EF4-FFF2-40B4-BE49-F238E27FC236}">
                  <a16:creationId xmlns:a16="http://schemas.microsoft.com/office/drawing/2014/main" id="{B4477120-90B6-B8B3-0604-D79D774B00AD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2614;p47">
              <a:extLst>
                <a:ext uri="{FF2B5EF4-FFF2-40B4-BE49-F238E27FC236}">
                  <a16:creationId xmlns:a16="http://schemas.microsoft.com/office/drawing/2014/main" id="{639EE6DB-30DA-49AB-4186-E41CE59CBFC3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2615;p47">
              <a:extLst>
                <a:ext uri="{FF2B5EF4-FFF2-40B4-BE49-F238E27FC236}">
                  <a16:creationId xmlns:a16="http://schemas.microsoft.com/office/drawing/2014/main" id="{5CA5B73C-C457-B3C2-E231-ABBED8C60901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2616;p47">
              <a:extLst>
                <a:ext uri="{FF2B5EF4-FFF2-40B4-BE49-F238E27FC236}">
                  <a16:creationId xmlns:a16="http://schemas.microsoft.com/office/drawing/2014/main" id="{6136E203-82AB-8DE2-EF07-FB2415DB20F1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2617;p47">
              <a:extLst>
                <a:ext uri="{FF2B5EF4-FFF2-40B4-BE49-F238E27FC236}">
                  <a16:creationId xmlns:a16="http://schemas.microsoft.com/office/drawing/2014/main" id="{B90629B7-4008-96CC-FABB-91452595D075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2618;p47">
              <a:extLst>
                <a:ext uri="{FF2B5EF4-FFF2-40B4-BE49-F238E27FC236}">
                  <a16:creationId xmlns:a16="http://schemas.microsoft.com/office/drawing/2014/main" id="{B1F680AB-DC00-4107-A8EE-8F6D5AB8EF24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2619;p47">
              <a:extLst>
                <a:ext uri="{FF2B5EF4-FFF2-40B4-BE49-F238E27FC236}">
                  <a16:creationId xmlns:a16="http://schemas.microsoft.com/office/drawing/2014/main" id="{0C65058E-6C04-2D75-C4B9-B1E621FF1A71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2620;p47">
              <a:extLst>
                <a:ext uri="{FF2B5EF4-FFF2-40B4-BE49-F238E27FC236}">
                  <a16:creationId xmlns:a16="http://schemas.microsoft.com/office/drawing/2014/main" id="{7A9DCF62-72B8-CF70-F3AD-63676B1F8781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2621;p47">
              <a:extLst>
                <a:ext uri="{FF2B5EF4-FFF2-40B4-BE49-F238E27FC236}">
                  <a16:creationId xmlns:a16="http://schemas.microsoft.com/office/drawing/2014/main" id="{62D7DC72-DA2B-7FB4-DA14-A276DAF49386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2622;p47">
              <a:extLst>
                <a:ext uri="{FF2B5EF4-FFF2-40B4-BE49-F238E27FC236}">
                  <a16:creationId xmlns:a16="http://schemas.microsoft.com/office/drawing/2014/main" id="{B9BC90A0-E2DD-422D-2629-5C9B9435A5CC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7" name="Picture 4" descr="Ant colony optimization for beginners - DEV Community">
            <a:extLst>
              <a:ext uri="{FF2B5EF4-FFF2-40B4-BE49-F238E27FC236}">
                <a16:creationId xmlns:a16="http://schemas.microsoft.com/office/drawing/2014/main" id="{B41BBC2C-9F37-E607-28AB-C3229A30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6600" y1="72619" x2="29400" y2="57381"/>
                        <a14:backgroundMark x1="29400" y1="57381" x2="23300" y2="87143"/>
                        <a14:backgroundMark x1="23300" y1="87143" x2="15900" y2="7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73906" y="3760930"/>
            <a:ext cx="3680770" cy="15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C58373A8-1A5C-BD3E-7E1A-340EFDBB3441}"/>
              </a:ext>
            </a:extLst>
          </p:cNvPr>
          <p:cNvSpPr txBox="1"/>
          <p:nvPr/>
        </p:nvSpPr>
        <p:spPr>
          <a:xfrm>
            <a:off x="4035054" y="360572"/>
            <a:ext cx="220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منشأ الهام </a:t>
            </a: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الگوریتم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E9DE296-AF70-ED12-270C-B8315D89CAB8}"/>
              </a:ext>
            </a:extLst>
          </p:cNvPr>
          <p:cNvSpPr txBox="1"/>
          <p:nvPr/>
        </p:nvSpPr>
        <p:spPr>
          <a:xfrm>
            <a:off x="1447738" y="1133915"/>
            <a:ext cx="4790302" cy="330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ضمن حرکت خود به سمت منبع غذایی، ردی از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محیط منتشر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می‌کنند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که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به‌طور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طبیعی و با گذر زمان متلاشی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می‌شود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مورچه‌ای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که کوتاهترین مسیر به سمت منبع غذایی را انتخاب کرده، سفر برگشتی به سمت آشیانه را زودتر از دیگر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آغاز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می‌کند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چنین حالتی، این مورچه در مسیر بازگشت به آشیانه، دوباره شروع به منتشر کردن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محیط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می‌کند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و از این طریق، رد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به جا گذاشته در کوتاهترین مسیر را تقویت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می‌کند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مورچه‌های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دیگر،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به‌طور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غریزی،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قوی‌ترین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مسیر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موجود در محیط را دنبال و رد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این مسیر را تقویت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می‌کنند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پس از گذشت مدت زمان مشخصی، نه تنها رد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موجود در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کوتاه‌ترین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مسیر متلاشی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نمی‌شود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، بلکه، با انباشته شدن رد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دیگر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، بیش از پیش تقویت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می‌شود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مسیری که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قوی‌ترین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رد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فرومون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در آن به جا گذاشته شده باشد، به مسیر پیش فرض برای حرکت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مورچه‌ها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از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کلونی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به منبع غذایی و برعکس تبدیل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می‌شود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b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</a:br>
            <a:endParaRPr lang="en-US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D4C33-FE9F-A4BD-7FA3-A6B20940D6D4}"/>
              </a:ext>
            </a:extLst>
          </p:cNvPr>
          <p:cNvSpPr txBox="1"/>
          <p:nvPr/>
        </p:nvSpPr>
        <p:spPr>
          <a:xfrm>
            <a:off x="5305168" y="6507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5EA04-52F5-4B41-0A74-8089CEE3C3C7}"/>
              </a:ext>
            </a:extLst>
          </p:cNvPr>
          <p:cNvSpPr txBox="1"/>
          <p:nvPr/>
        </p:nvSpPr>
        <p:spPr>
          <a:xfrm>
            <a:off x="3139033" y="280632"/>
            <a:ext cx="286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نحوه استفاده از </a:t>
            </a: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الگوریتم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3666A456-D15C-145F-C98E-493576F16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758" y="1215721"/>
                <a:ext cx="3689679" cy="14487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rtl="1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محققان، در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مشاهده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نتایج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آزمایش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پل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باینری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، در صدد آن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برآمدند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تا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مدلی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ریاضی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را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برای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توصیف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رفتار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بهینه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مورچگان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توسعه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دهند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.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با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فرض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اینکه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پس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از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گذشتن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t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واحد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زمانی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از زمان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آغاز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آزمایش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𝑚</m:t>
                        </m:r>
                      </m:e>
                      <m:sub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مورچه از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پل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اول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𝑚</m:t>
                        </m:r>
                      </m:e>
                      <m:sub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مورچه از پل دوم استفاده کرده باشند، احتمال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𝑝</m:t>
                        </m:r>
                      </m:e>
                      <m:sub>
                        <m:r>
                          <a:rPr lang="en-US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 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اینکه مورچه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پل اول را انتخاب کند در معادله زیر نشان داده شده است.</a:t>
                </a:r>
                <a:endParaRPr lang="en-US" altLang="en-US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  <a:p>
                <a:pPr marL="0" marR="0" lvl="0" indent="0" algn="just" defTabSz="914400" rtl="1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3666A456-D15C-145F-C98E-493576F16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7758" y="1215721"/>
                <a:ext cx="3689679" cy="1448795"/>
              </a:xfrm>
              <a:prstGeom prst="rect">
                <a:avLst/>
              </a:prstGeom>
              <a:blipFill>
                <a:blip r:embed="rId3"/>
                <a:stretch>
                  <a:fillRect l="-3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2">
            <a:extLst>
              <a:ext uri="{FF2B5EF4-FFF2-40B4-BE49-F238E27FC236}">
                <a16:creationId xmlns:a16="http://schemas.microsoft.com/office/drawing/2014/main" id="{C72C20EA-ECC4-1669-368F-69D9FF9A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9899" y="3018662"/>
            <a:ext cx="33655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EC43276-E868-601C-FD19-5FD8DAC3D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486033" y="3099025"/>
                <a:ext cx="3689679" cy="2150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rtl="1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در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این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رابطه،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پارامترهای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h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k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، پارامترهای مورد نیاز برای برازش 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مدل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روی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داده‌های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آزمایش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است.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همچنین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، احتمال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اینکه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همان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مورچه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 پل دوم را انتخاب کند، از طریق معادله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𝑝</m:t>
                        </m:r>
                      </m:e>
                      <m:sub>
                        <m:r>
                          <a:rPr lang="en-US" altLang="en-US" sz="1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𝑝</m:t>
                        </m:r>
                      </m:e>
                      <m:sub>
                        <m:r>
                          <a:rPr lang="en-US" alt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 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به دست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می‌آید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.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شبیه‌سازی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مونته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کارلو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انجام شده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روی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داده‌های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آزمایش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نشان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می‌دهد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که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مدل توسعه داده شده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با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مقادیر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ar-SA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پارامترهای</a:t>
                </a:r>
                <a:r>
                  <a:rPr lang="ar-SA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≈ 2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, </a:t>
                </a:r>
                <a:r>
                  <a:rPr lang="en-US" alt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≈ 20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برازش بسیار خوب و مناسبی از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داده‌های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آزمایش تولید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می‌کند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. از این مدل ساده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می‌توان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برای طراحی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مورچه‌های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مصنوعی استفاده کرد که مسائل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بهینه‌سازی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را به شیوه مشابه حل </a:t>
                </a:r>
                <a:r>
                  <a:rPr lang="fa-IR" altLang="en-US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می‌کنند</a:t>
                </a:r>
                <a:r>
                  <a:rPr lang="fa-IR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.</a:t>
                </a:r>
                <a:endParaRPr lang="en-US" altLang="en-US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  <a:p>
                <a:pPr marL="0" marR="0" lvl="0" indent="0" algn="just" defTabSz="914400" rtl="1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br>
                  <a:rPr lang="en-US" alt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</a:br>
                <a:endParaRPr lang="en-US" altLang="en-US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</p:txBody>
          </p:sp>
        </mc:Choice>
        <mc:Fallback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EC43276-E868-601C-FD19-5FD8DAC3D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486033" y="3099025"/>
                <a:ext cx="3689679" cy="2150589"/>
              </a:xfrm>
              <a:prstGeom prst="rect">
                <a:avLst/>
              </a:prstGeom>
              <a:blipFill>
                <a:blip r:embed="rId5"/>
                <a:stretch>
                  <a:fillRect l="-6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9" descr="Ant colony optimization algorithms - Wikipedia">
            <a:extLst>
              <a:ext uri="{FF2B5EF4-FFF2-40B4-BE49-F238E27FC236}">
                <a16:creationId xmlns:a16="http://schemas.microsoft.com/office/drawing/2014/main" id="{BED5D3C0-3AF3-BF4D-E83B-05A1CE97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9754" y="993502"/>
            <a:ext cx="2136656" cy="19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7;p15">
            <a:extLst>
              <a:ext uri="{FF2B5EF4-FFF2-40B4-BE49-F238E27FC236}">
                <a16:creationId xmlns:a16="http://schemas.microsoft.com/office/drawing/2014/main" id="{3AC53319-0D2C-0C22-E442-A6A67AFF9578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A4343-969A-4087-E04E-940B8315ACBD}"/>
              </a:ext>
            </a:extLst>
          </p:cNvPr>
          <p:cNvSpPr txBox="1"/>
          <p:nvPr/>
        </p:nvSpPr>
        <p:spPr>
          <a:xfrm>
            <a:off x="3171720" y="1150464"/>
            <a:ext cx="286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یک مثال ساده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E03D66-1E89-0196-006B-F6700284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415" y="2553730"/>
            <a:ext cx="1876660" cy="21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AFC0276-8DAD-401D-7F36-EE01420B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2123" y="2707618"/>
            <a:ext cx="2002468" cy="211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CE8DD5-4C83-6040-847F-F3253AF7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87" y="2659721"/>
            <a:ext cx="4573846" cy="22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DDB2F-B852-53C3-AB50-84D92D38A160}"/>
              </a:ext>
            </a:extLst>
          </p:cNvPr>
          <p:cNvSpPr txBox="1"/>
          <p:nvPr/>
        </p:nvSpPr>
        <p:spPr>
          <a:xfrm>
            <a:off x="749643" y="25537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9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0CFD1BA-F667-BA27-1C6B-BA62BBA4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6965" y="2452768"/>
            <a:ext cx="4030069" cy="25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CB577B-AF5C-0A2A-7DBF-18BBE62F28B8}"/>
              </a:ext>
            </a:extLst>
          </p:cNvPr>
          <p:cNvSpPr txBox="1"/>
          <p:nvPr/>
        </p:nvSpPr>
        <p:spPr>
          <a:xfrm>
            <a:off x="2787938" y="313038"/>
            <a:ext cx="35681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نتیجه‌گیری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مورچه در مرحله بعد، احتمالی است که با استفاده از </a:t>
            </a: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فرومون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موجود </a:t>
            </a: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به‌دست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</a:t>
            </a: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می‌آید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.</a:t>
            </a:r>
          </a:p>
          <a:p>
            <a:pPr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بیشترین </a:t>
            </a: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فرومون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در مسیر غذای شماره ۳ است، پس در تکرار بعدی احتمال گذر از این مسیر از سایر </a:t>
            </a:r>
            <a:r>
              <a:rPr lang="fa-IR" sz="16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مسیر‌های</a:t>
            </a:r>
            <a:r>
              <a:rPr lang="fa-IR" sz="16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موجود بیشتر خواهد بود.</a:t>
            </a:r>
          </a:p>
        </p:txBody>
      </p:sp>
      <p:sp>
        <p:nvSpPr>
          <p:cNvPr id="7" name="Google Shape;407;p15">
            <a:extLst>
              <a:ext uri="{FF2B5EF4-FFF2-40B4-BE49-F238E27FC236}">
                <a16:creationId xmlns:a16="http://schemas.microsoft.com/office/drawing/2014/main" id="{4543DA89-58E1-0F3F-2034-8B8850296170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44456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CFA4-1ABD-08E5-69AA-2125A4B7FEDB}"/>
              </a:ext>
            </a:extLst>
          </p:cNvPr>
          <p:cNvSpPr txBox="1"/>
          <p:nvPr/>
        </p:nvSpPr>
        <p:spPr>
          <a:xfrm>
            <a:off x="3044934" y="393423"/>
            <a:ext cx="15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تشریح مسئله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0A68F-4C0C-D3E5-9E3D-67D26FB4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48" y="2977403"/>
            <a:ext cx="3236433" cy="1930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38400-A854-B07D-8669-481AEA642600}"/>
              </a:ext>
            </a:extLst>
          </p:cNvPr>
          <p:cNvSpPr txBox="1"/>
          <p:nvPr/>
        </p:nvSpPr>
        <p:spPr>
          <a:xfrm>
            <a:off x="3358978" y="1337798"/>
            <a:ext cx="1138943" cy="122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محصولات تولیدی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انبارهای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ذخیره‌سازی</a:t>
            </a:r>
            <a:endParaRPr lang="fa-IR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مبدا اولیه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نحوه‌ی</a:t>
            </a: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 حمل و نقل</a:t>
            </a:r>
          </a:p>
          <a:p>
            <a:pPr algn="just" rtl="1">
              <a:lnSpc>
                <a:spcPct val="150000"/>
              </a:lnSpc>
            </a:pPr>
            <a:r>
              <a:rPr lang="fa-IR" sz="10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سطح </a:t>
            </a:r>
            <a:r>
              <a:rPr lang="fa-IR" sz="10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</a:rPr>
              <a:t>سرویس‌دهی</a:t>
            </a:r>
            <a:endParaRPr lang="fa-IR" sz="1000" dirty="0">
              <a:solidFill>
                <a:schemeClr val="accent2"/>
              </a:solidFill>
              <a:latin typeface="B Titr" pitchFamily="2" charset="-78"/>
              <a:cs typeface="B Titr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118BFD-81E5-0341-79C6-25177F3014E1}"/>
              </a:ext>
            </a:extLst>
          </p:cNvPr>
          <p:cNvSpPr txBox="1"/>
          <p:nvPr/>
        </p:nvSpPr>
        <p:spPr>
          <a:xfrm>
            <a:off x="4011827" y="275905"/>
            <a:ext cx="2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 err="1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محدودیت‌های</a:t>
            </a: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 مسئله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2E0DB-D803-18E2-AFDD-DA54F8C71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8" y="4130279"/>
            <a:ext cx="1150908" cy="435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503E3-7DF9-3F55-4DBA-A9C350F63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71" y="4169280"/>
            <a:ext cx="2271303" cy="394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AC606-DC1F-0511-DFAF-8D82A5412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9" y="4132627"/>
            <a:ext cx="802478" cy="4064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BED811-5681-CC5E-2FD8-C23A9B70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50" y="925992"/>
            <a:ext cx="3093667" cy="30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0225AC-0DE5-02CC-657F-9702533F31BB}"/>
              </a:ext>
            </a:extLst>
          </p:cNvPr>
          <p:cNvSpPr txBox="1"/>
          <p:nvPr/>
        </p:nvSpPr>
        <p:spPr>
          <a:xfrm>
            <a:off x="3517734" y="226690"/>
            <a:ext cx="2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400" dirty="0">
                <a:solidFill>
                  <a:schemeClr val="accent2"/>
                </a:solidFill>
                <a:latin typeface="B Titr" pitchFamily="2" charset="-78"/>
                <a:cs typeface="B Titr" pitchFamily="2" charset="-78"/>
                <a:sym typeface="Raleway Thin"/>
              </a:rPr>
              <a:t>تابع هدف</a:t>
            </a:r>
            <a:endParaRPr lang="en-US" sz="2400" dirty="0">
              <a:solidFill>
                <a:schemeClr val="accent2"/>
              </a:solidFill>
              <a:latin typeface="B Titr" pitchFamily="2" charset="-78"/>
              <a:cs typeface="B Titr" pitchFamily="2" charset="-78"/>
              <a:sym typeface="Raleway Th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E974D-1363-2B13-2680-CD11B85DE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15" y="2902643"/>
            <a:ext cx="1720215" cy="327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E5DE9-E164-A72D-9093-F7D5667276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" y="3528707"/>
            <a:ext cx="95631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89AD7-B6DC-F684-4AF7-E7F5BBC51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82" y="3477003"/>
            <a:ext cx="2122805" cy="1635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ED4A2F-56BA-6E38-68DC-00D87A7604C7}"/>
                  </a:ext>
                </a:extLst>
              </p:cNvPr>
              <p:cNvSpPr txBox="1"/>
              <p:nvPr/>
            </p:nvSpPr>
            <p:spPr>
              <a:xfrm>
                <a:off x="552584" y="764087"/>
                <a:ext cx="4880779" cy="197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هزینه انبار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𝑊𝐶</m:t>
                        </m:r>
                      </m:e>
                      <m:sub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𝑘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,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+mj-cs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و هزینه حمل و نقل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𝑇𝐶</m:t>
                        </m:r>
                      </m:e>
                      <m:sub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𝑘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𝑝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Raleway Thin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endParaRPr lang="fa-IR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WC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هزینه انبار برای سفارش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در انبار </a:t>
                </a:r>
                <a:r>
                  <a:rPr lang="en-US" sz="1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هزینه حمل و نقل برای سفارش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بین انبار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 مشتری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endParaRPr lang="fa-IR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</a:pPr>
                <a:endParaRPr lang="fa-IR" sz="1000" dirty="0">
                  <a:solidFill>
                    <a:schemeClr val="accent2"/>
                  </a:solidFill>
                  <a:latin typeface="B Titr" pitchFamily="2" charset="-78"/>
                  <a:cs typeface="B Titr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sz="100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a-IR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سطح خدمت برای سفارش 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، </a:t>
                </a:r>
                <a:r>
                  <a:rPr lang="en-US" sz="1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پورت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مبدا ،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j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:r>
                  <a:rPr lang="fa-IR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پورت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مقصد،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c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نوع پیک، 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s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سطح خدمت، 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t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زمان تحویل، 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m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حالت حمل و نقل است. علاوه بر این،</a:t>
                </a:r>
                <a:r>
                  <a:rPr lang="en-US" sz="1000" dirty="0">
                    <a:solidFill>
                      <a:schemeClr val="accent2"/>
                    </a:solidFill>
                    <a:cs typeface="B Titr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𝑀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𝑝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𝑗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𝑐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𝑠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𝑚</m:t>
                        </m:r>
                      </m:sub>
                    </m:sSub>
                    <m:r>
                      <a:rPr lang="en-US" sz="1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B Titr" pitchFamily="2" charset="-78"/>
                      </a:rPr>
                      <m:t> </m:t>
                    </m:r>
                  </m:oMath>
                </a14:m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حداقل هزینه برای مسیر مشخص شده است،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𝑤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𝑘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𝑝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𝑗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𝑐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𝑠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𝑚</m:t>
                        </m:r>
                      </m:sub>
                    </m:sSub>
                    <m:r>
                      <a:rPr lang="en-US" sz="1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B Titr" pitchFamily="2" charset="-78"/>
                      </a:rPr>
                      <m:t> </m:t>
                    </m:r>
                  </m:oMath>
                </a14:m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وزن بر حسب کیلوگرم برای سفارش 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k 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است و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𝑅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𝑝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𝑗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𝑐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𝑠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,</m:t>
                        </m:r>
                        <m:r>
                          <a:rPr lang="en-US" sz="1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B Titr" pitchFamily="2" charset="-78"/>
                          </a:rPr>
                          <m:t>𝑚</m:t>
                        </m:r>
                      </m:sub>
                    </m:sSub>
                    <m:r>
                      <a:rPr lang="en-US" sz="1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B Titr" pitchFamily="2" charset="-78"/>
                      </a:rPr>
                      <m:t> </m:t>
                    </m:r>
                  </m:oMath>
                </a14:m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نرخ حمل و نقل (دلار برای هر کیلوگرم) برای </a:t>
                </a:r>
                <a:r>
                  <a:rPr lang="fa-IR" sz="1000" dirty="0" err="1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وزن‌های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معین بر اساس وزن کل خط  انتقال مطابق با جدول نرخ حمل و نقل  است</a:t>
                </a:r>
                <a:r>
                  <a:rPr lang="en-US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.</a:t>
                </a:r>
                <a:r>
                  <a:rPr lang="fa-IR" sz="1000" dirty="0">
                    <a:solidFill>
                      <a:schemeClr val="accent2"/>
                    </a:solidFill>
                    <a:latin typeface="B Titr" pitchFamily="2" charset="-78"/>
                    <a:cs typeface="B Titr" pitchFamily="2" charset="-78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ED4A2F-56BA-6E38-68DC-00D87A76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4" y="764087"/>
                <a:ext cx="4880779" cy="1975541"/>
              </a:xfrm>
              <a:prstGeom prst="rect">
                <a:avLst/>
              </a:prstGeom>
              <a:blipFill>
                <a:blip r:embed="rId6"/>
                <a:stretch>
                  <a:fillRect l="-260" b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801</Words>
  <Application>Microsoft Macintosh PowerPoint</Application>
  <PresentationFormat>On-screen Show (16:9)</PresentationFormat>
  <Paragraphs>74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Wingdings</vt:lpstr>
      <vt:lpstr>B Titr</vt:lpstr>
      <vt:lpstr>B Nazanin</vt:lpstr>
      <vt:lpstr>Raleway Thin</vt:lpstr>
      <vt:lpstr>Times New Roman</vt:lpstr>
      <vt:lpstr>Barlow Light</vt:lpstr>
      <vt:lpstr>Barlow</vt:lpstr>
      <vt:lpstr>Calibri</vt:lpstr>
      <vt:lpstr>Cambria Math</vt:lpstr>
      <vt:lpstr>Gaoler template</vt:lpstr>
      <vt:lpstr>بهینه‌سازی زنجیره‌تأمین با استفاده از الگـوریتم کـلونی مورچگـان</vt:lpstr>
      <vt:lpstr>فهرست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بهینه‌سازی زنجیره‌تأمین با استفاده از الگـوریتم کـلونی مورچگـان</dc:title>
  <cp:lastModifiedBy>AmirHossein Ghanaatian</cp:lastModifiedBy>
  <cp:revision>7</cp:revision>
  <dcterms:modified xsi:type="dcterms:W3CDTF">2022-08-31T14:26:26Z</dcterms:modified>
</cp:coreProperties>
</file>