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2680-79E2-7FEA-1E06-B8524DE0BAC3}" v="49" dt="2024-09-20T21:02:18.017"/>
    <p1510:client id="{C20BF44A-67DE-5595-EE03-115CB512154F}" v="469" dt="2024-09-20T18:29:46.794"/>
    <p1510:client id="{D09DD716-2450-71FB-8BEF-4E226229E633}" v="386" dt="2024-09-20T20:57:27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hossein Ghanaatian" userId="S::ghanaatian@ksu.edu::dbb9198e-b9f4-4ad9-94a5-9501c1f0d388" providerId="AD" clId="Web-{D09DD716-2450-71FB-8BEF-4E226229E633}"/>
    <pc:docChg chg="addSld delSld modSld">
      <pc:chgData name="Amirhossein Ghanaatian" userId="S::ghanaatian@ksu.edu::dbb9198e-b9f4-4ad9-94a5-9501c1f0d388" providerId="AD" clId="Web-{D09DD716-2450-71FB-8BEF-4E226229E633}" dt="2024-09-20T20:57:27.388" v="302" actId="1076"/>
      <pc:docMkLst>
        <pc:docMk/>
      </pc:docMkLst>
      <pc:sldChg chg="modSp">
        <pc:chgData name="Amirhossein Ghanaatian" userId="S::ghanaatian@ksu.edu::dbb9198e-b9f4-4ad9-94a5-9501c1f0d388" providerId="AD" clId="Web-{D09DD716-2450-71FB-8BEF-4E226229E633}" dt="2024-09-20T20:38:12.559" v="3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D09DD716-2450-71FB-8BEF-4E226229E633}" dt="2024-09-20T20:38:12.559" v="3" actId="20577"/>
          <ac:spMkLst>
            <pc:docMk/>
            <pc:sldMk cId="109857222" sldId="256"/>
            <ac:spMk id="6" creationId="{D95FAA0C-3738-4D71-5C94-61A304924E68}"/>
          </ac:spMkLst>
        </pc:spChg>
      </pc:sldChg>
      <pc:sldChg chg="addSp modSp">
        <pc:chgData name="Amirhossein Ghanaatian" userId="S::ghanaatian@ksu.edu::dbb9198e-b9f4-4ad9-94a5-9501c1f0d388" providerId="AD" clId="Web-{D09DD716-2450-71FB-8BEF-4E226229E633}" dt="2024-09-20T20:40:39.912" v="75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D09DD716-2450-71FB-8BEF-4E226229E633}" dt="2024-09-20T20:38:40.201" v="9" actId="1076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D09DD716-2450-71FB-8BEF-4E226229E633}" dt="2024-09-20T20:39:02.812" v="22" actId="14100"/>
          <ac:spMkLst>
            <pc:docMk/>
            <pc:sldMk cId="306572551" sldId="257"/>
            <ac:spMk id="3" creationId="{7C47210E-D379-B5B4-85EB-FDEECBFD7AB0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40:39.912" v="75" actId="20577"/>
          <ac:spMkLst>
            <pc:docMk/>
            <pc:sldMk cId="306572551" sldId="257"/>
            <ac:spMk id="5" creationId="{3411BE8C-65FB-6172-0C11-4D970BC395C7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4:02.567" v="184"/>
        <pc:sldMkLst>
          <pc:docMk/>
          <pc:sldMk cId="121213295" sldId="259"/>
        </pc:sldMkLst>
      </pc:sldChg>
      <pc:sldChg chg="addSp delSp modSp">
        <pc:chgData name="Amirhossein Ghanaatian" userId="S::ghanaatian@ksu.edu::dbb9198e-b9f4-4ad9-94a5-9501c1f0d388" providerId="AD" clId="Web-{D09DD716-2450-71FB-8BEF-4E226229E633}" dt="2024-09-20T20:43:54.942" v="182" actId="1076"/>
        <pc:sldMkLst>
          <pc:docMk/>
          <pc:sldMk cId="1210630726" sldId="263"/>
        </pc:sldMkLst>
        <pc:spChg chg="mod">
          <ac:chgData name="Amirhossein Ghanaatian" userId="S::ghanaatian@ksu.edu::dbb9198e-b9f4-4ad9-94a5-9501c1f0d388" providerId="AD" clId="Web-{D09DD716-2450-71FB-8BEF-4E226229E633}" dt="2024-09-20T20:43:38.378" v="178" actId="1076"/>
          <ac:spMkLst>
            <pc:docMk/>
            <pc:sldMk cId="1210630726" sldId="263"/>
            <ac:spMk id="2" creationId="{3A027FFF-AE60-FDD1-30D6-3CCB910B8571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43:54.942" v="182" actId="1076"/>
          <ac:spMkLst>
            <pc:docMk/>
            <pc:sldMk cId="1210630726" sldId="263"/>
            <ac:spMk id="5" creationId="{FDB5F757-205A-C0BD-1697-DD11A1743D22}"/>
          </ac:spMkLst>
        </pc:spChg>
        <pc:spChg chg="del">
          <ac:chgData name="Amirhossein Ghanaatian" userId="S::ghanaatian@ksu.edu::dbb9198e-b9f4-4ad9-94a5-9501c1f0d388" providerId="AD" clId="Web-{D09DD716-2450-71FB-8BEF-4E226229E633}" dt="2024-09-20T20:41:00.617" v="77"/>
          <ac:spMkLst>
            <pc:docMk/>
            <pc:sldMk cId="1210630726" sldId="263"/>
            <ac:spMk id="6" creationId="{E9E1B107-0DE4-77D8-7B6C-4985D3024B5A}"/>
          </ac:spMkLst>
        </pc:spChg>
        <pc:spChg chg="add del mod">
          <ac:chgData name="Amirhossein Ghanaatian" userId="S::ghanaatian@ksu.edu::dbb9198e-b9f4-4ad9-94a5-9501c1f0d388" providerId="AD" clId="Web-{D09DD716-2450-71FB-8BEF-4E226229E633}" dt="2024-09-20T20:42:21.998" v="120"/>
          <ac:spMkLst>
            <pc:docMk/>
            <pc:sldMk cId="1210630726" sldId="263"/>
            <ac:spMk id="7" creationId="{51EBAEE4-5FB5-4D93-1845-999B7E4B1082}"/>
          </ac:spMkLst>
        </pc:spChg>
        <pc:spChg chg="add del mod">
          <ac:chgData name="Amirhossein Ghanaatian" userId="S::ghanaatian@ksu.edu::dbb9198e-b9f4-4ad9-94a5-9501c1f0d388" providerId="AD" clId="Web-{D09DD716-2450-71FB-8BEF-4E226229E633}" dt="2024-09-20T20:42:45.187" v="143"/>
          <ac:spMkLst>
            <pc:docMk/>
            <pc:sldMk cId="1210630726" sldId="263"/>
            <ac:spMk id="9" creationId="{EE8FD430-CB4B-FF4F-E99A-AAAA5C2F192E}"/>
          </ac:spMkLst>
        </pc:spChg>
      </pc:sldChg>
      <pc:sldChg chg="modSp add replId">
        <pc:chgData name="Amirhossein Ghanaatian" userId="S::ghanaatian@ksu.edu::dbb9198e-b9f4-4ad9-94a5-9501c1f0d388" providerId="AD" clId="Web-{D09DD716-2450-71FB-8BEF-4E226229E633}" dt="2024-09-20T20:45:31.636" v="224" actId="1076"/>
        <pc:sldMkLst>
          <pc:docMk/>
          <pc:sldMk cId="606395081" sldId="264"/>
        </pc:sldMkLst>
        <pc:spChg chg="mod">
          <ac:chgData name="Amirhossein Ghanaatian" userId="S::ghanaatian@ksu.edu::dbb9198e-b9f4-4ad9-94a5-9501c1f0d388" providerId="AD" clId="Web-{D09DD716-2450-71FB-8BEF-4E226229E633}" dt="2024-09-20T20:44:28.553" v="191" actId="20577"/>
          <ac:spMkLst>
            <pc:docMk/>
            <pc:sldMk cId="606395081" sldId="264"/>
            <ac:spMk id="2" creationId="{3A027FFF-AE60-FDD1-30D6-3CCB910B8571}"/>
          </ac:spMkLst>
        </pc:spChg>
        <pc:spChg chg="mod">
          <ac:chgData name="Amirhossein Ghanaatian" userId="S::ghanaatian@ksu.edu::dbb9198e-b9f4-4ad9-94a5-9501c1f0d388" providerId="AD" clId="Web-{D09DD716-2450-71FB-8BEF-4E226229E633}" dt="2024-09-20T20:45:31.636" v="224" actId="1076"/>
          <ac:spMkLst>
            <pc:docMk/>
            <pc:sldMk cId="606395081" sldId="264"/>
            <ac:spMk id="5" creationId="{FDB5F757-205A-C0BD-1697-DD11A1743D22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3:59.286" v="183"/>
        <pc:sldMkLst>
          <pc:docMk/>
          <pc:sldMk cId="1799642587" sldId="264"/>
        </pc:sldMkLst>
      </pc:sldChg>
      <pc:sldChg chg="addSp delSp modSp new">
        <pc:chgData name="Amirhossein Ghanaatian" userId="S::ghanaatian@ksu.edu::dbb9198e-b9f4-4ad9-94a5-9501c1f0d388" providerId="AD" clId="Web-{D09DD716-2450-71FB-8BEF-4E226229E633}" dt="2024-09-20T20:57:27.388" v="302" actId="1076"/>
        <pc:sldMkLst>
          <pc:docMk/>
          <pc:sldMk cId="978845255" sldId="265"/>
        </pc:sldMkLst>
        <pc:spChg chg="mod">
          <ac:chgData name="Amirhossein Ghanaatian" userId="S::ghanaatian@ksu.edu::dbb9198e-b9f4-4ad9-94a5-9501c1f0d388" providerId="AD" clId="Web-{D09DD716-2450-71FB-8BEF-4E226229E633}" dt="2024-09-20T20:57:27.388" v="302" actId="1076"/>
          <ac:spMkLst>
            <pc:docMk/>
            <pc:sldMk cId="978845255" sldId="265"/>
            <ac:spMk id="2" creationId="{1E0D65E9-8345-3E6F-63D4-DB83EC47975A}"/>
          </ac:spMkLst>
        </pc:spChg>
        <pc:spChg chg="del">
          <ac:chgData name="Amirhossein Ghanaatian" userId="S::ghanaatian@ksu.edu::dbb9198e-b9f4-4ad9-94a5-9501c1f0d388" providerId="AD" clId="Web-{D09DD716-2450-71FB-8BEF-4E226229E633}" dt="2024-09-20T20:51:55.084" v="226"/>
          <ac:spMkLst>
            <pc:docMk/>
            <pc:sldMk cId="978845255" sldId="265"/>
            <ac:spMk id="3" creationId="{D71A255E-228F-6F34-15FD-D1EDCCE90A9F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57:23.107" v="301" actId="20577"/>
          <ac:spMkLst>
            <pc:docMk/>
            <pc:sldMk cId="978845255" sldId="265"/>
            <ac:spMk id="8" creationId="{D2925EAF-668E-8D88-AA4F-740819A2ADD9}"/>
          </ac:spMkLst>
        </pc:spChg>
        <pc:spChg chg="add mod">
          <ac:chgData name="Amirhossein Ghanaatian" userId="S::ghanaatian@ksu.edu::dbb9198e-b9f4-4ad9-94a5-9501c1f0d388" providerId="AD" clId="Web-{D09DD716-2450-71FB-8BEF-4E226229E633}" dt="2024-09-20T20:56:40.213" v="287" actId="1076"/>
          <ac:spMkLst>
            <pc:docMk/>
            <pc:sldMk cId="978845255" sldId="265"/>
            <ac:spMk id="9" creationId="{FEE51A91-9E0F-E8F9-B0E3-201177E4574A}"/>
          </ac:spMkLst>
        </pc:spChg>
        <pc:picChg chg="add mod ord">
          <ac:chgData name="Amirhossein Ghanaatian" userId="S::ghanaatian@ksu.edu::dbb9198e-b9f4-4ad9-94a5-9501c1f0d388" providerId="AD" clId="Web-{D09DD716-2450-71FB-8BEF-4E226229E633}" dt="2024-09-20T20:52:44.494" v="243" actId="1076"/>
          <ac:picMkLst>
            <pc:docMk/>
            <pc:sldMk cId="978845255" sldId="265"/>
            <ac:picMk id="5" creationId="{199DF479-9F37-F184-15EF-C120E1E2C6B6}"/>
          </ac:picMkLst>
        </pc:picChg>
        <pc:picChg chg="add mod">
          <ac:chgData name="Amirhossein Ghanaatian" userId="S::ghanaatian@ksu.edu::dbb9198e-b9f4-4ad9-94a5-9501c1f0d388" providerId="AD" clId="Web-{D09DD716-2450-71FB-8BEF-4E226229E633}" dt="2024-09-20T20:53:02.886" v="250" actId="1076"/>
          <ac:picMkLst>
            <pc:docMk/>
            <pc:sldMk cId="978845255" sldId="265"/>
            <ac:picMk id="6" creationId="{68BDDAB9-1A48-9E94-9AC5-C51855F967A9}"/>
          </ac:picMkLst>
        </pc:picChg>
        <pc:picChg chg="add mod">
          <ac:chgData name="Amirhossein Ghanaatian" userId="S::ghanaatian@ksu.edu::dbb9198e-b9f4-4ad9-94a5-9501c1f0d388" providerId="AD" clId="Web-{D09DD716-2450-71FB-8BEF-4E226229E633}" dt="2024-09-20T20:53:04.480" v="251" actId="1076"/>
          <ac:picMkLst>
            <pc:docMk/>
            <pc:sldMk cId="978845255" sldId="265"/>
            <ac:picMk id="7" creationId="{3D725E1F-B95D-3376-BADE-EEF8D7E1E2E2}"/>
          </ac:picMkLst>
        </pc:picChg>
      </pc:sldChg>
      <pc:sldChg chg="modSp del">
        <pc:chgData name="Amirhossein Ghanaatian" userId="S::ghanaatian@ksu.edu::dbb9198e-b9f4-4ad9-94a5-9501c1f0d388" providerId="AD" clId="Web-{D09DD716-2450-71FB-8BEF-4E226229E633}" dt="2024-09-20T20:44:20.631" v="189"/>
        <pc:sldMkLst>
          <pc:docMk/>
          <pc:sldMk cId="4100469771" sldId="265"/>
        </pc:sldMkLst>
        <pc:spChg chg="mod">
          <ac:chgData name="Amirhossein Ghanaatian" userId="S::ghanaatian@ksu.edu::dbb9198e-b9f4-4ad9-94a5-9501c1f0d388" providerId="AD" clId="Web-{D09DD716-2450-71FB-8BEF-4E226229E633}" dt="2024-09-20T20:44:15.631" v="188" actId="20577"/>
          <ac:spMkLst>
            <pc:docMk/>
            <pc:sldMk cId="4100469771" sldId="265"/>
            <ac:spMk id="6" creationId="{9645075F-9A6A-F85D-2002-DDE3D8586CE4}"/>
          </ac:spMkLst>
        </pc:spChg>
      </pc:sldChg>
      <pc:sldChg chg="del">
        <pc:chgData name="Amirhossein Ghanaatian" userId="S::ghanaatian@ksu.edu::dbb9198e-b9f4-4ad9-94a5-9501c1f0d388" providerId="AD" clId="Web-{D09DD716-2450-71FB-8BEF-4E226229E633}" dt="2024-09-20T20:44:03.536" v="185"/>
        <pc:sldMkLst>
          <pc:docMk/>
          <pc:sldMk cId="273947349" sldId="266"/>
        </pc:sldMkLst>
      </pc:sldChg>
    </pc:docChg>
  </pc:docChgLst>
  <pc:docChgLst>
    <pc:chgData name="Amirhossein Ghanaatian" userId="S::ghanaatian@ksu.edu::dbb9198e-b9f4-4ad9-94a5-9501c1f0d388" providerId="AD" clId="Web-{F4A5758D-3F38-3DCC-1C75-694BBC71CFB8}"/>
    <pc:docChg chg="mod addSld delSld modSld addMainMaster delMainMaster modMainMaster">
      <pc:chgData name="Amirhossein Ghanaatian" userId="S::ghanaatian@ksu.edu::dbb9198e-b9f4-4ad9-94a5-9501c1f0d388" providerId="AD" clId="Web-{F4A5758D-3F38-3DCC-1C75-694BBC71CFB8}" dt="2024-09-13T19:42:12.508" v="102"/>
      <pc:docMkLst>
        <pc:docMk/>
      </pc:docMkLst>
      <pc:sldChg chg="addSp modSp mod setBg modClrScheme chgLayout">
        <pc:chgData name="Amirhossein Ghanaatian" userId="S::ghanaatian@ksu.edu::dbb9198e-b9f4-4ad9-94a5-9501c1f0d388" providerId="AD" clId="Web-{F4A5758D-3F38-3DCC-1C75-694BBC71CFB8}" dt="2024-09-13T19:41:03.851" v="90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F4A5758D-3F38-3DCC-1C75-694BBC71CFB8}" dt="2024-09-13T19:35:29.80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41:03.851" v="9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8" creationId="{9DD60C94-0C9C-47B7-BE88-045235ACCC6A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0" creationId="{BFCF7016-AC99-433F-B943-24C3736E0602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2" creationId="{A03737D1-A930-4E3E-9160-3CD4AEC72AB7}"/>
          </ac:spMkLst>
        </pc:spChg>
        <pc:spChg chg="add">
          <ac:chgData name="Amirhossein Ghanaatian" userId="S::ghanaatian@ksu.edu::dbb9198e-b9f4-4ad9-94a5-9501c1f0d388" providerId="AD" clId="Web-{F4A5758D-3F38-3DCC-1C75-694BBC71CFB8}" dt="2024-09-13T19:34:44.692" v="0"/>
          <ac:spMkLst>
            <pc:docMk/>
            <pc:sldMk cId="109857222" sldId="256"/>
            <ac:spMk id="14" creationId="{F71CFF33-010E-4E26-A285-83B182982358}"/>
          </ac:spMkLst>
        </pc:spChg>
      </pc:sldChg>
      <pc:sldChg chg="add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F4A5758D-3F38-3DCC-1C75-694BBC71CFB8}" dt="2024-09-13T19:36:14.912" v="15" actId="20577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37:00.318" v="34" actId="20577"/>
          <ac:spMkLst>
            <pc:docMk/>
            <pc:sldMk cId="306572551" sldId="257"/>
            <ac:spMk id="3" creationId="{7C47210E-D379-B5B4-85EB-FDEECBFD7AB0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306572551" sldId="257"/>
            <ac:spMk id="4" creationId="{FBE14D50-3E7B-E94E-EAD6-BD8AC3EFF5C9}"/>
          </ac:spMkLst>
        </pc:spChg>
      </pc:sldChg>
      <pc:sldChg chg="modSp new del">
        <pc:chgData name="Amirhossein Ghanaatian" userId="S::ghanaatian@ksu.edu::dbb9198e-b9f4-4ad9-94a5-9501c1f0d388" providerId="AD" clId="Web-{F4A5758D-3F38-3DCC-1C75-694BBC71CFB8}" dt="2024-09-13T19:35:59.427" v="12"/>
        <pc:sldMkLst>
          <pc:docMk/>
          <pc:sldMk cId="1607728204" sldId="257"/>
        </pc:sldMkLst>
        <pc:spChg chg="mod">
          <ac:chgData name="Amirhossein Ghanaatian" userId="S::ghanaatian@ksu.edu::dbb9198e-b9f4-4ad9-94a5-9501c1f0d388" providerId="AD" clId="Web-{F4A5758D-3F38-3DCC-1C75-694BBC71CFB8}" dt="2024-09-13T19:35:53.974" v="9" actId="20577"/>
          <ac:spMkLst>
            <pc:docMk/>
            <pc:sldMk cId="1607728204" sldId="257"/>
            <ac:spMk id="2" creationId="{77164B30-8045-BC7D-E345-A39D51634EE9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35:55.505" v="11" actId="20577"/>
          <ac:spMkLst>
            <pc:docMk/>
            <pc:sldMk cId="1607728204" sldId="257"/>
            <ac:spMk id="3" creationId="{19B5E7F6-BE70-A767-E4B6-EDA96571BF90}"/>
          </ac:spMkLst>
        </pc:sp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1799642587" sldId="258"/>
        </pc:sldMkLst>
        <pc:spChg chg="mod">
          <ac:chgData name="Amirhossein Ghanaatian" userId="S::ghanaatian@ksu.edu::dbb9198e-b9f4-4ad9-94a5-9501c1f0d388" providerId="AD" clId="Web-{F4A5758D-3F38-3DCC-1C75-694BBC71CFB8}" dt="2024-09-13T19:41:10.320" v="91" actId="1076"/>
          <ac:spMkLst>
            <pc:docMk/>
            <pc:sldMk cId="1799642587" sldId="258"/>
            <ac:spMk id="2" creationId="{8E310548-2743-5823-B72E-ACDD85950BCD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7:45.319" v="39"/>
          <ac:spMkLst>
            <pc:docMk/>
            <pc:sldMk cId="1799642587" sldId="258"/>
            <ac:spMk id="3" creationId="{AA01D10D-23B2-3122-92BF-3CA2BBD57CDA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1799642587" sldId="258"/>
            <ac:spMk id="5" creationId="{970E689D-38A4-6C55-7EF8-54BC11F9F05C}"/>
          </ac:spMkLst>
        </pc:spChg>
        <pc:picChg chg="add mod ord">
          <ac:chgData name="Amirhossein Ghanaatian" userId="S::ghanaatian@ksu.edu::dbb9198e-b9f4-4ad9-94a5-9501c1f0d388" providerId="AD" clId="Web-{F4A5758D-3F38-3DCC-1C75-694BBC71CFB8}" dt="2024-09-13T19:37:52.241" v="41" actId="1076"/>
          <ac:picMkLst>
            <pc:docMk/>
            <pc:sldMk cId="1799642587" sldId="258"/>
            <ac:picMk id="4" creationId="{B758614D-A4A8-D9CE-21CB-24D60943C9DF}"/>
          </ac:picMkLst>
        </pc:pic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121213295" sldId="259"/>
        </pc:sldMkLst>
        <pc:spChg chg="mod">
          <ac:chgData name="Amirhossein Ghanaatian" userId="S::ghanaatian@ksu.edu::dbb9198e-b9f4-4ad9-94a5-9501c1f0d388" providerId="AD" clId="Web-{F4A5758D-3F38-3DCC-1C75-694BBC71CFB8}" dt="2024-09-13T19:41:17.633" v="92" actId="1076"/>
          <ac:spMkLst>
            <pc:docMk/>
            <pc:sldMk cId="121213295" sldId="259"/>
            <ac:spMk id="2" creationId="{763E7A2F-00BF-4433-A19B-FAE2C347D334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8:18.209" v="45"/>
          <ac:spMkLst>
            <pc:docMk/>
            <pc:sldMk cId="121213295" sldId="259"/>
            <ac:spMk id="3" creationId="{00F8D1BA-8F1C-923A-EC80-120DAF95A391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38:42.382" v="62" actId="20577"/>
          <ac:spMkLst>
            <pc:docMk/>
            <pc:sldMk cId="121213295" sldId="259"/>
            <ac:spMk id="6" creationId="{DFD786E0-943C-53F5-B308-E17E64D33AF5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121213295" sldId="259"/>
            <ac:spMk id="7" creationId="{C0B7953A-0E02-FD70-4118-B3D33DF71793}"/>
          </ac:spMkLst>
        </pc:spChg>
        <pc:graphicFrameChg chg="add mod ord modGraphic">
          <ac:chgData name="Amirhossein Ghanaatian" userId="S::ghanaatian@ksu.edu::dbb9198e-b9f4-4ad9-94a5-9501c1f0d388" providerId="AD" clId="Web-{F4A5758D-3F38-3DCC-1C75-694BBC71CFB8}" dt="2024-09-13T19:41:27.649" v="95"/>
          <ac:graphicFrameMkLst>
            <pc:docMk/>
            <pc:sldMk cId="121213295" sldId="259"/>
            <ac:graphicFrameMk id="5" creationId="{8F4CA284-7F9F-F83D-3FEE-D4D0C9670DF4}"/>
          </ac:graphicFrameMkLst>
        </pc:graphicFrameChg>
      </pc:sldChg>
      <pc:sldChg chg="addSp delSp modSp new">
        <pc:chgData name="Amirhossein Ghanaatian" userId="S::ghanaatian@ksu.edu::dbb9198e-b9f4-4ad9-94a5-9501c1f0d388" providerId="AD" clId="Web-{F4A5758D-3F38-3DCC-1C75-694BBC71CFB8}" dt="2024-09-13T19:42:10.899" v="101"/>
        <pc:sldMkLst>
          <pc:docMk/>
          <pc:sldMk cId="2967857865" sldId="260"/>
        </pc:sldMkLst>
        <pc:spChg chg="mod">
          <ac:chgData name="Amirhossein Ghanaatian" userId="S::ghanaatian@ksu.edu::dbb9198e-b9f4-4ad9-94a5-9501c1f0d388" providerId="AD" clId="Web-{F4A5758D-3F38-3DCC-1C75-694BBC71CFB8}" dt="2024-09-13T19:39:07.257" v="67" actId="20577"/>
          <ac:spMkLst>
            <pc:docMk/>
            <pc:sldMk cId="2967857865" sldId="260"/>
            <ac:spMk id="2" creationId="{BB408293-9C77-87BE-77FE-A9BF41CBAA20}"/>
          </ac:spMkLst>
        </pc:spChg>
        <pc:spChg chg="del">
          <ac:chgData name="Amirhossein Ghanaatian" userId="S::ghanaatian@ksu.edu::dbb9198e-b9f4-4ad9-94a5-9501c1f0d388" providerId="AD" clId="Web-{F4A5758D-3F38-3DCC-1C75-694BBC71CFB8}" dt="2024-09-13T19:39:14.866" v="68"/>
          <ac:spMkLst>
            <pc:docMk/>
            <pc:sldMk cId="2967857865" sldId="260"/>
            <ac:spMk id="3" creationId="{CBB48BD0-CAB1-7D28-BE6A-190AA60132DF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10.899" v="101"/>
          <ac:spMkLst>
            <pc:docMk/>
            <pc:sldMk cId="2967857865" sldId="260"/>
            <ac:spMk id="5" creationId="{44E29C3C-34CE-70F8-79D7-BF33C761FF34}"/>
          </ac:spMkLst>
        </pc:spChg>
        <pc:picChg chg="add mod ord">
          <ac:chgData name="Amirhossein Ghanaatian" userId="S::ghanaatian@ksu.edu::dbb9198e-b9f4-4ad9-94a5-9501c1f0d388" providerId="AD" clId="Web-{F4A5758D-3F38-3DCC-1C75-694BBC71CFB8}" dt="2024-09-13T19:41:30.899" v="96" actId="1076"/>
          <ac:picMkLst>
            <pc:docMk/>
            <pc:sldMk cId="2967857865" sldId="260"/>
            <ac:picMk id="4" creationId="{805FA246-86C4-20C8-A79D-60460E6EF1B3}"/>
          </ac:picMkLst>
        </pc:picChg>
      </pc:sldChg>
      <pc:sldChg chg="addSp delSp modSp new">
        <pc:chgData name="Amirhossein Ghanaatian" userId="S::ghanaatian@ksu.edu::dbb9198e-b9f4-4ad9-94a5-9501c1f0d388" providerId="AD" clId="Web-{F4A5758D-3F38-3DCC-1C75-694BBC71CFB8}" dt="2024-09-13T19:42:07.040" v="99"/>
        <pc:sldMkLst>
          <pc:docMk/>
          <pc:sldMk cId="1683752119" sldId="261"/>
        </pc:sldMkLst>
        <pc:spChg chg="mod">
          <ac:chgData name="Amirhossein Ghanaatian" userId="S::ghanaatian@ksu.edu::dbb9198e-b9f4-4ad9-94a5-9501c1f0d388" providerId="AD" clId="Web-{F4A5758D-3F38-3DCC-1C75-694BBC71CFB8}" dt="2024-09-13T19:40:43.695" v="76" actId="20577"/>
          <ac:spMkLst>
            <pc:docMk/>
            <pc:sldMk cId="1683752119" sldId="261"/>
            <ac:spMk id="2" creationId="{D40AA55C-5DED-127A-DD06-29F3DBFE89EB}"/>
          </ac:spMkLst>
        </pc:spChg>
        <pc:spChg chg="mod">
          <ac:chgData name="Amirhossein Ghanaatian" userId="S::ghanaatian@ksu.edu::dbb9198e-b9f4-4ad9-94a5-9501c1f0d388" providerId="AD" clId="Web-{F4A5758D-3F38-3DCC-1C75-694BBC71CFB8}" dt="2024-09-13T19:40:49.289" v="78" actId="20577"/>
          <ac:spMkLst>
            <pc:docMk/>
            <pc:sldMk cId="1683752119" sldId="261"/>
            <ac:spMk id="3" creationId="{59856E01-582F-6045-0420-8042A2EF9912}"/>
          </ac:spMkLst>
        </pc:spChg>
        <pc:spChg chg="add mod">
          <ac:chgData name="Amirhossein Ghanaatian" userId="S::ghanaatian@ksu.edu::dbb9198e-b9f4-4ad9-94a5-9501c1f0d388" providerId="AD" clId="Web-{F4A5758D-3F38-3DCC-1C75-694BBC71CFB8}" dt="2024-09-13T19:42:03.196" v="97"/>
          <ac:spMkLst>
            <pc:docMk/>
            <pc:sldMk cId="1683752119" sldId="261"/>
            <ac:spMk id="4" creationId="{00F2993C-B226-B1F3-3E2C-4960F699CE99}"/>
          </ac:spMkLst>
        </pc:spChg>
        <pc:spChg chg="add del mod">
          <ac:chgData name="Amirhossein Ghanaatian" userId="S::ghanaatian@ksu.edu::dbb9198e-b9f4-4ad9-94a5-9501c1f0d388" providerId="AD" clId="Web-{F4A5758D-3F38-3DCC-1C75-694BBC71CFB8}" dt="2024-09-13T19:42:07.040" v="99"/>
          <ac:spMkLst>
            <pc:docMk/>
            <pc:sldMk cId="1683752119" sldId="261"/>
            <ac:spMk id="5" creationId="{53D56AD2-9BEE-3C64-688D-4147DAB3A4A3}"/>
          </ac:spMkLst>
        </pc:spChg>
      </pc:sldChg>
      <pc:sldMasterChg chg="del delSldLayout">
        <pc:chgData name="Amirhossein Ghanaatian" userId="S::ghanaatian@ksu.edu::dbb9198e-b9f4-4ad9-94a5-9501c1f0d388" providerId="AD" clId="Web-{F4A5758D-3F38-3DCC-1C75-694BBC71CFB8}" dt="2024-09-13T19:34:44.692" v="0"/>
        <pc:sldMasterMkLst>
          <pc:docMk/>
          <pc:sldMasterMk cId="2460954070" sldId="2147483660"/>
        </pc:sldMasterMkLst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mirhossein Ghanaatian" userId="S::ghanaatian@ksu.edu::dbb9198e-b9f4-4ad9-94a5-9501c1f0d388" providerId="AD" clId="Web-{F4A5758D-3F38-3DCC-1C75-694BBC71CFB8}" dt="2024-09-13T19:34:44.69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addSldLayout modSldLayout">
        <pc:chgData name="Amirhossein Ghanaatian" userId="S::ghanaatian@ksu.edu::dbb9198e-b9f4-4ad9-94a5-9501c1f0d388" providerId="AD" clId="Web-{F4A5758D-3F38-3DCC-1C75-694BBC71CFB8}" dt="2024-09-13T19:42:12.508" v="102"/>
        <pc:sldMasterMkLst>
          <pc:docMk/>
          <pc:sldMasterMk cId="3564878481" sldId="2147483685"/>
        </pc:sldMasterMkLst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00450698" sldId="2147483674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195321743" sldId="2147483675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476019578" sldId="2147483676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313296024" sldId="2147483677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793025374" sldId="2147483678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710125366" sldId="2147483679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696853962" sldId="2147483680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037558299" sldId="2147483681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2744737314" sldId="2147483682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1845350467" sldId="2147483683"/>
          </pc:sldLayoutMkLst>
        </pc:sldLayoutChg>
        <pc:sldLayoutChg chg="add mod">
          <pc:chgData name="Amirhossein Ghanaatian" userId="S::ghanaatian@ksu.edu::dbb9198e-b9f4-4ad9-94a5-9501c1f0d388" providerId="AD" clId="Web-{F4A5758D-3F38-3DCC-1C75-694BBC71CFB8}" dt="2024-09-13T19:42:12.508" v="102"/>
          <pc:sldLayoutMkLst>
            <pc:docMk/>
            <pc:sldMasterMk cId="3564878481" sldId="2147483685"/>
            <pc:sldLayoutMk cId="3981385180" sldId="2147483684"/>
          </pc:sldLayoutMkLst>
        </pc:sldLayoutChg>
      </pc:sldMasterChg>
    </pc:docChg>
  </pc:docChgLst>
  <pc:docChgLst>
    <pc:chgData name="Amirhossein Ghanaatian" userId="S::ghanaatian@ksu.edu::dbb9198e-b9f4-4ad9-94a5-9501c1f0d388" providerId="AD" clId="Web-{C20BF44A-67DE-5595-EE03-115CB512154F}"/>
    <pc:docChg chg="addSld delSld modSld">
      <pc:chgData name="Amirhossein Ghanaatian" userId="S::ghanaatian@ksu.edu::dbb9198e-b9f4-4ad9-94a5-9501c1f0d388" providerId="AD" clId="Web-{C20BF44A-67DE-5595-EE03-115CB512154F}" dt="2024-09-20T18:29:46.794" v="355" actId="1076"/>
      <pc:docMkLst>
        <pc:docMk/>
      </pc:docMkLst>
      <pc:sldChg chg="addSp delSp modSp">
        <pc:chgData name="Amirhossein Ghanaatian" userId="S::ghanaatian@ksu.edu::dbb9198e-b9f4-4ad9-94a5-9501c1f0d388" providerId="AD" clId="Web-{C20BF44A-67DE-5595-EE03-115CB512154F}" dt="2024-09-20T17:56:54.925" v="13" actId="1076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C20BF44A-67DE-5595-EE03-115CB512154F}" dt="2024-09-20T17:56:31.643" v="0" actId="14100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7:56:35.908" v="4"/>
          <ac:spMkLst>
            <pc:docMk/>
            <pc:sldMk cId="109857222" sldId="256"/>
            <ac:spMk id="4" creationId="{91F0FDBD-49FE-A7FA-1162-CF2F635FDD73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7:56:54.925" v="13" actId="1076"/>
          <ac:spMkLst>
            <pc:docMk/>
            <pc:sldMk cId="109857222" sldId="256"/>
            <ac:spMk id="6" creationId="{D95FAA0C-3738-4D71-5C94-61A304924E68}"/>
          </ac:spMkLst>
        </pc:spChg>
      </pc:sldChg>
      <pc:sldChg chg="modSp">
        <pc:chgData name="Amirhossein Ghanaatian" userId="S::ghanaatian@ksu.edu::dbb9198e-b9f4-4ad9-94a5-9501c1f0d388" providerId="AD" clId="Web-{C20BF44A-67DE-5595-EE03-115CB512154F}" dt="2024-09-20T17:58:19.115" v="37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C20BF44A-67DE-5595-EE03-115CB512154F}" dt="2024-09-20T17:57:42.051" v="24" actId="14100"/>
          <ac:spMkLst>
            <pc:docMk/>
            <pc:sldMk cId="306572551" sldId="257"/>
            <ac:spMk id="2" creationId="{0ECE5100-CE66-EE9F-B805-84849800A79A}"/>
          </ac:spMkLst>
        </pc:spChg>
        <pc:spChg chg="mod">
          <ac:chgData name="Amirhossein Ghanaatian" userId="S::ghanaatian@ksu.edu::dbb9198e-b9f4-4ad9-94a5-9501c1f0d388" providerId="AD" clId="Web-{C20BF44A-67DE-5595-EE03-115CB512154F}" dt="2024-09-20T17:58:19.115" v="37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add del">
        <pc:chgData name="Amirhossein Ghanaatian" userId="S::ghanaatian@ksu.edu::dbb9198e-b9f4-4ad9-94a5-9501c1f0d388" providerId="AD" clId="Web-{C20BF44A-67DE-5595-EE03-115CB512154F}" dt="2024-09-20T18:02:59.921" v="149"/>
        <pc:sldMkLst>
          <pc:docMk/>
          <pc:sldMk cId="1799642587" sldId="258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39.045" v="142"/>
        <pc:sldMkLst>
          <pc:docMk/>
          <pc:sldMk cId="3569692206" sldId="258"/>
        </pc:sldMkLst>
      </pc:sldChg>
      <pc:sldChg chg="addSp delSp modSp add">
        <pc:chgData name="Amirhossein Ghanaatian" userId="S::ghanaatian@ksu.edu::dbb9198e-b9f4-4ad9-94a5-9501c1f0d388" providerId="AD" clId="Web-{C20BF44A-67DE-5595-EE03-115CB512154F}" dt="2024-09-20T18:28:33.010" v="345" actId="1076"/>
        <pc:sldMkLst>
          <pc:docMk/>
          <pc:sldMk cId="121213295" sldId="259"/>
        </pc:sldMkLst>
        <pc:spChg chg="add del mod">
          <ac:chgData name="Amirhossein Ghanaatian" userId="S::ghanaatian@ksu.edu::dbb9198e-b9f4-4ad9-94a5-9501c1f0d388" providerId="AD" clId="Web-{C20BF44A-67DE-5595-EE03-115CB512154F}" dt="2024-09-20T18:05:35.035" v="174"/>
          <ac:spMkLst>
            <pc:docMk/>
            <pc:sldMk cId="121213295" sldId="259"/>
            <ac:spMk id="4" creationId="{EB42B686-D34A-63CB-BAB9-DCABB7B0BD85}"/>
          </ac:spMkLst>
        </pc:spChg>
        <pc:spChg chg="mod">
          <ac:chgData name="Amirhossein Ghanaatian" userId="S::ghanaatian@ksu.edu::dbb9198e-b9f4-4ad9-94a5-9501c1f0d388" providerId="AD" clId="Web-{C20BF44A-67DE-5595-EE03-115CB512154F}" dt="2024-09-20T18:28:33.010" v="345" actId="1076"/>
          <ac:spMkLst>
            <pc:docMk/>
            <pc:sldMk cId="121213295" sldId="259"/>
            <ac:spMk id="6" creationId="{DFD786E0-943C-53F5-B308-E17E64D33AF5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8:55.729" v="230"/>
          <ac:spMkLst>
            <pc:docMk/>
            <pc:sldMk cId="121213295" sldId="259"/>
            <ac:spMk id="10" creationId="{F4B550FB-0411-D904-A33C-7BE4B555E0EC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8:58.698" v="234"/>
          <ac:spMkLst>
            <pc:docMk/>
            <pc:sldMk cId="121213295" sldId="259"/>
            <ac:spMk id="11" creationId="{CCBEB277-22C1-5472-0B43-B4EF6ACB64E3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09:22.402" v="244"/>
          <ac:spMkLst>
            <pc:docMk/>
            <pc:sldMk cId="121213295" sldId="259"/>
            <ac:spMk id="14" creationId="{FFF6130D-F2FC-8CAC-D9DE-698F3B306449}"/>
          </ac:spMkLst>
        </pc:spChg>
        <pc:spChg chg="add del mod">
          <ac:chgData name="Amirhossein Ghanaatian" userId="S::ghanaatian@ksu.edu::dbb9198e-b9f4-4ad9-94a5-9501c1f0d388" providerId="AD" clId="Web-{C20BF44A-67DE-5595-EE03-115CB512154F}" dt="2024-09-20T18:24:28.502" v="264"/>
          <ac:spMkLst>
            <pc:docMk/>
            <pc:sldMk cId="121213295" sldId="259"/>
            <ac:spMk id="15" creationId="{19FE2E8F-7DA0-C07A-AFCD-94157A9CF592}"/>
          </ac:spMkLst>
        </pc:spChg>
        <pc:graphicFrameChg chg="del">
          <ac:chgData name="Amirhossein Ghanaatian" userId="S::ghanaatian@ksu.edu::dbb9198e-b9f4-4ad9-94a5-9501c1f0d388" providerId="AD" clId="Web-{C20BF44A-67DE-5595-EE03-115CB512154F}" dt="2024-09-20T18:05:31.863" v="173"/>
          <ac:graphicFrameMkLst>
            <pc:docMk/>
            <pc:sldMk cId="121213295" sldId="259"/>
            <ac:graphicFrameMk id="5" creationId="{8F4CA284-7F9F-F83D-3FEE-D4D0C9670DF4}"/>
          </ac:graphicFrameMkLst>
        </pc:graphicFrameChg>
        <pc:graphicFrameChg chg="add del mod modGraphic">
          <ac:chgData name="Amirhossein Ghanaatian" userId="S::ghanaatian@ksu.edu::dbb9198e-b9f4-4ad9-94a5-9501c1f0d388" providerId="AD" clId="Web-{C20BF44A-67DE-5595-EE03-115CB512154F}" dt="2024-09-20T18:08:53.995" v="229"/>
          <ac:graphicFrameMkLst>
            <pc:docMk/>
            <pc:sldMk cId="121213295" sldId="259"/>
            <ac:graphicFrameMk id="9" creationId="{1D009B54-0430-C869-1150-598A888C4B35}"/>
          </ac:graphicFrameMkLst>
        </pc:graphicFrameChg>
        <pc:graphicFrameChg chg="add mod modGraphic">
          <ac:chgData name="Amirhossein Ghanaatian" userId="S::ghanaatian@ksu.edu::dbb9198e-b9f4-4ad9-94a5-9501c1f0d388" providerId="AD" clId="Web-{C20BF44A-67DE-5595-EE03-115CB512154F}" dt="2024-09-20T18:24:37.377" v="297"/>
          <ac:graphicFrameMkLst>
            <pc:docMk/>
            <pc:sldMk cId="121213295" sldId="259"/>
            <ac:graphicFrameMk id="13" creationId="{8385F305-5F92-0ECD-C4E8-1BD377509F46}"/>
          </ac:graphicFrameMkLst>
        </pc:graphicFrameChg>
        <pc:picChg chg="add mod">
          <ac:chgData name="Amirhossein Ghanaatian" userId="S::ghanaatian@ksu.edu::dbb9198e-b9f4-4ad9-94a5-9501c1f0d388" providerId="AD" clId="Web-{C20BF44A-67DE-5595-EE03-115CB512154F}" dt="2024-09-20T18:24:39.721" v="298" actId="1076"/>
          <ac:picMkLst>
            <pc:docMk/>
            <pc:sldMk cId="121213295" sldId="259"/>
            <ac:picMk id="16" creationId="{E061C6F9-D4F3-3CE9-5C73-C350F2C3E985}"/>
          </ac:picMkLst>
        </pc:picChg>
      </pc:sldChg>
      <pc:sldChg chg="del">
        <pc:chgData name="Amirhossein Ghanaatian" userId="S::ghanaatian@ksu.edu::dbb9198e-b9f4-4ad9-94a5-9501c1f0d388" providerId="AD" clId="Web-{C20BF44A-67DE-5595-EE03-115CB512154F}" dt="2024-09-20T18:02:40.405" v="143"/>
        <pc:sldMkLst>
          <pc:docMk/>
          <pc:sldMk cId="287896636" sldId="260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41.561" v="144"/>
        <pc:sldMkLst>
          <pc:docMk/>
          <pc:sldMk cId="2261045259" sldId="261"/>
        </pc:sldMkLst>
      </pc:sldChg>
      <pc:sldChg chg="del">
        <pc:chgData name="Amirhossein Ghanaatian" userId="S::ghanaatian@ksu.edu::dbb9198e-b9f4-4ad9-94a5-9501c1f0d388" providerId="AD" clId="Web-{C20BF44A-67DE-5595-EE03-115CB512154F}" dt="2024-09-20T18:02:42.358" v="145"/>
        <pc:sldMkLst>
          <pc:docMk/>
          <pc:sldMk cId="183159111" sldId="262"/>
        </pc:sldMkLst>
      </pc:sldChg>
      <pc:sldChg chg="addSp delSp modSp new">
        <pc:chgData name="Amirhossein Ghanaatian" userId="S::ghanaatian@ksu.edu::dbb9198e-b9f4-4ad9-94a5-9501c1f0d388" providerId="AD" clId="Web-{C20BF44A-67DE-5595-EE03-115CB512154F}" dt="2024-09-20T18:02:05.278" v="140" actId="14100"/>
        <pc:sldMkLst>
          <pc:docMk/>
          <pc:sldMk cId="1210630726" sldId="263"/>
        </pc:sldMkLst>
        <pc:spChg chg="mod">
          <ac:chgData name="Amirhossein Ghanaatian" userId="S::ghanaatian@ksu.edu::dbb9198e-b9f4-4ad9-94a5-9501c1f0d388" providerId="AD" clId="Web-{C20BF44A-67DE-5595-EE03-115CB512154F}" dt="2024-09-20T17:58:26.443" v="44" actId="20577"/>
          <ac:spMkLst>
            <pc:docMk/>
            <pc:sldMk cId="1210630726" sldId="263"/>
            <ac:spMk id="2" creationId="{3A027FFF-AE60-FDD1-30D6-3CCB910B8571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7:58:31.537" v="45"/>
          <ac:spMkLst>
            <pc:docMk/>
            <pc:sldMk cId="1210630726" sldId="263"/>
            <ac:spMk id="3" creationId="{0797FAF8-A1CB-8498-FB31-FB5F5E0EE2F9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02:05.278" v="140" actId="14100"/>
          <ac:spMkLst>
            <pc:docMk/>
            <pc:sldMk cId="1210630726" sldId="263"/>
            <ac:spMk id="6" creationId="{E9E1B107-0DE4-77D8-7B6C-4985D3024B5A}"/>
          </ac:spMkLst>
        </pc:spChg>
        <pc:graphicFrameChg chg="add del mod">
          <ac:chgData name="Amirhossein Ghanaatian" userId="S::ghanaatian@ksu.edu::dbb9198e-b9f4-4ad9-94a5-9501c1f0d388" providerId="AD" clId="Web-{C20BF44A-67DE-5595-EE03-115CB512154F}" dt="2024-09-20T17:59:05.273" v="53"/>
          <ac:graphicFrameMkLst>
            <pc:docMk/>
            <pc:sldMk cId="1210630726" sldId="263"/>
            <ac:graphicFrameMk id="8" creationId="{CF66806B-2802-348D-F8FA-D7A420C4C967}"/>
          </ac:graphicFrameMkLst>
        </pc:graphicFrameChg>
        <pc:graphicFrameChg chg="add del mod">
          <ac:chgData name="Amirhossein Ghanaatian" userId="S::ghanaatian@ksu.edu::dbb9198e-b9f4-4ad9-94a5-9501c1f0d388" providerId="AD" clId="Web-{C20BF44A-67DE-5595-EE03-115CB512154F}" dt="2024-09-20T17:59:13.601" v="55"/>
          <ac:graphicFrameMkLst>
            <pc:docMk/>
            <pc:sldMk cId="1210630726" sldId="263"/>
            <ac:graphicFrameMk id="10" creationId="{A541E2DB-1A2E-B30C-4DBA-AB8EFB4B95E7}"/>
          </ac:graphicFrameMkLst>
        </pc:graphicFrameChg>
      </pc:sldChg>
      <pc:sldChg chg="add">
        <pc:chgData name="Amirhossein Ghanaatian" userId="S::ghanaatian@ksu.edu::dbb9198e-b9f4-4ad9-94a5-9501c1f0d388" providerId="AD" clId="Web-{C20BF44A-67DE-5595-EE03-115CB512154F}" dt="2024-09-20T18:02:34.936" v="141"/>
        <pc:sldMkLst>
          <pc:docMk/>
          <pc:sldMk cId="1799642587" sldId="264"/>
        </pc:sldMkLst>
      </pc:sldChg>
      <pc:sldChg chg="new del">
        <pc:chgData name="Amirhossein Ghanaatian" userId="S::ghanaatian@ksu.edu::dbb9198e-b9f4-4ad9-94a5-9501c1f0d388" providerId="AD" clId="Web-{C20BF44A-67DE-5595-EE03-115CB512154F}" dt="2024-09-20T18:02:54.155" v="148"/>
        <pc:sldMkLst>
          <pc:docMk/>
          <pc:sldMk cId="2214650933" sldId="265"/>
        </pc:sldMkLst>
      </pc:sldChg>
      <pc:sldChg chg="addSp delSp modSp new">
        <pc:chgData name="Amirhossein Ghanaatian" userId="S::ghanaatian@ksu.edu::dbb9198e-b9f4-4ad9-94a5-9501c1f0d388" providerId="AD" clId="Web-{C20BF44A-67DE-5595-EE03-115CB512154F}" dt="2024-09-20T18:29:21.808" v="346" actId="1076"/>
        <pc:sldMkLst>
          <pc:docMk/>
          <pc:sldMk cId="4100469771" sldId="265"/>
        </pc:sldMkLst>
        <pc:spChg chg="del">
          <ac:chgData name="Amirhossein Ghanaatian" userId="S::ghanaatian@ksu.edu::dbb9198e-b9f4-4ad9-94a5-9501c1f0d388" providerId="AD" clId="Web-{C20BF44A-67DE-5595-EE03-115CB512154F}" dt="2024-09-20T18:25:11.457" v="300"/>
          <ac:spMkLst>
            <pc:docMk/>
            <pc:sldMk cId="4100469771" sldId="265"/>
            <ac:spMk id="2" creationId="{2A42267F-3B6D-624F-19BA-4A4467E3E95C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8:25:13.535" v="301"/>
          <ac:spMkLst>
            <pc:docMk/>
            <pc:sldMk cId="4100469771" sldId="265"/>
            <ac:spMk id="3" creationId="{EBB64F90-658F-6334-34D6-544E051B9949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29:21.808" v="346" actId="1076"/>
          <ac:spMkLst>
            <pc:docMk/>
            <pc:sldMk cId="4100469771" sldId="265"/>
            <ac:spMk id="6" creationId="{9645075F-9A6A-F85D-2002-DDE3D8586CE4}"/>
          </ac:spMkLst>
        </pc:spChg>
        <pc:spChg chg="add mod">
          <ac:chgData name="Amirhossein Ghanaatian" userId="S::ghanaatian@ksu.edu::dbb9198e-b9f4-4ad9-94a5-9501c1f0d388" providerId="AD" clId="Web-{C20BF44A-67DE-5595-EE03-115CB512154F}" dt="2024-09-20T18:27:44.493" v="340" actId="20577"/>
          <ac:spMkLst>
            <pc:docMk/>
            <pc:sldMk cId="4100469771" sldId="265"/>
            <ac:spMk id="9" creationId="{F5249DC6-AFEF-81E6-0858-87EB40CA71A7}"/>
          </ac:spMkLst>
        </pc:spChg>
        <pc:graphicFrameChg chg="add mod modGraphic">
          <ac:chgData name="Amirhossein Ghanaatian" userId="S::ghanaatian@ksu.edu::dbb9198e-b9f4-4ad9-94a5-9501c1f0d388" providerId="AD" clId="Web-{C20BF44A-67DE-5595-EE03-115CB512154F}" dt="2024-09-20T18:27:50.181" v="342"/>
          <ac:graphicFrameMkLst>
            <pc:docMk/>
            <pc:sldMk cId="4100469771" sldId="265"/>
            <ac:graphicFrameMk id="8" creationId="{F3E2ECF5-D7E5-9A90-92E3-BB2AC6433304}"/>
          </ac:graphicFrameMkLst>
        </pc:graphicFrameChg>
      </pc:sldChg>
      <pc:sldChg chg="addSp delSp modSp new">
        <pc:chgData name="Amirhossein Ghanaatian" userId="S::ghanaatian@ksu.edu::dbb9198e-b9f4-4ad9-94a5-9501c1f0d388" providerId="AD" clId="Web-{C20BF44A-67DE-5595-EE03-115CB512154F}" dt="2024-09-20T18:29:46.794" v="355" actId="1076"/>
        <pc:sldMkLst>
          <pc:docMk/>
          <pc:sldMk cId="273947349" sldId="266"/>
        </pc:sldMkLst>
        <pc:spChg chg="mod">
          <ac:chgData name="Amirhossein Ghanaatian" userId="S::ghanaatian@ksu.edu::dbb9198e-b9f4-4ad9-94a5-9501c1f0d388" providerId="AD" clId="Web-{C20BF44A-67DE-5595-EE03-115CB512154F}" dt="2024-09-20T18:29:32.965" v="352" actId="20577"/>
          <ac:spMkLst>
            <pc:docMk/>
            <pc:sldMk cId="273947349" sldId="266"/>
            <ac:spMk id="2" creationId="{E53FB5BB-834A-A133-B8AF-38EB146F7D2A}"/>
          </ac:spMkLst>
        </pc:spChg>
        <pc:spChg chg="del">
          <ac:chgData name="Amirhossein Ghanaatian" userId="S::ghanaatian@ksu.edu::dbb9198e-b9f4-4ad9-94a5-9501c1f0d388" providerId="AD" clId="Web-{C20BF44A-67DE-5595-EE03-115CB512154F}" dt="2024-09-20T18:29:39.935" v="353"/>
          <ac:spMkLst>
            <pc:docMk/>
            <pc:sldMk cId="273947349" sldId="266"/>
            <ac:spMk id="3" creationId="{C3BFE051-D389-934D-B763-83CEFB9B10EF}"/>
          </ac:spMkLst>
        </pc:spChg>
        <pc:picChg chg="add mod ord">
          <ac:chgData name="Amirhossein Ghanaatian" userId="S::ghanaatian@ksu.edu::dbb9198e-b9f4-4ad9-94a5-9501c1f0d388" providerId="AD" clId="Web-{C20BF44A-67DE-5595-EE03-115CB512154F}" dt="2024-09-20T18:29:46.794" v="355" actId="1076"/>
          <ac:picMkLst>
            <pc:docMk/>
            <pc:sldMk cId="273947349" sldId="266"/>
            <ac:picMk id="5" creationId="{45926B9D-7F75-5C16-003C-41EAACC97CC2}"/>
          </ac:picMkLst>
        </pc:picChg>
      </pc:sldChg>
    </pc:docChg>
  </pc:docChgLst>
  <pc:docChgLst>
    <pc:chgData name="Amirhossein Ghanaatian" userId="S::ghanaatian@ksu.edu::dbb9198e-b9f4-4ad9-94a5-9501c1f0d388" providerId="AD" clId="Web-{19BD2680-79E2-7FEA-1E06-B8524DE0BAC3}"/>
    <pc:docChg chg="addSld delSld modSld">
      <pc:chgData name="Amirhossein Ghanaatian" userId="S::ghanaatian@ksu.edu::dbb9198e-b9f4-4ad9-94a5-9501c1f0d388" providerId="AD" clId="Web-{19BD2680-79E2-7FEA-1E06-B8524DE0BAC3}" dt="2024-09-20T21:02:16.110" v="46" actId="20577"/>
      <pc:docMkLst>
        <pc:docMk/>
      </pc:docMkLst>
      <pc:sldChg chg="modSp">
        <pc:chgData name="Amirhossein Ghanaatian" userId="S::ghanaatian@ksu.edu::dbb9198e-b9f4-4ad9-94a5-9501c1f0d388" providerId="AD" clId="Web-{19BD2680-79E2-7FEA-1E06-B8524DE0BAC3}" dt="2024-09-20T20:59:27.025" v="0" actId="20577"/>
        <pc:sldMkLst>
          <pc:docMk/>
          <pc:sldMk cId="109857222" sldId="256"/>
        </pc:sldMkLst>
        <pc:spChg chg="mod">
          <ac:chgData name="Amirhossein Ghanaatian" userId="S::ghanaatian@ksu.edu::dbb9198e-b9f4-4ad9-94a5-9501c1f0d388" providerId="AD" clId="Web-{19BD2680-79E2-7FEA-1E06-B8524DE0BAC3}" dt="2024-09-20T20:59:27.025" v="0" actId="20577"/>
          <ac:spMkLst>
            <pc:docMk/>
            <pc:sldMk cId="109857222" sldId="256"/>
            <ac:spMk id="6" creationId="{D95FAA0C-3738-4D71-5C94-61A304924E68}"/>
          </ac:spMkLst>
        </pc:spChg>
      </pc:sldChg>
      <pc:sldChg chg="modSp add del">
        <pc:chgData name="Amirhossein Ghanaatian" userId="S::ghanaatian@ksu.edu::dbb9198e-b9f4-4ad9-94a5-9501c1f0d388" providerId="AD" clId="Web-{19BD2680-79E2-7FEA-1E06-B8524DE0BAC3}" dt="2024-09-20T21:00:38.934" v="27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19BD2680-79E2-7FEA-1E06-B8524DE0BAC3}" dt="2024-09-20T21:00:38.934" v="27" actId="20577"/>
          <ac:spMkLst>
            <pc:docMk/>
            <pc:sldMk cId="306572551" sldId="257"/>
            <ac:spMk id="2" creationId="{0ECE5100-CE66-EE9F-B805-84849800A79A}"/>
          </ac:spMkLst>
        </pc:spChg>
      </pc:sldChg>
      <pc:sldChg chg="new del">
        <pc:chgData name="Amirhossein Ghanaatian" userId="S::ghanaatian@ksu.edu::dbb9198e-b9f4-4ad9-94a5-9501c1f0d388" providerId="AD" clId="Web-{19BD2680-79E2-7FEA-1E06-B8524DE0BAC3}" dt="2024-09-20T20:59:38.463" v="7"/>
        <pc:sldMkLst>
          <pc:docMk/>
          <pc:sldMk cId="932882582" sldId="257"/>
        </pc:sldMkLst>
      </pc:sldChg>
      <pc:sldChg chg="modSp add">
        <pc:chgData name="Amirhossein Ghanaatian" userId="S::ghanaatian@ksu.edu::dbb9198e-b9f4-4ad9-94a5-9501c1f0d388" providerId="AD" clId="Web-{19BD2680-79E2-7FEA-1E06-B8524DE0BAC3}" dt="2024-09-20T21:02:16.110" v="46" actId="20577"/>
        <pc:sldMkLst>
          <pc:docMk/>
          <pc:sldMk cId="306572551" sldId="258"/>
        </pc:sldMkLst>
        <pc:spChg chg="mod">
          <ac:chgData name="Amirhossein Ghanaatian" userId="S::ghanaatian@ksu.edu::dbb9198e-b9f4-4ad9-94a5-9501c1f0d388" providerId="AD" clId="Web-{19BD2680-79E2-7FEA-1E06-B8524DE0BAC3}" dt="2024-09-20T21:02:16.110" v="46" actId="20577"/>
          <ac:spMkLst>
            <pc:docMk/>
            <pc:sldMk cId="306572551" sldId="258"/>
            <ac:spMk id="3" creationId="{7C47210E-D379-B5B4-85EB-FDEECBFD7AB0}"/>
          </ac:spMkLst>
        </pc:spChg>
      </pc:sldChg>
      <pc:sldChg chg="add">
        <pc:chgData name="Amirhossein Ghanaatian" userId="S::ghanaatian@ksu.edu::dbb9198e-b9f4-4ad9-94a5-9501c1f0d388" providerId="AD" clId="Web-{19BD2680-79E2-7FEA-1E06-B8524DE0BAC3}" dt="2024-09-20T20:59:47.682" v="10"/>
        <pc:sldMkLst>
          <pc:docMk/>
          <pc:sldMk cId="1799642587" sldId="259"/>
        </pc:sldMkLst>
      </pc:sldChg>
      <pc:sldChg chg="new del">
        <pc:chgData name="Amirhossein Ghanaatian" userId="S::ghanaatian@ksu.edu::dbb9198e-b9f4-4ad9-94a5-9501c1f0d388" providerId="AD" clId="Web-{19BD2680-79E2-7FEA-1E06-B8524DE0BAC3}" dt="2024-09-20T20:59:40.744" v="9"/>
        <pc:sldMkLst>
          <pc:docMk/>
          <pc:sldMk cId="4217312403" sldId="259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07.980" v="17"/>
        <pc:sldMkLst>
          <pc:docMk/>
          <pc:sldMk cId="121213295" sldId="260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12.714" v="18"/>
        <pc:sldMkLst>
          <pc:docMk/>
          <pc:sldMk cId="2967857865" sldId="261"/>
        </pc:sldMkLst>
      </pc:sldChg>
      <pc:sldChg chg="add del">
        <pc:chgData name="Amirhossein Ghanaatian" userId="S::ghanaatian@ksu.edu::dbb9198e-b9f4-4ad9-94a5-9501c1f0d388" providerId="AD" clId="Web-{19BD2680-79E2-7FEA-1E06-B8524DE0BAC3}" dt="2024-09-20T21:00:18.105" v="19"/>
        <pc:sldMkLst>
          <pc:docMk/>
          <pc:sldMk cId="1683752119" sldId="262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3"/>
        <pc:sldMkLst>
          <pc:docMk/>
          <pc:sldMk cId="1210630726" sldId="263"/>
        </pc:sldMkLst>
      </pc:sldChg>
      <pc:sldChg chg="modSp new del">
        <pc:chgData name="Amirhossein Ghanaatian" userId="S::ghanaatian@ksu.edu::dbb9198e-b9f4-4ad9-94a5-9501c1f0d388" providerId="AD" clId="Web-{19BD2680-79E2-7FEA-1E06-B8524DE0BAC3}" dt="2024-09-20T21:00:32.434" v="23"/>
        <pc:sldMkLst>
          <pc:docMk/>
          <pc:sldMk cId="1753325620" sldId="263"/>
        </pc:sldMkLst>
        <pc:spChg chg="mod">
          <ac:chgData name="Amirhossein Ghanaatian" userId="S::ghanaatian@ksu.edu::dbb9198e-b9f4-4ad9-94a5-9501c1f0d388" providerId="AD" clId="Web-{19BD2680-79E2-7FEA-1E06-B8524DE0BAC3}" dt="2024-09-20T21:00:31.528" v="22" actId="20577"/>
          <ac:spMkLst>
            <pc:docMk/>
            <pc:sldMk cId="1753325620" sldId="263"/>
            <ac:spMk id="2" creationId="{DF386752-726B-7901-9712-56633FA0675E}"/>
          </ac:spMkLst>
        </pc:spChg>
      </pc:sldChg>
      <pc:sldChg chg="add">
        <pc:chgData name="Amirhossein Ghanaatian" userId="S::ghanaatian@ksu.edu::dbb9198e-b9f4-4ad9-94a5-9501c1f0d388" providerId="AD" clId="Web-{19BD2680-79E2-7FEA-1E06-B8524DE0BAC3}" dt="2024-09-20T21:00:49.419" v="30"/>
        <pc:sldMkLst>
          <pc:docMk/>
          <pc:sldMk cId="3569692206" sldId="263"/>
        </pc:sldMkLst>
      </pc:sldChg>
      <pc:sldChg chg="new del">
        <pc:chgData name="Amirhossein Ghanaatian" userId="S::ghanaatian@ksu.edu::dbb9198e-b9f4-4ad9-94a5-9501c1f0d388" providerId="AD" clId="Web-{19BD2680-79E2-7FEA-1E06-B8524DE0BAC3}" dt="2024-09-20T21:00:42.981" v="29"/>
        <pc:sldMkLst>
          <pc:docMk/>
          <pc:sldMk cId="4274263590" sldId="263"/>
        </pc:sldMkLst>
      </pc:sldChg>
      <pc:sldChg chg="add">
        <pc:chgData name="Amirhossein Ghanaatian" userId="S::ghanaatian@ksu.edu::dbb9198e-b9f4-4ad9-94a5-9501c1f0d388" providerId="AD" clId="Web-{19BD2680-79E2-7FEA-1E06-B8524DE0BAC3}" dt="2024-09-20T21:00:52.654" v="31"/>
        <pc:sldMkLst>
          <pc:docMk/>
          <pc:sldMk cId="287896636" sldId="264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2"/>
        <pc:sldMkLst>
          <pc:docMk/>
          <pc:sldMk cId="606395081" sldId="264"/>
        </pc:sldMkLst>
      </pc:sldChg>
      <pc:sldChg chg="del">
        <pc:chgData name="Amirhossein Ghanaatian" userId="S::ghanaatian@ksu.edu::dbb9198e-b9f4-4ad9-94a5-9501c1f0d388" providerId="AD" clId="Web-{19BD2680-79E2-7FEA-1E06-B8524DE0BAC3}" dt="2024-09-20T20:59:30.025" v="1"/>
        <pc:sldMkLst>
          <pc:docMk/>
          <pc:sldMk cId="978845255" sldId="265"/>
        </pc:sldMkLst>
      </pc:sldChg>
      <pc:sldChg chg="add">
        <pc:chgData name="Amirhossein Ghanaatian" userId="S::ghanaatian@ksu.edu::dbb9198e-b9f4-4ad9-94a5-9501c1f0d388" providerId="AD" clId="Web-{19BD2680-79E2-7FEA-1E06-B8524DE0BAC3}" dt="2024-09-20T21:00:56.654" v="32"/>
        <pc:sldMkLst>
          <pc:docMk/>
          <pc:sldMk cId="2261045259" sldId="265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00.576" v="33"/>
        <pc:sldMkLst>
          <pc:docMk/>
          <pc:sldMk cId="183159111" sldId="266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09.139" v="34"/>
        <pc:sldMkLst>
          <pc:docMk/>
          <pc:sldMk cId="2824663213" sldId="267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2.232" v="35"/>
        <pc:sldMkLst>
          <pc:docMk/>
          <pc:sldMk cId="1210630726" sldId="268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5.420" v="36"/>
        <pc:sldMkLst>
          <pc:docMk/>
          <pc:sldMk cId="715038908" sldId="269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18.483" v="37"/>
        <pc:sldMkLst>
          <pc:docMk/>
          <pc:sldMk cId="2336054518" sldId="270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23.280" v="38"/>
        <pc:sldMkLst>
          <pc:docMk/>
          <pc:sldMk cId="273947349" sldId="271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28.171" v="39"/>
        <pc:sldMkLst>
          <pc:docMk/>
          <pc:sldMk cId="4100469771" sldId="272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36.952" v="40"/>
        <pc:sldMkLst>
          <pc:docMk/>
          <pc:sldMk cId="1635001059" sldId="273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0.312" v="41"/>
        <pc:sldMkLst>
          <pc:docMk/>
          <pc:sldMk cId="2750052833" sldId="274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3.562" v="42"/>
        <pc:sldMkLst>
          <pc:docMk/>
          <pc:sldMk cId="606395081" sldId="275"/>
        </pc:sldMkLst>
      </pc:sldChg>
      <pc:sldChg chg="add">
        <pc:chgData name="Amirhossein Ghanaatian" userId="S::ghanaatian@ksu.edu::dbb9198e-b9f4-4ad9-94a5-9501c1f0d388" providerId="AD" clId="Web-{19BD2680-79E2-7FEA-1E06-B8524DE0BAC3}" dt="2024-09-20T21:01:47.453" v="43"/>
        <pc:sldMkLst>
          <pc:docMk/>
          <pc:sldMk cId="978845255" sldId="276"/>
        </pc:sldMkLst>
      </pc:sldChg>
    </pc:docChg>
  </pc:docChgLst>
  <pc:docChgLst>
    <pc:chgData name="Amirhossein Ghanaatian" userId="S::ghanaatian@ksu.edu::dbb9198e-b9f4-4ad9-94a5-9501c1f0d388" providerId="AD" clId="Web-{BE6408E7-23E5-35ED-0CD0-21862539D07F}"/>
    <pc:docChg chg="addSld delSld modSld">
      <pc:chgData name="Amirhossein Ghanaatian" userId="S::ghanaatian@ksu.edu::dbb9198e-b9f4-4ad9-94a5-9501c1f0d388" providerId="AD" clId="Web-{BE6408E7-23E5-35ED-0CD0-21862539D07F}" dt="2024-09-16T20:25:37.373" v="376" actId="20577"/>
      <pc:docMkLst>
        <pc:docMk/>
      </pc:docMkLst>
      <pc:sldChg chg="modSp">
        <pc:chgData name="Amirhossein Ghanaatian" userId="S::ghanaatian@ksu.edu::dbb9198e-b9f4-4ad9-94a5-9501c1f0d388" providerId="AD" clId="Web-{BE6408E7-23E5-35ED-0CD0-21862539D07F}" dt="2024-09-16T20:25:37.373" v="376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BE6408E7-23E5-35ED-0CD0-21862539D07F}" dt="2024-09-16T20:25:37.373" v="376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addSp modSp new">
        <pc:chgData name="Amirhossein Ghanaatian" userId="S::ghanaatian@ksu.edu::dbb9198e-b9f4-4ad9-94a5-9501c1f0d388" providerId="AD" clId="Web-{BE6408E7-23E5-35ED-0CD0-21862539D07F}" dt="2024-09-16T20:13:48.353" v="166" actId="20577"/>
        <pc:sldMkLst>
          <pc:docMk/>
          <pc:sldMk cId="3569692206" sldId="258"/>
        </pc:sldMkLst>
        <pc:spChg chg="mod">
          <ac:chgData name="Amirhossein Ghanaatian" userId="S::ghanaatian@ksu.edu::dbb9198e-b9f4-4ad9-94a5-9501c1f0d388" providerId="AD" clId="Web-{BE6408E7-23E5-35ED-0CD0-21862539D07F}" dt="2024-09-16T20:10:51.200" v="87" actId="1076"/>
          <ac:spMkLst>
            <pc:docMk/>
            <pc:sldMk cId="3569692206" sldId="258"/>
            <ac:spMk id="2" creationId="{9E02FBA6-2E6E-395E-FADD-147F8BD16298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0:18.526" v="76"/>
          <ac:spMkLst>
            <pc:docMk/>
            <pc:sldMk cId="3569692206" sldId="258"/>
            <ac:spMk id="3" creationId="{38C8D712-8D37-0D79-2D38-DC1E7D313265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3:48.353" v="166" actId="20577"/>
          <ac:spMkLst>
            <pc:docMk/>
            <pc:sldMk cId="3569692206" sldId="258"/>
            <ac:spMk id="6" creationId="{CFF05FD0-8F40-4545-AB94-D8324AE63577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0:40.418" v="85" actId="14100"/>
          <ac:spMkLst>
            <pc:docMk/>
            <pc:sldMk cId="3569692206" sldId="258"/>
            <ac:spMk id="7" creationId="{4960503C-0676-0F0A-02D4-8591E41FDD00}"/>
          </ac:spMkLst>
        </pc:spChg>
        <pc:picChg chg="add mod">
          <ac:chgData name="Amirhossein Ghanaatian" userId="S::ghanaatian@ksu.edu::dbb9198e-b9f4-4ad9-94a5-9501c1f0d388" providerId="AD" clId="Web-{BE6408E7-23E5-35ED-0CD0-21862539D07F}" dt="2024-09-16T20:10:33.996" v="83" actId="1076"/>
          <ac:picMkLst>
            <pc:docMk/>
            <pc:sldMk cId="3569692206" sldId="258"/>
            <ac:picMk id="8" creationId="{1CF279C1-F069-D1FC-707B-2223B0A9CDDA}"/>
          </ac:picMkLst>
        </pc:picChg>
      </pc:sldChg>
      <pc:sldChg chg="new del">
        <pc:chgData name="Amirhossein Ghanaatian" userId="S::ghanaatian@ksu.edu::dbb9198e-b9f4-4ad9-94a5-9501c1f0d388" providerId="AD" clId="Web-{BE6408E7-23E5-35ED-0CD0-21862539D07F}" dt="2024-09-16T19:19:06.532" v="36"/>
        <pc:sldMkLst>
          <pc:docMk/>
          <pc:sldMk cId="2284409802" sldId="259"/>
        </pc:sldMkLst>
      </pc:sldChg>
      <pc:sldChg chg="addSp delSp modSp add replId">
        <pc:chgData name="Amirhossein Ghanaatian" userId="S::ghanaatian@ksu.edu::dbb9198e-b9f4-4ad9-94a5-9501c1f0d388" providerId="AD" clId="Web-{BE6408E7-23E5-35ED-0CD0-21862539D07F}" dt="2024-09-16T20:13:59.354" v="170"/>
        <pc:sldMkLst>
          <pc:docMk/>
          <pc:sldMk cId="287896636" sldId="260"/>
        </pc:sldMkLst>
        <pc:spChg chg="mod">
          <ac:chgData name="Amirhossein Ghanaatian" userId="S::ghanaatian@ksu.edu::dbb9198e-b9f4-4ad9-94a5-9501c1f0d388" providerId="AD" clId="Web-{BE6408E7-23E5-35ED-0CD0-21862539D07F}" dt="2024-09-16T20:10:59.529" v="88" actId="1076"/>
          <ac:spMkLst>
            <pc:docMk/>
            <pc:sldMk cId="287896636" sldId="260"/>
            <ac:spMk id="2" creationId="{9E02FBA6-2E6E-395E-FADD-147F8BD16298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1:26.890" v="95" actId="14100"/>
          <ac:spMkLst>
            <pc:docMk/>
            <pc:sldMk cId="287896636" sldId="260"/>
            <ac:spMk id="3" creationId="{38C8D712-8D37-0D79-2D38-DC1E7D313265}"/>
          </ac:spMkLst>
        </pc:spChg>
        <pc:spChg chg="del mod">
          <ac:chgData name="Amirhossein Ghanaatian" userId="S::ghanaatian@ksu.edu::dbb9198e-b9f4-4ad9-94a5-9501c1f0d388" providerId="AD" clId="Web-{BE6408E7-23E5-35ED-0CD0-21862539D07F}" dt="2024-09-16T19:20:21.316" v="48"/>
          <ac:spMkLst>
            <pc:docMk/>
            <pc:sldMk cId="287896636" sldId="260"/>
            <ac:spMk id="6" creationId="{CFF05FD0-8F40-4545-AB94-D8324AE63577}"/>
          </ac:spMkLst>
        </pc:spChg>
        <pc:spChg chg="mod">
          <ac:chgData name="Amirhossein Ghanaatian" userId="S::ghanaatian@ksu.edu::dbb9198e-b9f4-4ad9-94a5-9501c1f0d388" providerId="AD" clId="Web-{BE6408E7-23E5-35ED-0CD0-21862539D07F}" dt="2024-09-16T20:11:58.595" v="121" actId="1076"/>
          <ac:spMkLst>
            <pc:docMk/>
            <pc:sldMk cId="287896636" sldId="260"/>
            <ac:spMk id="7" creationId="{4960503C-0676-0F0A-02D4-8591E41FDD00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3:53.213" v="169" actId="14100"/>
          <ac:spMkLst>
            <pc:docMk/>
            <pc:sldMk cId="287896636" sldId="260"/>
            <ac:spMk id="9" creationId="{443E8822-7AE1-EF1E-5B7B-4A92AD703D2D}"/>
          </ac:spMkLst>
        </pc:spChg>
        <pc:picChg chg="del">
          <ac:chgData name="Amirhossein Ghanaatian" userId="S::ghanaatian@ksu.edu::dbb9198e-b9f4-4ad9-94a5-9501c1f0d388" providerId="AD" clId="Web-{BE6408E7-23E5-35ED-0CD0-21862539D07F}" dt="2024-09-16T19:20:30.817" v="51"/>
          <ac:picMkLst>
            <pc:docMk/>
            <pc:sldMk cId="287896636" sldId="260"/>
            <ac:picMk id="8" creationId="{1CF279C1-F069-D1FC-707B-2223B0A9CDDA}"/>
          </ac:picMkLst>
        </pc:picChg>
        <pc:picChg chg="add mod ord">
          <ac:chgData name="Amirhossein Ghanaatian" userId="S::ghanaatian@ksu.edu::dbb9198e-b9f4-4ad9-94a5-9501c1f0d388" providerId="AD" clId="Web-{BE6408E7-23E5-35ED-0CD0-21862539D07F}" dt="2024-09-16T20:13:59.354" v="170"/>
          <ac:picMkLst>
            <pc:docMk/>
            <pc:sldMk cId="287896636" sldId="260"/>
            <ac:picMk id="10" creationId="{58612E91-A227-C9F9-460F-3F051CB0F816}"/>
          </ac:picMkLst>
        </pc:picChg>
      </pc:sldChg>
      <pc:sldChg chg="addSp delSp modSp add replId">
        <pc:chgData name="Amirhossein Ghanaatian" userId="S::ghanaatian@ksu.edu::dbb9198e-b9f4-4ad9-94a5-9501c1f0d388" providerId="AD" clId="Web-{BE6408E7-23E5-35ED-0CD0-21862539D07F}" dt="2024-09-16T20:13:25.680" v="155" actId="1076"/>
        <pc:sldMkLst>
          <pc:docMk/>
          <pc:sldMk cId="2261045259" sldId="261"/>
        </pc:sldMkLst>
        <pc:spChg chg="del mod">
          <ac:chgData name="Amirhossein Ghanaatian" userId="S::ghanaatian@ksu.edu::dbb9198e-b9f4-4ad9-94a5-9501c1f0d388" providerId="AD" clId="Web-{BE6408E7-23E5-35ED-0CD0-21862539D07F}" dt="2024-09-16T20:12:41.614" v="138"/>
          <ac:spMkLst>
            <pc:docMk/>
            <pc:sldMk cId="2261045259" sldId="261"/>
            <ac:spMk id="3" creationId="{38C8D712-8D37-0D79-2D38-DC1E7D313265}"/>
          </ac:spMkLst>
        </pc:spChg>
        <pc:spChg chg="mod ord">
          <ac:chgData name="Amirhossein Ghanaatian" userId="S::ghanaatian@ksu.edu::dbb9198e-b9f4-4ad9-94a5-9501c1f0d388" providerId="AD" clId="Web-{BE6408E7-23E5-35ED-0CD0-21862539D07F}" dt="2024-09-16T20:13:18.101" v="152" actId="1076"/>
          <ac:spMkLst>
            <pc:docMk/>
            <pc:sldMk cId="2261045259" sldId="261"/>
            <ac:spMk id="7" creationId="{4960503C-0676-0F0A-02D4-8591E41FDD00}"/>
          </ac:spMkLst>
        </pc:spChg>
        <pc:spChg chg="add del mod">
          <ac:chgData name="Amirhossein Ghanaatian" userId="S::ghanaatian@ksu.edu::dbb9198e-b9f4-4ad9-94a5-9501c1f0d388" providerId="AD" clId="Web-{BE6408E7-23E5-35ED-0CD0-21862539D07F}" dt="2024-09-16T20:12:46.286" v="140"/>
          <ac:spMkLst>
            <pc:docMk/>
            <pc:sldMk cId="2261045259" sldId="261"/>
            <ac:spMk id="8" creationId="{EB06A996-2D50-9FAB-F35E-CE8457BE6A39}"/>
          </ac:spMkLst>
        </pc:spChg>
        <pc:spChg chg="mod ord">
          <ac:chgData name="Amirhossein Ghanaatian" userId="S::ghanaatian@ksu.edu::dbb9198e-b9f4-4ad9-94a5-9501c1f0d388" providerId="AD" clId="Web-{BE6408E7-23E5-35ED-0CD0-21862539D07F}" dt="2024-09-16T20:13:08.694" v="149" actId="1076"/>
          <ac:spMkLst>
            <pc:docMk/>
            <pc:sldMk cId="2261045259" sldId="261"/>
            <ac:spMk id="9" creationId="{443E8822-7AE1-EF1E-5B7B-4A92AD703D2D}"/>
          </ac:spMkLst>
        </pc:spChg>
        <pc:spChg chg="add">
          <ac:chgData name="Amirhossein Ghanaatian" userId="S::ghanaatian@ksu.edu::dbb9198e-b9f4-4ad9-94a5-9501c1f0d388" providerId="AD" clId="Web-{BE6408E7-23E5-35ED-0CD0-21862539D07F}" dt="2024-09-16T20:12:41.864" v="139"/>
          <ac:spMkLst>
            <pc:docMk/>
            <pc:sldMk cId="2261045259" sldId="261"/>
            <ac:spMk id="11" creationId="{483A550C-0BC6-846F-9A76-E65B4BE439F9}"/>
          </ac:spMkLst>
        </pc:spChg>
        <pc:picChg chg="add mod">
          <ac:chgData name="Amirhossein Ghanaatian" userId="S::ghanaatian@ksu.edu::dbb9198e-b9f4-4ad9-94a5-9501c1f0d388" providerId="AD" clId="Web-{BE6408E7-23E5-35ED-0CD0-21862539D07F}" dt="2024-09-16T20:13:25.680" v="155" actId="1076"/>
          <ac:picMkLst>
            <pc:docMk/>
            <pc:sldMk cId="2261045259" sldId="261"/>
            <ac:picMk id="5" creationId="{A751A1D8-51B5-6FB0-81D2-A7137A61434A}"/>
          </ac:picMkLst>
        </pc:picChg>
        <pc:picChg chg="del mod">
          <ac:chgData name="Amirhossein Ghanaatian" userId="S::ghanaatian@ksu.edu::dbb9198e-b9f4-4ad9-94a5-9501c1f0d388" providerId="AD" clId="Web-{BE6408E7-23E5-35ED-0CD0-21862539D07F}" dt="2024-09-16T19:21:09.334" v="58"/>
          <ac:picMkLst>
            <pc:docMk/>
            <pc:sldMk cId="2261045259" sldId="261"/>
            <ac:picMk id="10" creationId="{58612E91-A227-C9F9-460F-3F051CB0F816}"/>
          </ac:picMkLst>
        </pc:picChg>
      </pc:sldChg>
      <pc:sldChg chg="addSp delSp modSp new">
        <pc:chgData name="Amirhossein Ghanaatian" userId="S::ghanaatian@ksu.edu::dbb9198e-b9f4-4ad9-94a5-9501c1f0d388" providerId="AD" clId="Web-{BE6408E7-23E5-35ED-0CD0-21862539D07F}" dt="2024-09-16T20:17:57.964" v="363" actId="20577"/>
        <pc:sldMkLst>
          <pc:docMk/>
          <pc:sldMk cId="183159111" sldId="262"/>
        </pc:sldMkLst>
        <pc:spChg chg="del">
          <ac:chgData name="Amirhossein Ghanaatian" userId="S::ghanaatian@ksu.edu::dbb9198e-b9f4-4ad9-94a5-9501c1f0d388" providerId="AD" clId="Web-{BE6408E7-23E5-35ED-0CD0-21862539D07F}" dt="2024-09-16T20:16:35.615" v="176"/>
          <ac:spMkLst>
            <pc:docMk/>
            <pc:sldMk cId="183159111" sldId="262"/>
            <ac:spMk id="2" creationId="{76903031-DC56-B2AE-CF86-9F1FE5B25E96}"/>
          </ac:spMkLst>
        </pc:spChg>
        <pc:spChg chg="del">
          <ac:chgData name="Amirhossein Ghanaatian" userId="S::ghanaatian@ksu.edu::dbb9198e-b9f4-4ad9-94a5-9501c1f0d388" providerId="AD" clId="Web-{BE6408E7-23E5-35ED-0CD0-21862539D07F}" dt="2024-09-16T20:16:13.379" v="172"/>
          <ac:spMkLst>
            <pc:docMk/>
            <pc:sldMk cId="183159111" sldId="262"/>
            <ac:spMk id="3" creationId="{D89B6B13-5C36-F35E-0DBE-33A1C018A801}"/>
          </ac:spMkLst>
        </pc:spChg>
        <pc:spChg chg="add mod">
          <ac:chgData name="Amirhossein Ghanaatian" userId="S::ghanaatian@ksu.edu::dbb9198e-b9f4-4ad9-94a5-9501c1f0d388" providerId="AD" clId="Web-{BE6408E7-23E5-35ED-0CD0-21862539D07F}" dt="2024-09-16T20:17:57.964" v="363" actId="20577"/>
          <ac:spMkLst>
            <pc:docMk/>
            <pc:sldMk cId="183159111" sldId="262"/>
            <ac:spMk id="8" creationId="{634BD431-B4A1-37B5-293E-C2BFB39D4C3F}"/>
          </ac:spMkLst>
        </pc:spChg>
        <pc:graphicFrameChg chg="add mod modGraphic">
          <ac:chgData name="Amirhossein Ghanaatian" userId="S::ghanaatian@ksu.edu::dbb9198e-b9f4-4ad9-94a5-9501c1f0d388" providerId="AD" clId="Web-{BE6408E7-23E5-35ED-0CD0-21862539D07F}" dt="2024-09-16T20:17:42.745" v="356"/>
          <ac:graphicFrameMkLst>
            <pc:docMk/>
            <pc:sldMk cId="183159111" sldId="262"/>
            <ac:graphicFrameMk id="6" creationId="{977B7DEA-BBCB-1D4A-A813-D53522940F66}"/>
          </ac:graphicFrameMkLst>
        </pc:graphicFrameChg>
      </pc:sldChg>
    </pc:docChg>
  </pc:docChgLst>
  <pc:docChgLst>
    <pc:chgData name="Amirhossein Ghanaatian" userId="S::ghanaatian@ksu.edu::dbb9198e-b9f4-4ad9-94a5-9501c1f0d388" providerId="AD" clId="Web-{F8AC77B3-B6AF-5FC7-0EE9-F3650B0BFC91}"/>
    <pc:docChg chg="delSld modSld">
      <pc:chgData name="Amirhossein Ghanaatian" userId="S::ghanaatian@ksu.edu::dbb9198e-b9f4-4ad9-94a5-9501c1f0d388" providerId="AD" clId="Web-{F8AC77B3-B6AF-5FC7-0EE9-F3650B0BFC91}" dt="2024-09-16T19:15:47.860" v="108" actId="20577"/>
      <pc:docMkLst>
        <pc:docMk/>
      </pc:docMkLst>
      <pc:sldChg chg="modSp">
        <pc:chgData name="Amirhossein Ghanaatian" userId="S::ghanaatian@ksu.edu::dbb9198e-b9f4-4ad9-94a5-9501c1f0d388" providerId="AD" clId="Web-{F8AC77B3-B6AF-5FC7-0EE9-F3650B0BFC91}" dt="2024-09-16T19:15:47.860" v="108" actId="20577"/>
        <pc:sldMkLst>
          <pc:docMk/>
          <pc:sldMk cId="306572551" sldId="257"/>
        </pc:sldMkLst>
        <pc:spChg chg="mod">
          <ac:chgData name="Amirhossein Ghanaatian" userId="S::ghanaatian@ksu.edu::dbb9198e-b9f4-4ad9-94a5-9501c1f0d388" providerId="AD" clId="Web-{F8AC77B3-B6AF-5FC7-0EE9-F3650B0BFC91}" dt="2024-09-16T19:15:47.860" v="108" actId="20577"/>
          <ac:spMkLst>
            <pc:docMk/>
            <pc:sldMk cId="306572551" sldId="257"/>
            <ac:spMk id="3" creationId="{7C47210E-D379-B5B4-85EB-FDEECBFD7AB0}"/>
          </ac:spMkLst>
        </pc:spChg>
      </pc:sldChg>
      <pc:sldChg chg="del">
        <pc:chgData name="Amirhossein Ghanaatian" userId="S::ghanaatian@ksu.edu::dbb9198e-b9f4-4ad9-94a5-9501c1f0d388" providerId="AD" clId="Web-{F8AC77B3-B6AF-5FC7-0EE9-F3650B0BFC91}" dt="2024-09-16T19:14:05.184" v="0"/>
        <pc:sldMkLst>
          <pc:docMk/>
          <pc:sldMk cId="1799642587" sldId="258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7.497" v="1"/>
        <pc:sldMkLst>
          <pc:docMk/>
          <pc:sldMk cId="121213295" sldId="259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7.887" v="2"/>
        <pc:sldMkLst>
          <pc:docMk/>
          <pc:sldMk cId="2967857865" sldId="260"/>
        </pc:sldMkLst>
      </pc:sldChg>
      <pc:sldChg chg="del">
        <pc:chgData name="Amirhossein Ghanaatian" userId="S::ghanaatian@ksu.edu::dbb9198e-b9f4-4ad9-94a5-9501c1f0d388" providerId="AD" clId="Web-{F8AC77B3-B6AF-5FC7-0EE9-F3650B0BFC91}" dt="2024-09-16T19:14:08.934" v="3"/>
        <pc:sldMkLst>
          <pc:docMk/>
          <pc:sldMk cId="16837521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60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53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82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73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04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51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53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17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95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8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2072671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solidFill>
                  <a:schemeClr val="tx2"/>
                </a:solidFill>
                <a:ea typeface="+mj-lt"/>
                <a:cs typeface="+mj-lt"/>
              </a:rPr>
              <a:t>Variational Autoencoder (VAE) Analysis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AmirHossein</a:t>
            </a:r>
            <a:endParaRPr lang="en-US" sz="3200" dirty="0"/>
          </a:p>
          <a:p>
            <a:r>
              <a:rPr lang="en-US" sz="3200" dirty="0" err="1"/>
              <a:t>Ghanaatian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5FAA0C-3738-4D71-5C94-61A304924E68}"/>
              </a:ext>
            </a:extLst>
          </p:cNvPr>
          <p:cNvSpPr txBox="1">
            <a:spLocks/>
          </p:cNvSpPr>
          <p:nvPr/>
        </p:nvSpPr>
        <p:spPr>
          <a:xfrm>
            <a:off x="446238" y="3841954"/>
            <a:ext cx="7231784" cy="20726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New datasets</a:t>
            </a:r>
          </a:p>
          <a:p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OLD datasets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1AB8A-0B8C-8874-6FED-97D68B3A0274}"/>
              </a:ext>
            </a:extLst>
          </p:cNvPr>
          <p:cNvSpPr txBox="1"/>
          <p:nvPr/>
        </p:nvSpPr>
        <p:spPr>
          <a:xfrm>
            <a:off x="4132863" y="4878289"/>
            <a:ext cx="5222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cap="all" dirty="0">
                <a:solidFill>
                  <a:schemeClr val="accent1"/>
                </a:solidFill>
              </a:rPr>
              <a:t>TO CARAGEA WORKING 2022_2023 ALL </a:t>
            </a:r>
            <a:r>
              <a:rPr lang="en-US" sz="1000" cap="all" dirty="0" err="1">
                <a:solidFill>
                  <a:schemeClr val="accent1"/>
                </a:solidFill>
              </a:rPr>
              <a:t>LOC_KPEGG_MULTISPECTRAL_stacked</a:t>
            </a:r>
            <a:endParaRPr lang="en-US" sz="1000" cap="all" dirty="0">
              <a:solidFill>
                <a:schemeClr val="accent1"/>
              </a:solidFill>
            </a:endParaRPr>
          </a:p>
          <a:p>
            <a:r>
              <a:rPr lang="en-US" sz="1000" cap="all" dirty="0">
                <a:solidFill>
                  <a:schemeClr val="accent1"/>
                </a:solidFill>
              </a:rPr>
              <a:t>TO CARAGEA WORKING 2023 ALL </a:t>
            </a:r>
            <a:r>
              <a:rPr lang="en-US" sz="1000" cap="all" dirty="0" err="1">
                <a:solidFill>
                  <a:schemeClr val="accent1"/>
                </a:solidFill>
              </a:rPr>
              <a:t>LOC_KPEGG_THERMAL_stacked</a:t>
            </a:r>
            <a:endParaRPr 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43AB-6C82-DD3A-63F0-7A0CB518B6A2}"/>
              </a:ext>
            </a:extLst>
          </p:cNvPr>
          <p:cNvSpPr txBox="1"/>
          <p:nvPr/>
        </p:nvSpPr>
        <p:spPr>
          <a:xfrm>
            <a:off x="4132863" y="444994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cap="all" dirty="0">
                <a:solidFill>
                  <a:schemeClr val="accent1"/>
                </a:solidFill>
              </a:rPr>
              <a:t>23 CRS F1 AND HO COMBINED AGRON AND SPECTRAL DATA_WEATHER to </a:t>
            </a:r>
            <a:r>
              <a:rPr lang="en-US" sz="1000" cap="all" dirty="0" err="1">
                <a:solidFill>
                  <a:schemeClr val="accent1"/>
                </a:solidFill>
              </a:rPr>
              <a:t>Caragea</a:t>
            </a:r>
            <a:r>
              <a:rPr lang="en-US" sz="1000" cap="all" dirty="0">
                <a:solidFill>
                  <a:schemeClr val="accent1"/>
                </a:solidFill>
              </a:rPr>
              <a:t> 9_16_24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A751A1D8-51B5-6FB0-81D2-A7137A61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8" y="1596208"/>
            <a:ext cx="6425638" cy="452263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3A550C-0BC6-846F-9A76-E65B4BE439F9}"/>
              </a:ext>
            </a:extLst>
          </p:cNvPr>
          <p:cNvSpPr txBox="1">
            <a:spLocks/>
          </p:cNvSpPr>
          <p:nvPr/>
        </p:nvSpPr>
        <p:spPr>
          <a:xfrm>
            <a:off x="1643" y="1713313"/>
            <a:ext cx="3484447" cy="4986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Percentage of missing values in each column:</a:t>
            </a:r>
            <a:endParaRPr lang="en-US"/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yield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stage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CC       32.673267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red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re 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plot 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entry     1.980198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loc 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>
                <a:ea typeface="+mn-lt"/>
                <a:cs typeface="+mn-lt"/>
              </a:rPr>
              <a:t>prow      0.000000</a:t>
            </a:r>
          </a:p>
          <a:p>
            <a:pPr marL="305435" indent="-305435">
              <a:buFont typeface="Wingdings 2" panose="05020102010507070707" pitchFamily="18" charset="2"/>
              <a:buNone/>
            </a:pPr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 0.000000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8822-7AE1-EF1E-5B7B-4A92AD703D2D}"/>
              </a:ext>
            </a:extLst>
          </p:cNvPr>
          <p:cNvSpPr txBox="1">
            <a:spLocks/>
          </p:cNvSpPr>
          <p:nvPr/>
        </p:nvSpPr>
        <p:spPr>
          <a:xfrm>
            <a:off x="1440313" y="2542663"/>
            <a:ext cx="4354286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Removing rows with nulls in Yield and CC</a:t>
            </a:r>
          </a:p>
          <a:p>
            <a:pPr marL="305435" indent="-305435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Trained on: 'CC',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049045" y="3758704"/>
            <a:ext cx="274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Test R²: 0.5063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C812-78C6-4667-648E-0910ED9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B7DEA-BBCB-1D4A-A813-D53522940F66}"/>
              </a:ext>
            </a:extLst>
          </p:cNvPr>
          <p:cNvGraphicFramePr>
            <a:graphicFrameLocks noGrp="1"/>
          </p:cNvGraphicFramePr>
          <p:nvPr/>
        </p:nvGraphicFramePr>
        <p:xfrm>
          <a:off x="268308" y="1829873"/>
          <a:ext cx="11656256" cy="3962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686872">
                  <a:extLst>
                    <a:ext uri="{9D8B030D-6E8A-4147-A177-3AD203B41FA5}">
                      <a16:colId xmlns:a16="http://schemas.microsoft.com/office/drawing/2014/main" val="3700953941"/>
                    </a:ext>
                  </a:extLst>
                </a:gridCol>
                <a:gridCol w="2318193">
                  <a:extLst>
                    <a:ext uri="{9D8B030D-6E8A-4147-A177-3AD203B41FA5}">
                      <a16:colId xmlns:a16="http://schemas.microsoft.com/office/drawing/2014/main" val="154265556"/>
                    </a:ext>
                  </a:extLst>
                </a:gridCol>
                <a:gridCol w="2919210">
                  <a:extLst>
                    <a:ext uri="{9D8B030D-6E8A-4147-A177-3AD203B41FA5}">
                      <a16:colId xmlns:a16="http://schemas.microsoft.com/office/drawing/2014/main" val="1836968554"/>
                    </a:ext>
                  </a:extLst>
                </a:gridCol>
                <a:gridCol w="2983605">
                  <a:extLst>
                    <a:ext uri="{9D8B030D-6E8A-4147-A177-3AD203B41FA5}">
                      <a16:colId xmlns:a16="http://schemas.microsoft.com/office/drawing/2014/main" val="2383522137"/>
                    </a:ext>
                  </a:extLst>
                </a:gridCol>
                <a:gridCol w="2748376">
                  <a:extLst>
                    <a:ext uri="{9D8B030D-6E8A-4147-A177-3AD203B41FA5}">
                      <a16:colId xmlns:a16="http://schemas.microsoft.com/office/drawing/2014/main" val="13021329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Which Column Ignored?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Null Cleaning on?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nu. of rows after </a:t>
                      </a:r>
                      <a:r>
                        <a:rPr lang="en-US" sz="1400" b="1" err="1">
                          <a:effectLst/>
                        </a:rPr>
                        <a:t>preproccessing</a:t>
                      </a:r>
                      <a:endParaRPr lang="en-US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R2 (test, 20%)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9368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978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6615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898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yield, 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293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2766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874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yield, 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963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8195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691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6444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ndvi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err="1"/>
                        <a:t>blu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err="1"/>
                        <a:t>gre</a:t>
                      </a:r>
                      <a:r>
                        <a:rPr lang="en-US" sz="1400" dirty="0"/>
                        <a:t>', 'red', 're', '</a:t>
                      </a:r>
                      <a:r>
                        <a:rPr lang="en-US" sz="1400" err="1"/>
                        <a:t>nir</a:t>
                      </a:r>
                      <a:r>
                        <a:rPr lang="en-US" sz="14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18329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V6.5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5119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34BD431-B4A1-37B5-293E-C2BFB39D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95" y="-2433"/>
            <a:ext cx="11029616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15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183"/>
            <a:ext cx="11029616" cy="146533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br>
              <a:rPr lang="en-US" dirty="0">
                <a:ea typeface="+mj-lt"/>
                <a:cs typeface="+mj-lt"/>
              </a:rPr>
            </a:b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Menlo"/>
              </a:rPr>
              <a:t>23 CRS F1 AND HO COMBINED AGRON AND SPECTRAL DATA_WEATHER to </a:t>
            </a:r>
            <a:r>
              <a:rPr lang="en-US" sz="1000" err="1">
                <a:solidFill>
                  <a:schemeClr val="accent1">
                    <a:lumMod val="76000"/>
                  </a:schemeClr>
                </a:solidFill>
                <a:latin typeface="Menlo"/>
              </a:rPr>
              <a:t>Caragea</a:t>
            </a: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Menlo"/>
              </a:rPr>
              <a:t> 9_16_24.xlsx</a:t>
            </a:r>
            <a:endParaRPr lang="en-US" dirty="0">
              <a:solidFill>
                <a:schemeClr val="accent1">
                  <a:lumMod val="76000"/>
                </a:schemeClr>
              </a:solidFill>
            </a:endParaRP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Selected</a:t>
            </a:r>
            <a:r>
              <a:rPr lang="en-US" dirty="0"/>
              <a:t> relevant </a:t>
            </a:r>
            <a:r>
              <a:rPr lang="en-US" dirty="0">
                <a:ea typeface="+mn-lt"/>
                <a:cs typeface="+mn-lt"/>
              </a:rPr>
              <a:t>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Sorted data </a:t>
            </a:r>
            <a:r>
              <a:rPr lang="en-US" dirty="0"/>
              <a:t>based on '</a:t>
            </a:r>
            <a:r>
              <a:rPr lang="en-US" dirty="0" err="1"/>
              <a:t>expt</a:t>
            </a:r>
            <a:r>
              <a:rPr lang="en-US" dirty="0"/>
              <a:t>', 'plot', and 'entry'</a:t>
            </a:r>
          </a:p>
          <a:p>
            <a:pPr marL="305435" indent="-305435"/>
            <a:r>
              <a:rPr lang="en-US" dirty="0"/>
              <a:t>Replaced "." with null values</a:t>
            </a:r>
          </a:p>
          <a:p>
            <a:pPr marL="305435" indent="-305435"/>
            <a:r>
              <a:rPr lang="en-US" dirty="0"/>
              <a:t>Converted columns to numeric format</a:t>
            </a:r>
          </a:p>
          <a:p>
            <a:pPr marL="305435" indent="-305435"/>
            <a:r>
              <a:rPr lang="en-US" dirty="0"/>
              <a:t>Aggregated data by grouping and calculating means</a:t>
            </a:r>
          </a:p>
          <a:p>
            <a:pPr marL="305435" indent="-30543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E1B107-0DE4-77D8-7B6C-4985D302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4158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all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 P4 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data = [cc,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blu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gre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red, re,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nir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ndvi</a:t>
            </a:r>
            <a:r>
              <a:rPr lang="en-US" sz="1600" dirty="0">
                <a:solidFill>
                  <a:srgbClr val="000000"/>
                </a:solidFill>
                <a:latin typeface="Univers Condensed"/>
                <a:ea typeface="+mn-lt"/>
                <a:cs typeface="+mn-lt"/>
              </a:rPr>
              <a:t>]</a:t>
            </a:r>
            <a:endParaRPr lang="en-US" sz="1600" dirty="0">
              <a:solidFill>
                <a:srgbClr val="000000"/>
              </a:solidFill>
              <a:latin typeface="Univers Condensed"/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000000"/>
                </a:solidFill>
                <a:latin typeface="Univers Condensed"/>
              </a:rPr>
              <a:t>4800 rows</a:t>
            </a: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all Thermal data = [TH]</a:t>
            </a:r>
            <a:endParaRPr lang="en-US" sz="1600" dirty="0">
              <a:solidFill>
                <a:srgbClr val="404040"/>
              </a:solidFill>
              <a:latin typeface="Univers Condensed"/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>
                <a:solidFill>
                  <a:srgbClr val="000000"/>
                </a:solidFill>
                <a:latin typeface="Univers Condensed"/>
              </a:rPr>
              <a:t>3072 rows</a:t>
            </a:r>
            <a:endParaRPr lang="en-US" sz="1600" dirty="0">
              <a:solidFill>
                <a:srgbClr val="000000"/>
              </a:solidFill>
              <a:latin typeface="Univers Condensed"/>
            </a:endParaRP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Agron = [</a:t>
            </a:r>
            <a:r>
              <a:rPr lang="en-US" sz="1600" err="1">
                <a:solidFill>
                  <a:srgbClr val="000000"/>
                </a:solidFill>
                <a:latin typeface="Univers Condensed"/>
              </a:rPr>
              <a:t>Yeild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]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000000"/>
                </a:solidFill>
                <a:latin typeface="Univers Condensed"/>
              </a:rPr>
              <a:t>384 rows</a:t>
            </a:r>
          </a:p>
          <a:p>
            <a:pPr marL="305435" indent="-305435"/>
            <a:r>
              <a:rPr lang="en-US" sz="1600" dirty="0">
                <a:solidFill>
                  <a:srgbClr val="000000"/>
                </a:solidFill>
                <a:latin typeface="Univers Condensed"/>
              </a:rPr>
              <a:t>Merge these data based on the </a:t>
            </a:r>
            <a:r>
              <a:rPr lang="en-US" sz="1600" err="1">
                <a:solidFill>
                  <a:srgbClr val="000000"/>
                </a:solidFill>
                <a:latin typeface="Univers Condensed"/>
              </a:rPr>
              <a:t>uniqe</a:t>
            </a:r>
            <a:r>
              <a:rPr lang="en-US" sz="1600" dirty="0">
                <a:solidFill>
                  <a:srgbClr val="000000"/>
                </a:solidFill>
                <a:latin typeface="Univers Condensed"/>
              </a:rPr>
              <a:t> match of </a:t>
            </a:r>
            <a:r>
              <a:rPr lang="en-US" sz="1600" dirty="0">
                <a:solidFill>
                  <a:srgbClr val="404040"/>
                </a:solidFill>
                <a:latin typeface="Univers Condensed"/>
              </a:rPr>
              <a:t>'</a:t>
            </a:r>
            <a:r>
              <a:rPr lang="en-US" sz="1600" err="1">
                <a:solidFill>
                  <a:srgbClr val="404040"/>
                </a:solidFill>
                <a:latin typeface="Univers Condensed"/>
              </a:rPr>
              <a:t>expt</a:t>
            </a:r>
            <a:r>
              <a:rPr lang="en-US" sz="1600" dirty="0">
                <a:solidFill>
                  <a:srgbClr val="404040"/>
                </a:solidFill>
                <a:latin typeface="Univers Condensed"/>
              </a:rPr>
              <a:t>', 'plot', and 'entry', remove rows with nulls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404040"/>
                </a:solidFill>
                <a:latin typeface="Univers Condensed"/>
              </a:rPr>
              <a:t>381 rows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endParaRPr lang="en-US" sz="1600" dirty="0">
              <a:solidFill>
                <a:srgbClr val="404040"/>
              </a:solidFill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063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48-2743-5823-B72E-ACDD859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26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Aggregated data by grouping and calculating means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58614D-A4A8-D9CE-21CB-24D60943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43" y="2804236"/>
            <a:ext cx="10882312" cy="29220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689D-38A4-6C55-7EF8-54BC11F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2F-00BF-4433-A19B-FAE2C34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48" y="52153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VAE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786E0-943C-53F5-B308-E17E64D33AF5}"/>
              </a:ext>
            </a:extLst>
          </p:cNvPr>
          <p:cNvSpPr txBox="1"/>
          <p:nvPr/>
        </p:nvSpPr>
        <p:spPr>
          <a:xfrm>
            <a:off x="575072" y="1711955"/>
            <a:ext cx="944641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dirty="0"/>
              <a:t>Implemented a Variational Autoencoder</a:t>
            </a:r>
          </a:p>
          <a:p>
            <a:pPr>
              <a:buFont typeface=""/>
              <a:buChar char="•"/>
            </a:pPr>
            <a:r>
              <a:rPr lang="en-US" sz="1600" dirty="0">
                <a:ea typeface="+mn-lt"/>
                <a:cs typeface="+mn-lt"/>
              </a:rPr>
              <a:t>K-fold cross-validation results (K=5)</a:t>
            </a: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Average Metrics</a:t>
            </a:r>
            <a:endParaRPr lang="en-US" sz="1600" dirty="0"/>
          </a:p>
          <a:p>
            <a:pPr lvl="1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Mean Squared Error (MSE): 60.1191</a:t>
            </a:r>
            <a:endParaRPr lang="en-US" sz="1600" dirty="0"/>
          </a:p>
          <a:p>
            <a:pPr lvl="1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R² Score: 0.5313</a:t>
            </a:r>
          </a:p>
          <a:p>
            <a:pPr lvl="1">
              <a:buFont typeface="Courier New"/>
              <a:buChar char="o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953A-0E02-FD70-4118-B3D33DF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85F305-5F92-0ECD-C4E8-1BD377509F46}"/>
              </a:ext>
            </a:extLst>
          </p:cNvPr>
          <p:cNvGraphicFramePr>
            <a:graphicFrameLocks noGrp="1"/>
          </p:cNvGraphicFramePr>
          <p:nvPr/>
        </p:nvGraphicFramePr>
        <p:xfrm>
          <a:off x="574110" y="3427748"/>
          <a:ext cx="10917435" cy="201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83487">
                  <a:extLst>
                    <a:ext uri="{9D8B030D-6E8A-4147-A177-3AD203B41FA5}">
                      <a16:colId xmlns:a16="http://schemas.microsoft.com/office/drawing/2014/main" val="3024566178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357564372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47525916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2424765171"/>
                    </a:ext>
                  </a:extLst>
                </a:gridCol>
                <a:gridCol w="2183487">
                  <a:extLst>
                    <a:ext uri="{9D8B030D-6E8A-4147-A177-3AD203B41FA5}">
                      <a16:colId xmlns:a16="http://schemas.microsoft.com/office/drawing/2014/main" val="817938334"/>
                    </a:ext>
                  </a:extLst>
                </a:gridCol>
              </a:tblGrid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729862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70.2446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6.0127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13.2878%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64617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39.6278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11.2822%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969312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61.5302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6.1645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12.9856%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29187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64.1423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5.9125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12.7816%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21274"/>
                  </a:ext>
                </a:extLst>
              </a:tr>
              <a:tr h="296448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65.0506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Univers"/>
                        </a:rPr>
                        <a:t>12.5112%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56663"/>
                  </a:ext>
                </a:extLst>
              </a:tr>
            </a:tbl>
          </a:graphicData>
        </a:graphic>
      </p:graphicFrame>
      <p:pic>
        <p:nvPicPr>
          <p:cNvPr id="16" name="Picture 15" descr="A black text with black text&#10;&#10;Description automatically generated">
            <a:extLst>
              <a:ext uri="{FF2B5EF4-FFF2-40B4-BE49-F238E27FC236}">
                <a16:creationId xmlns:a16="http://schemas.microsoft.com/office/drawing/2014/main" id="{E061C6F9-D4F3-3CE9-5C73-C350F2C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04" y="5499877"/>
            <a:ext cx="6096000" cy="13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5BB-834A-A133-B8AF-38EB146F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26B9D-7F75-5C16-003C-41EAACC9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60" y="1886721"/>
            <a:ext cx="6896025" cy="48611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847D-AA6A-8B3F-6BFB-C345D183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9A3A2-3AA2-3AC7-6FAA-14EDEBF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45075F-9A6A-F85D-2002-DDE3D85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3991"/>
            <a:ext cx="11029616" cy="1465336"/>
          </a:xfrm>
        </p:spPr>
        <p:txBody>
          <a:bodyPr>
            <a:normAutofit/>
          </a:bodyPr>
          <a:lstStyle/>
          <a:p>
            <a:r>
              <a:rPr lang="en-US" dirty="0">
                <a:latin typeface="Univers"/>
                <a:ea typeface="+mj-lt"/>
                <a:cs typeface="+mj-lt"/>
              </a:rPr>
              <a:t>Results for "</a:t>
            </a:r>
            <a:r>
              <a:rPr lang="en-US" dirty="0" err="1">
                <a:latin typeface="Univers"/>
                <a:ea typeface="+mj-lt"/>
                <a:cs typeface="+mj-lt"/>
              </a:rPr>
              <a:t>sas</a:t>
            </a:r>
            <a:r>
              <a:rPr lang="en-US" dirty="0">
                <a:latin typeface="Univers"/>
                <a:ea typeface="+mj-lt"/>
                <a:cs typeface="+mj-lt"/>
              </a:rPr>
              <a:t>" data</a:t>
            </a:r>
            <a:br>
              <a:rPr lang="en-US" dirty="0">
                <a:latin typeface="Univers"/>
                <a:ea typeface="+mj-lt"/>
                <a:cs typeface="+mj-lt"/>
              </a:rPr>
            </a:b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Univers"/>
              </a:rPr>
              <a:t>23 CRS F1 AND HO COMBINED AGRON AND SPECTRAL DATA_WEATHER to </a:t>
            </a:r>
            <a:r>
              <a:rPr lang="en-US" sz="1000" dirty="0" err="1">
                <a:solidFill>
                  <a:schemeClr val="accent1">
                    <a:lumMod val="76000"/>
                  </a:schemeClr>
                </a:solidFill>
                <a:latin typeface="Univers"/>
              </a:rPr>
              <a:t>Caragea</a:t>
            </a:r>
            <a:r>
              <a:rPr lang="en-US" sz="1000" dirty="0">
                <a:solidFill>
                  <a:schemeClr val="accent1">
                    <a:lumMod val="76000"/>
                  </a:schemeClr>
                </a:solidFill>
                <a:latin typeface="Univers"/>
              </a:rPr>
              <a:t> 9_16_24.xlsx</a:t>
            </a:r>
            <a:endParaRPr lang="en-US">
              <a:solidFill>
                <a:schemeClr val="accent1">
                  <a:lumMod val="76000"/>
                </a:schemeClr>
              </a:solidFill>
              <a:latin typeface="Univers"/>
            </a:endParaRPr>
          </a:p>
          <a:p>
            <a:endParaRPr lang="en-US" dirty="0">
              <a:latin typeface="Univers"/>
              <a:ea typeface="+mj-lt"/>
              <a:cs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E2ECF5-D7E5-9A90-92E3-BB2AC6433304}"/>
              </a:ext>
            </a:extLst>
          </p:cNvPr>
          <p:cNvGraphicFramePr>
            <a:graphicFrameLocks noGrp="1"/>
          </p:cNvGraphicFramePr>
          <p:nvPr/>
        </p:nvGraphicFramePr>
        <p:xfrm>
          <a:off x="156575" y="4408953"/>
          <a:ext cx="11787185" cy="2194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57437">
                  <a:extLst>
                    <a:ext uri="{9D8B030D-6E8A-4147-A177-3AD203B41FA5}">
                      <a16:colId xmlns:a16="http://schemas.microsoft.com/office/drawing/2014/main" val="4166432838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807343733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064114296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86596960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594356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28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69.3842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6.1160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13.5881%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5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30.8453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0.7681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4.4166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9.1228%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29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55.6282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12.2313%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55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50.9172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5.3736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11.7496%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41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58.5982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0.5483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5.7079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11.4970%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376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249DC6-AFEF-81E6-0858-87EB40CA71A7}"/>
              </a:ext>
            </a:extLst>
          </p:cNvPr>
          <p:cNvSpPr txBox="1"/>
          <p:nvPr/>
        </p:nvSpPr>
        <p:spPr>
          <a:xfrm>
            <a:off x="580372" y="2088715"/>
            <a:ext cx="113391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Performance Evaluation</a:t>
            </a:r>
          </a:p>
          <a:p>
            <a:r>
              <a:rPr lang="en-US" dirty="0"/>
              <a:t>K-fold cross-validation results (K=5)</a:t>
            </a:r>
          </a:p>
          <a:p>
            <a:r>
              <a:rPr lang="en-US" dirty="0"/>
              <a:t>Average Metrics</a:t>
            </a:r>
          </a:p>
          <a:p>
            <a:pPr lvl="1">
              <a:buFont typeface="Courier New"/>
              <a:buChar char="o"/>
            </a:pPr>
            <a:r>
              <a:rPr lang="en-US" dirty="0"/>
              <a:t>Mean Squared Error (MSE): 53.0747</a:t>
            </a:r>
          </a:p>
          <a:p>
            <a:pPr lvl="1">
              <a:buFont typeface="Courier New"/>
              <a:buChar char="o"/>
            </a:pPr>
            <a:r>
              <a:rPr lang="en-US" dirty="0"/>
              <a:t>R² Score: 0.5893</a:t>
            </a:r>
          </a:p>
          <a:p>
            <a:endParaRPr lang="en-US" dirty="0"/>
          </a:p>
          <a:p>
            <a:r>
              <a:rPr lang="en-US" dirty="0"/>
              <a:t>Results by Fold</a:t>
            </a:r>
          </a:p>
        </p:txBody>
      </p:sp>
    </p:spTree>
    <p:extLst>
      <p:ext uri="{BB962C8B-B14F-4D97-AF65-F5344CB8AC3E}">
        <p14:creationId xmlns:p14="http://schemas.microsoft.com/office/powerpoint/2010/main" val="410046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4599"/>
            <a:ext cx="11029616" cy="81975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277449" cy="3634486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dirty="0"/>
              <a:t>Old Data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Multispectral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Thermal</a:t>
            </a:r>
            <a:endParaRPr lang="en-US"/>
          </a:p>
          <a:p>
            <a:pPr marL="305435" indent="-305435"/>
            <a:r>
              <a:rPr lang="en-US" dirty="0"/>
              <a:t>Data Aggregation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Aggregate based on experiment plot entry</a:t>
            </a:r>
            <a:endParaRPr lang="en-US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Calculate averages for: </a:t>
            </a:r>
            <a:endParaRPr lang="en-US" dirty="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NDVI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RED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GREEN</a:t>
            </a:r>
            <a:endParaRPr lang="en-US" dirty="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>
                <a:ea typeface="+mn-lt"/>
                <a:cs typeface="+mn-lt"/>
              </a:rPr>
              <a:t>...</a:t>
            </a:r>
            <a:endParaRPr lang="en-US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THERMAL</a:t>
            </a:r>
            <a:endParaRPr lang="en-US"/>
          </a:p>
          <a:p>
            <a:pPr marL="305435" indent="-30543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1BE8C-65FB-6172-0C11-4D970BC395C7}"/>
              </a:ext>
            </a:extLst>
          </p:cNvPr>
          <p:cNvSpPr txBox="1"/>
          <p:nvPr/>
        </p:nvSpPr>
        <p:spPr>
          <a:xfrm>
            <a:off x="5741348" y="2254534"/>
            <a:ext cx="5971116" cy="2705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 count mismatch between multispectral and thermal data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extra multispectral entries to synchronize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row count after cleaning: 1980 rows</a:t>
            </a:r>
          </a:p>
          <a:p>
            <a:pPr marL="762635" lvl="1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Courier New" panose="05020102010507070707" pitchFamily="18" charset="2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based on experiment plot entry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19835" lvl="2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20102010507070707" pitchFamily="18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have Thermal and Multispectral together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07" y="25860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F757-205A-C0BD-1697-DD11A17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07" y="856671"/>
            <a:ext cx="10153883" cy="6864455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Old DATA Performance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/>
              <a:t>Metrics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Squared Error: 53.6881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R²: 0.7681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Absolute Error: 5.7176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Percentage Error: 14.0103%</a:t>
            </a:r>
            <a:endParaRPr lang="en-US" sz="1600"/>
          </a:p>
          <a:p>
            <a:pPr marL="305435" indent="-305435"/>
            <a:endParaRPr lang="en-US" sz="1600"/>
          </a:p>
          <a:p>
            <a:pPr marL="305435" indent="-305435"/>
            <a:r>
              <a:rPr lang="en-US" sz="1600" dirty="0"/>
              <a:t>New </a:t>
            </a:r>
            <a:r>
              <a:rPr lang="en-US" sz="1600" dirty="0" err="1"/>
              <a:t>DATAPerformance</a:t>
            </a:r>
            <a:endParaRPr lang="en-US" sz="160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/>
              <a:t>Metrics</a:t>
            </a:r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Squared Error: 68.9005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R²: 0.5616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Absolute Error: 6.5699</a:t>
            </a:r>
            <a:endParaRPr lang="en-US" sz="1600"/>
          </a:p>
          <a:p>
            <a:pPr marL="899795" lvl="2" indent="-269875">
              <a:buFont typeface="Wingdings" panose="05020102010507070707" pitchFamily="18" charset="2"/>
              <a:buChar char="§"/>
            </a:pPr>
            <a:r>
              <a:rPr lang="en-US" sz="1600" dirty="0">
                <a:ea typeface="+mn-lt"/>
                <a:cs typeface="+mn-lt"/>
              </a:rPr>
              <a:t>Test Mean Percentage Error: 14.6783%</a:t>
            </a:r>
          </a:p>
          <a:p>
            <a:pPr marL="305435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05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Selected relevant 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Sorted data based on '</a:t>
            </a:r>
            <a:r>
              <a:rPr lang="en-US" dirty="0" err="1">
                <a:ea typeface="+mn-lt"/>
                <a:cs typeface="+mn-lt"/>
              </a:rPr>
              <a:t>expt</a:t>
            </a:r>
            <a:r>
              <a:rPr lang="en-US" dirty="0">
                <a:ea typeface="+mn-lt"/>
                <a:cs typeface="+mn-lt"/>
              </a:rPr>
              <a:t>', 'plot', and 'entry'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Replaced "." with null values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Converted columns to numeric format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Aggregated data by grouping and calculating means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Added 'yield' and 'stage' columns back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Reordered columns</a:t>
            </a:r>
            <a:endParaRPr lang="en-US" dirty="0"/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FFF-AE60-FDD1-30D6-3CCB910B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07" y="25860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Transfer 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EAC8-CE9A-2F19-7A9E-39403A99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F757-205A-C0BD-1697-DD11A17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07" y="1800641"/>
            <a:ext cx="10153883" cy="49878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Old Data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90% used for training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10% used for testing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Model saved after training</a:t>
            </a:r>
            <a:endParaRPr lang="en-US" sz="1600" dirty="0"/>
          </a:p>
          <a:p>
            <a:pPr marL="305435" indent="-305435"/>
            <a:r>
              <a:rPr lang="en-US" sz="1600" dirty="0"/>
              <a:t>Old Data TEST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MSE = 54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R² = 0.976</a:t>
            </a:r>
            <a:endParaRPr lang="en-US" sz="1600" dirty="0"/>
          </a:p>
          <a:p>
            <a:pPr marL="305435" indent="-305435"/>
            <a:r>
              <a:rPr lang="en-US" sz="1600" dirty="0"/>
              <a:t>New Data TEST (ALL 381 ROWS)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Saved model tested on new data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R² = -2.5</a:t>
            </a:r>
            <a:endParaRPr lang="en-US" sz="1600" dirty="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600" dirty="0">
                <a:ea typeface="+mn-lt"/>
                <a:cs typeface="+mn-lt"/>
              </a:rPr>
              <a:t>MSE = 468</a:t>
            </a:r>
            <a:endParaRPr lang="en-US" sz="1600" dirty="0"/>
          </a:p>
          <a:p>
            <a:pPr marL="305435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39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65E9-8345-3E6F-63D4-DB83EC47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05" y="520186"/>
            <a:ext cx="11029616" cy="1188720"/>
          </a:xfrm>
        </p:spPr>
        <p:txBody>
          <a:bodyPr/>
          <a:lstStyle/>
          <a:p>
            <a:r>
              <a:rPr lang="en-US" dirty="0"/>
              <a:t>Negative R-Squared?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9DF479-9F37-F184-15EF-C120E1E2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78" y="2157505"/>
            <a:ext cx="3691467" cy="14118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FE27-AE1D-30EB-EF63-941B43E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8BDDAB9-1A48-9E94-9AC5-C51855F9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88" y="2246050"/>
            <a:ext cx="2878667" cy="609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25E1F-B95D-3376-BADE-EEF8D7E1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89" y="2866435"/>
            <a:ext cx="2102556" cy="617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25EAF-668E-8D88-AA4F-740819A2ADD9}"/>
              </a:ext>
            </a:extLst>
          </p:cNvPr>
          <p:cNvSpPr txBox="1"/>
          <p:nvPr/>
        </p:nvSpPr>
        <p:spPr>
          <a:xfrm>
            <a:off x="573205" y="4115937"/>
            <a:ext cx="107555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i="1" dirty="0">
                <a:latin typeface="Univers"/>
              </a:rPr>
              <a:t>R2</a:t>
            </a:r>
            <a:r>
              <a:rPr lang="en-US" dirty="0"/>
              <a:t> is negative only when the chosen model does not follow the trend of the data, so fits worse than a horizontal line.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When </a:t>
            </a:r>
            <a:r>
              <a:rPr lang="en-US" i="1" err="1">
                <a:ea typeface="+mn-lt"/>
                <a:cs typeface="+mn-lt"/>
              </a:rPr>
              <a:t>SS</a:t>
            </a:r>
            <a:r>
              <a:rPr lang="en-US" err="1">
                <a:ea typeface="+mn-lt"/>
                <a:cs typeface="+mn-lt"/>
              </a:rPr>
              <a:t>res</a:t>
            </a:r>
            <a:r>
              <a:rPr lang="en-US" dirty="0">
                <a:ea typeface="+mn-lt"/>
                <a:cs typeface="+mn-lt"/>
              </a:rPr>
              <a:t> is greater than </a:t>
            </a:r>
            <a:r>
              <a:rPr lang="en-US" i="1" err="1">
                <a:ea typeface="+mn-lt"/>
                <a:cs typeface="+mn-lt"/>
              </a:rPr>
              <a:t>SS</a:t>
            </a:r>
            <a:r>
              <a:rPr lang="en-US" err="1">
                <a:ea typeface="+mn-lt"/>
                <a:cs typeface="+mn-lt"/>
              </a:rPr>
              <a:t>tot</a:t>
            </a:r>
            <a:r>
              <a:rPr lang="en-US" dirty="0">
                <a:ea typeface="+mn-lt"/>
                <a:cs typeface="+mn-lt"/>
              </a:rPr>
              <a:t>, that equation could compute a negative value for </a:t>
            </a:r>
            <a:r>
              <a:rPr lang="en-US" i="1" dirty="0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2, if the value of the </a:t>
            </a:r>
            <a:r>
              <a:rPr lang="en-US" err="1">
                <a:ea typeface="+mn-lt"/>
                <a:cs typeface="+mn-lt"/>
              </a:rPr>
              <a:t>coeficient</a:t>
            </a:r>
            <a:r>
              <a:rPr lang="en-US" dirty="0">
                <a:ea typeface="+mn-lt"/>
                <a:cs typeface="+mn-lt"/>
              </a:rPr>
              <a:t> is greater than 1. 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It simply means that the chosen model (with its constraints) fits the data really poorly.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51A91-9E0F-E8F9-B0E3-201177E4574A}"/>
              </a:ext>
            </a:extLst>
          </p:cNvPr>
          <p:cNvSpPr txBox="1"/>
          <p:nvPr/>
        </p:nvSpPr>
        <p:spPr>
          <a:xfrm>
            <a:off x="7209429" y="2227997"/>
            <a:ext cx="42387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 example, a model with an R-squared value of 0.9 means that approximately 90% of the variance in the dependent variable is explained by the independent variables. This suggests a strong relationship between the variables and indicates that the model provides a good fit to the data.</a:t>
            </a:r>
          </a:p>
        </p:txBody>
      </p:sp>
    </p:spTree>
    <p:extLst>
      <p:ext uri="{BB962C8B-B14F-4D97-AF65-F5344CB8AC3E}">
        <p14:creationId xmlns:p14="http://schemas.microsoft.com/office/powerpoint/2010/main" val="9788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48-2743-5823-B72E-ACDD859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26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Aggregated data by grouping and calculating means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58614D-A4A8-D9CE-21CB-24D60943C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43" y="2804236"/>
            <a:ext cx="10882312" cy="29220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689D-38A4-6C55-7EF8-54BC11F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2F-00BF-4433-A19B-FAE2C34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48" y="521534"/>
            <a:ext cx="11029616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VAE Implementation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4CA284-7F9F-F83D-3FEE-D4D0C9670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0" y="3205207"/>
          <a:ext cx="7136606" cy="18288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568303">
                  <a:extLst>
                    <a:ext uri="{9D8B030D-6E8A-4147-A177-3AD203B41FA5}">
                      <a16:colId xmlns:a16="http://schemas.microsoft.com/office/drawing/2014/main" val="323483139"/>
                    </a:ext>
                  </a:extLst>
                </a:gridCol>
                <a:gridCol w="3568303">
                  <a:extLst>
                    <a:ext uri="{9D8B030D-6E8A-4147-A177-3AD203B41FA5}">
                      <a16:colId xmlns:a16="http://schemas.microsoft.com/office/drawing/2014/main" val="309276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31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45.9015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18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0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72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Mean Percentage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13.5262%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127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D786E0-943C-53F5-B308-E17E64D33AF5}"/>
              </a:ext>
            </a:extLst>
          </p:cNvPr>
          <p:cNvSpPr txBox="1"/>
          <p:nvPr/>
        </p:nvSpPr>
        <p:spPr>
          <a:xfrm>
            <a:off x="575072" y="2176462"/>
            <a:ext cx="94464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dirty="0"/>
              <a:t>Implemented a Variational Autoencoder on the preprocessed data</a:t>
            </a:r>
          </a:p>
          <a:p>
            <a:pPr>
              <a:buFont typeface=""/>
              <a:buChar char="•"/>
            </a:pPr>
            <a:endParaRPr lang="en-US" dirty="0"/>
          </a:p>
          <a:p>
            <a:pPr>
              <a:buFont typeface=""/>
              <a:buChar char="•"/>
            </a:pPr>
            <a:r>
              <a:rPr lang="en-US" dirty="0"/>
              <a:t>Performance metrics: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953A-0E02-FD70-4118-B3D33DF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293-9C77-87BE-77FE-A9BF41CB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Confusion Matrix</a:t>
            </a:r>
            <a:endParaRPr lang="en-US" dirty="0"/>
          </a:p>
        </p:txBody>
      </p:sp>
      <p:pic>
        <p:nvPicPr>
          <p:cNvPr id="4" name="Content Placeholder 3" descr="A graph of confusion matrix&#10;&#10;Description automatically generated">
            <a:extLst>
              <a:ext uri="{FF2B5EF4-FFF2-40B4-BE49-F238E27FC236}">
                <a16:creationId xmlns:a16="http://schemas.microsoft.com/office/drawing/2014/main" id="{805FA246-86C4-20C8-A79D-60460E6E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12" y="1889041"/>
            <a:ext cx="6880175" cy="4813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9C3C-34CE-70F8-79D7-BF33C76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A55C-5DED-127A-DD06-29F3DBFE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Confusion Matrix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6E01-582F-6045-0420-8042A2EF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Multi-class classification model performance (classes 0-9)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Best performance for classes 4, 5, 6, 7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Class 9: insufficient data, misclassified as class 8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Classes 0, 1, 2: few instances, class imbalance, similarity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Misclassifications more common between adjacent classes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Higher precision for middle classes, better recall for classes 6, 7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993C-B226-B1F3-3E2C-4960F69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100-CE66-EE9F-B805-84849800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 for 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210E-D379-B5B4-85EB-FDEECBF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Drop the Rows which 'Stage' is null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Divided the dataset based on the "Stage" columns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Preprocess </a:t>
            </a:r>
            <a:r>
              <a:rPr lang="en-US" dirty="0"/>
              <a:t>every sub-dataset based on number of nulls</a:t>
            </a:r>
          </a:p>
          <a:p>
            <a:pPr marL="305435" indent="-305435"/>
            <a:r>
              <a:rPr lang="en-US" dirty="0"/>
              <a:t>If a column has 100% null, we remove that column in training the models</a:t>
            </a:r>
          </a:p>
          <a:p>
            <a:pPr marL="305435" indent="-305435"/>
            <a:r>
              <a:rPr lang="en-US" dirty="0"/>
              <a:t>If percentage of columns is low, we remove only rows with nulls in that columns</a:t>
            </a:r>
          </a:p>
          <a:p>
            <a:pPr marL="305435" indent="-30543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4D50-3E7B-E94E-EAD6-BD8AC3E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95" y="-2433"/>
            <a:ext cx="11029616" cy="1188720"/>
          </a:xfrm>
        </p:spPr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D712-8D37-0D79-2D38-DC1E7D31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0" y="1860700"/>
            <a:ext cx="2757217" cy="4939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Precentage</a:t>
            </a:r>
            <a:r>
              <a:rPr lang="en-US">
                <a:ea typeface="+mn-lt"/>
                <a:cs typeface="+mn-lt"/>
              </a:rPr>
              <a:t> of nulls in each column: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yield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stage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CC       100.0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red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re 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plot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entry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loc        0.0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prow       0.0</a:t>
            </a:r>
            <a:endParaRPr lang="en-US"/>
          </a:p>
          <a:p>
            <a:pPr marL="305435" indent="-305435"/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  0.0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F05FD0-8F40-4545-AB94-D8324AE63577}"/>
              </a:ext>
            </a:extLst>
          </p:cNvPr>
          <p:cNvSpPr txBox="1">
            <a:spLocks/>
          </p:cNvSpPr>
          <p:nvPr/>
        </p:nvSpPr>
        <p:spPr>
          <a:xfrm>
            <a:off x="1469497" y="2524580"/>
            <a:ext cx="4234245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Ignoring CC Column,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Trained on: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059483" y="3769290"/>
            <a:ext cx="26388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 R²: 0.1278</a:t>
            </a:r>
          </a:p>
        </p:txBody>
      </p:sp>
      <p:pic>
        <p:nvPicPr>
          <p:cNvPr id="8" name="Picture 7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1CF279C1-F069-D1FC-707B-2223B0A9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12" y="1539649"/>
            <a:ext cx="6368888" cy="44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FBA6-2E6E-395E-FADD-147F8BD1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9" y="-816"/>
            <a:ext cx="11029616" cy="1188720"/>
          </a:xfrm>
        </p:spPr>
        <p:txBody>
          <a:bodyPr/>
          <a:lstStyle/>
          <a:p>
            <a:r>
              <a:rPr lang="en-US"/>
              <a:t>R5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D712-8D37-0D79-2D38-DC1E7D31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" y="1713313"/>
            <a:ext cx="3484447" cy="49867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Percentage of missing values in each column:</a:t>
            </a:r>
            <a:endParaRPr lang="en-US"/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yield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stage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CC       32.673267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ndvi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blu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gre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red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re 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nir</a:t>
            </a:r>
            <a:r>
              <a:rPr lang="en-US">
                <a:ea typeface="+mn-lt"/>
                <a:cs typeface="+mn-lt"/>
              </a:rPr>
              <a:t> 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expt</a:t>
            </a:r>
            <a:r>
              <a:rPr lang="en-US">
                <a:ea typeface="+mn-lt"/>
                <a:cs typeface="+mn-lt"/>
              </a:rPr>
              <a:t>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plot 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entry     1.980198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loc       0.000000</a:t>
            </a:r>
          </a:p>
          <a:p>
            <a:pPr marL="305435" indent="-305435">
              <a:buNone/>
            </a:pPr>
            <a:r>
              <a:rPr lang="en-US">
                <a:ea typeface="+mn-lt"/>
                <a:cs typeface="+mn-lt"/>
              </a:rPr>
              <a:t>prow      0.000000</a:t>
            </a:r>
          </a:p>
          <a:p>
            <a:pPr marL="305435" indent="-305435">
              <a:buNone/>
            </a:pPr>
            <a:r>
              <a:rPr lang="en-US" err="1">
                <a:ea typeface="+mn-lt"/>
                <a:cs typeface="+mn-lt"/>
              </a:rPr>
              <a:t>pcol</a:t>
            </a:r>
            <a:r>
              <a:rPr lang="en-US">
                <a:ea typeface="+mn-lt"/>
                <a:cs typeface="+mn-lt"/>
              </a:rPr>
              <a:t>      0.000000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2CC3-58DE-458F-5C85-5FEEC5D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503C-0676-0F0A-02D4-8591E41FDD00}"/>
              </a:ext>
            </a:extLst>
          </p:cNvPr>
          <p:cNvSpPr txBox="1"/>
          <p:nvPr/>
        </p:nvSpPr>
        <p:spPr>
          <a:xfrm>
            <a:off x="3354917" y="3586986"/>
            <a:ext cx="274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Test R²: 0.3878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12E91-A227-C9F9-460F-3F051CB0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8" y="1861315"/>
            <a:ext cx="5985610" cy="41899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8822-7AE1-EF1E-5B7B-4A92AD703D2D}"/>
              </a:ext>
            </a:extLst>
          </p:cNvPr>
          <p:cNvSpPr txBox="1">
            <a:spLocks/>
          </p:cNvSpPr>
          <p:nvPr/>
        </p:nvSpPr>
        <p:spPr>
          <a:xfrm>
            <a:off x="1375918" y="2328015"/>
            <a:ext cx="5298736" cy="1103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Ignoring CC Column, Removing rows with nulls in Yield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Trained on: '</a:t>
            </a:r>
            <a:r>
              <a:rPr lang="en-US" dirty="0" err="1">
                <a:ea typeface="+mn-lt"/>
                <a:cs typeface="+mn-lt"/>
              </a:rPr>
              <a:t>ndvi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blu</a:t>
            </a:r>
            <a:r>
              <a:rPr lang="en-US" dirty="0">
                <a:ea typeface="+mn-lt"/>
                <a:cs typeface="+mn-lt"/>
              </a:rPr>
              <a:t>', '</a:t>
            </a:r>
            <a:r>
              <a:rPr lang="en-US" dirty="0" err="1">
                <a:ea typeface="+mn-lt"/>
                <a:cs typeface="+mn-lt"/>
              </a:rPr>
              <a:t>gre</a:t>
            </a:r>
            <a:r>
              <a:rPr lang="en-US" dirty="0">
                <a:ea typeface="+mn-lt"/>
                <a:cs typeface="+mn-lt"/>
              </a:rPr>
              <a:t>', 'red', 're', '</a:t>
            </a:r>
            <a:r>
              <a:rPr lang="en-US" dirty="0" err="1">
                <a:ea typeface="+mn-lt"/>
                <a:cs typeface="+mn-lt"/>
              </a:rPr>
              <a:t>nir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6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1132</Words>
  <Application>Microsoft Macintosh PowerPoint</Application>
  <PresentationFormat>Widescreen</PresentationFormat>
  <Paragraphs>332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Menlo</vt:lpstr>
      <vt:lpstr>Univers</vt:lpstr>
      <vt:lpstr>Univers Condensed</vt:lpstr>
      <vt:lpstr>Wingdings</vt:lpstr>
      <vt:lpstr>Wingdings 2</vt:lpstr>
      <vt:lpstr>DividendVTI</vt:lpstr>
      <vt:lpstr>Variational Autoencoder (VAE) Analysis</vt:lpstr>
      <vt:lpstr>Data Preprocessing</vt:lpstr>
      <vt:lpstr>Aggregated data by grouping and calculating means</vt:lpstr>
      <vt:lpstr>VAE Implementation</vt:lpstr>
      <vt:lpstr>Confusion Matrix</vt:lpstr>
      <vt:lpstr>Confusion Matrix Analysis</vt:lpstr>
      <vt:lpstr>Data Preprocessing for STAGE</vt:lpstr>
      <vt:lpstr>R1</vt:lpstr>
      <vt:lpstr>R5</vt:lpstr>
      <vt:lpstr>R5</vt:lpstr>
      <vt:lpstr>Summary</vt:lpstr>
      <vt:lpstr>Data Preprocessing 23 CRS F1 AND HO COMBINED AGRON AND SPECTRAL DATA_WEATHER to Caragea 9_16_24.xlsx </vt:lpstr>
      <vt:lpstr>More details</vt:lpstr>
      <vt:lpstr>Aggregated data by grouping and calculating means</vt:lpstr>
      <vt:lpstr>VAE Implementation</vt:lpstr>
      <vt:lpstr>Confusion matrix</vt:lpstr>
      <vt:lpstr>Results for "sas" data 23 CRS F1 AND HO COMBINED AGRON AND SPECTRAL DATA_WEATHER to Caragea 9_16_24.xlsx </vt:lpstr>
      <vt:lpstr>Data Overview</vt:lpstr>
      <vt:lpstr>Model Performance</vt:lpstr>
      <vt:lpstr>Model Transfer Test</vt:lpstr>
      <vt:lpstr>Negative R-Squared?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Amirhossein Ghanaatian</cp:lastModifiedBy>
  <cp:revision>270</cp:revision>
  <dcterms:created xsi:type="dcterms:W3CDTF">2024-09-13T19:34:35Z</dcterms:created>
  <dcterms:modified xsi:type="dcterms:W3CDTF">2024-12-10T22:09:35Z</dcterms:modified>
</cp:coreProperties>
</file>