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19"/>
  </p:normalViewPr>
  <p:slideViewPr>
    <p:cSldViewPr snapToGrid="0">
      <p:cViewPr varScale="1">
        <p:scale>
          <a:sx n="104" d="100"/>
          <a:sy n="104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5141-F5FE-D6B2-DCD1-22A7651AC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06283-95DE-E5F0-28F9-85DFC95C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647B-38A9-AEEC-E4EF-40358666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757A-795D-762B-EA0E-73E08FF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D5BC6-4174-2939-4C6A-79858A45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2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FBA5-F1A5-6ECE-DE4F-C28A225A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51209-4D25-7137-42F9-3DBD7D006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4F21-1ED8-B675-9F05-C288B009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28CA-EAD5-E4D7-D64C-8C5B4022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20138-7C77-4E74-C9CF-97A5C9DF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B96C-109C-8201-1316-C3E68F323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ADDD2-8403-7677-E0A6-41DF4707E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3AB00-B4D1-EBE7-00C5-A54C6CF5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B7647-2432-4820-5BA9-AE582EC7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F8E9-14F0-CC67-77A7-FD5DD8CD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DA54-84E4-12E9-A0B9-2DF5B01D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0DFE-AD77-5C44-7AD9-768ED0FD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6886-6668-76E5-8310-0D4FAB0B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D29C-C913-5BBD-2B70-2DB4E4C1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9556-2BAD-EBB6-091B-1728F9D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0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66B-8769-866B-887F-6CC7F350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39ABA-AD56-1F6E-9C96-C8B02C9B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B712-DD75-A5C3-7B62-89017C09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A8E9B-E162-2999-3F8B-F8D9AD0D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D87E-DE70-1BBB-B63E-8DD8E1E1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463B-AE46-3CE3-E8BD-9C18E482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F22A-7FAE-E709-FFC4-8B0D7231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2E87B-8F5F-0648-FD49-9C553FC9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96E26-D1F3-79C2-63D1-E16A36C1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E7661-17EF-5008-D057-D2071356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9655-BB64-2F75-0DD2-3865C784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B4F7-C4F0-D736-4CFE-D8ACF7FA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D9D56-A34E-1B47-B1FF-97E05267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2F7C6-4D24-4193-C4F4-FF3367EE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12598-D421-4EBA-0643-78924410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CB0F1-A096-F754-529D-E92FEB625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A36DD-5E0A-22DE-272C-BA71089A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97A61-0CD9-18A8-8ED6-2F4CEF43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1BF55-3B32-BBD9-F2AC-3A015073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EAF5-0863-2E31-2C18-E2DA265C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5D661-5724-508F-8C52-0977239E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5A26B-B887-5FDD-7D37-208DF289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AF9F-AF18-8379-16A6-63F47049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D517A-B023-EC8F-EB67-EC9433F8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D5F53-C983-CDBE-E142-9BA918F6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827B7-C651-5B7F-9A16-CE46E034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651D-C611-C429-2291-C653D899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26F7-E104-8C7D-FF2F-02F0E73E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E8CB3-D15C-07B7-2AE2-19446BDF6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74C1D-6959-7155-E7D2-8B4DFB85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AB0F-AED5-30EE-0289-ABA997BB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B960-D483-9F50-1628-2DA49E3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6BAC-9601-E237-C750-003D726B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757EA-4E07-D2EB-8FC3-E3DE01FF5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2A260-CE08-79F7-C68D-36A27CE46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7F28-0B08-A026-BD04-76B89ADB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C1EDF-E353-7EB9-EFB4-98C96FB9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C44F9-9060-E88B-85E5-A2AFAB7F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622CB-6647-CAAC-42AF-AD779BBC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9EFE-A172-EDFC-FC21-B5648974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362D-3D15-FAE0-2AA1-6D366BBB1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F8C76-A3C8-9249-AB5D-26F6615D5A4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A0D5-41DF-E9DB-C601-5EF60B56A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B63-AF52-8A24-3BD0-80DF26CBB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A0633-E403-0947-9371-0A8DCD1F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47BC0-64E2-1510-8F30-28D929634F90}"/>
              </a:ext>
            </a:extLst>
          </p:cNvPr>
          <p:cNvSpPr/>
          <p:nvPr/>
        </p:nvSpPr>
        <p:spPr>
          <a:xfrm>
            <a:off x="1099751" y="2557849"/>
            <a:ext cx="1470454" cy="55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EC8984-2D25-A7DF-67A9-0B8BCC455441}"/>
              </a:ext>
            </a:extLst>
          </p:cNvPr>
          <p:cNvCxnSpPr>
            <a:stCxn id="4" idx="3"/>
          </p:cNvCxnSpPr>
          <p:nvPr/>
        </p:nvCxnSpPr>
        <p:spPr>
          <a:xfrm flipV="1">
            <a:off x="2570205" y="2829698"/>
            <a:ext cx="914400" cy="6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ecision 10">
            <a:extLst>
              <a:ext uri="{FF2B5EF4-FFF2-40B4-BE49-F238E27FC236}">
                <a16:creationId xmlns:a16="http://schemas.microsoft.com/office/drawing/2014/main" id="{E0CE1A94-9635-661B-EEF0-ECDD21E43941}"/>
              </a:ext>
            </a:extLst>
          </p:cNvPr>
          <p:cNvSpPr/>
          <p:nvPr/>
        </p:nvSpPr>
        <p:spPr>
          <a:xfrm>
            <a:off x="3484605" y="2400458"/>
            <a:ext cx="1260390" cy="858479"/>
          </a:xfrm>
          <a:prstGeom prst="flowChartDecisio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2FF5B-A2F3-39CE-F4E2-DFF114181C7F}"/>
              </a:ext>
            </a:extLst>
          </p:cNvPr>
          <p:cNvSpPr/>
          <p:nvPr/>
        </p:nvSpPr>
        <p:spPr>
          <a:xfrm>
            <a:off x="5659395" y="2520779"/>
            <a:ext cx="1787612" cy="55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5551-5C30-5BC0-FC85-10640DEE6F0B}"/>
              </a:ext>
            </a:extLst>
          </p:cNvPr>
          <p:cNvCxnSpPr/>
          <p:nvPr/>
        </p:nvCxnSpPr>
        <p:spPr>
          <a:xfrm flipV="1">
            <a:off x="4744995" y="2832786"/>
            <a:ext cx="914400" cy="6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>
            <a:extLst>
              <a:ext uri="{FF2B5EF4-FFF2-40B4-BE49-F238E27FC236}">
                <a16:creationId xmlns:a16="http://schemas.microsoft.com/office/drawing/2014/main" id="{459B6AAB-9EEE-087A-5219-CD760FDE6CAF}"/>
              </a:ext>
            </a:extLst>
          </p:cNvPr>
          <p:cNvSpPr/>
          <p:nvPr/>
        </p:nvSpPr>
        <p:spPr>
          <a:xfrm>
            <a:off x="1204783" y="3855308"/>
            <a:ext cx="1260390" cy="858479"/>
          </a:xfrm>
          <a:prstGeom prst="flowChartDecisio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8B3342-348C-EB04-38B2-E55CEC183D38}"/>
              </a:ext>
            </a:extLst>
          </p:cNvPr>
          <p:cNvCxnSpPr>
            <a:stCxn id="4" idx="2"/>
          </p:cNvCxnSpPr>
          <p:nvPr/>
        </p:nvCxnSpPr>
        <p:spPr>
          <a:xfrm>
            <a:off x="1834978" y="3113903"/>
            <a:ext cx="0" cy="741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5D5CDE-CFBE-1C0C-9163-65F6D650E5BC}"/>
              </a:ext>
            </a:extLst>
          </p:cNvPr>
          <p:cNvCxnSpPr/>
          <p:nvPr/>
        </p:nvCxnSpPr>
        <p:spPr>
          <a:xfrm>
            <a:off x="1834978" y="4713787"/>
            <a:ext cx="0" cy="741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2B962-813D-6AC0-9CE8-EAFD2E3D71A5}"/>
              </a:ext>
            </a:extLst>
          </p:cNvPr>
          <p:cNvSpPr/>
          <p:nvPr/>
        </p:nvSpPr>
        <p:spPr>
          <a:xfrm>
            <a:off x="1099751" y="5455192"/>
            <a:ext cx="1470454" cy="55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9B8CCB-86C0-5F8E-56A8-FF0B106DE340}"/>
              </a:ext>
            </a:extLst>
          </p:cNvPr>
          <p:cNvSpPr/>
          <p:nvPr/>
        </p:nvSpPr>
        <p:spPr>
          <a:xfrm>
            <a:off x="532110" y="1399759"/>
            <a:ext cx="959709" cy="4137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91245-74FF-CBE7-2AFC-994EF42559A5}"/>
              </a:ext>
            </a:extLst>
          </p:cNvPr>
          <p:cNvCxnSpPr>
            <a:cxnSpLocks/>
            <a:stCxn id="20" idx="4"/>
            <a:endCxn id="4" idx="0"/>
          </p:cNvCxnSpPr>
          <p:nvPr/>
        </p:nvCxnSpPr>
        <p:spPr>
          <a:xfrm>
            <a:off x="1011965" y="1813515"/>
            <a:ext cx="823013" cy="744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403DC15-D03F-8D31-587B-E1315F278ADC}"/>
              </a:ext>
            </a:extLst>
          </p:cNvPr>
          <p:cNvSpPr/>
          <p:nvPr/>
        </p:nvSpPr>
        <p:spPr>
          <a:xfrm>
            <a:off x="5205477" y="1629348"/>
            <a:ext cx="823013" cy="4239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C0789E-9E70-E6B0-E44B-8790DDB16DB2}"/>
              </a:ext>
            </a:extLst>
          </p:cNvPr>
          <p:cNvCxnSpPr>
            <a:cxnSpLocks/>
            <a:stCxn id="24" idx="4"/>
            <a:endCxn id="12" idx="0"/>
          </p:cNvCxnSpPr>
          <p:nvPr/>
        </p:nvCxnSpPr>
        <p:spPr>
          <a:xfrm>
            <a:off x="5616984" y="2053258"/>
            <a:ext cx="936217" cy="46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0365766-4964-C992-9D79-999317FEA256}"/>
              </a:ext>
            </a:extLst>
          </p:cNvPr>
          <p:cNvSpPr/>
          <p:nvPr/>
        </p:nvSpPr>
        <p:spPr>
          <a:xfrm>
            <a:off x="6087943" y="1639502"/>
            <a:ext cx="959709" cy="4137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pcol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F97B0-0049-01DE-A634-C3FACD01CA6F}"/>
              </a:ext>
            </a:extLst>
          </p:cNvPr>
          <p:cNvCxnSpPr>
            <a:cxnSpLocks/>
            <a:stCxn id="27" idx="4"/>
            <a:endCxn id="12" idx="0"/>
          </p:cNvCxnSpPr>
          <p:nvPr/>
        </p:nvCxnSpPr>
        <p:spPr>
          <a:xfrm flipH="1">
            <a:off x="6553201" y="2053258"/>
            <a:ext cx="14597" cy="46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2B0131-548A-4F79-4B09-60C82B8D59DD}"/>
              </a:ext>
            </a:extLst>
          </p:cNvPr>
          <p:cNvSpPr/>
          <p:nvPr/>
        </p:nvSpPr>
        <p:spPr>
          <a:xfrm>
            <a:off x="7069461" y="1648414"/>
            <a:ext cx="959709" cy="4137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AA81AF-6867-CE82-B9C9-89CEB6EBEAEE}"/>
              </a:ext>
            </a:extLst>
          </p:cNvPr>
          <p:cNvCxnSpPr>
            <a:cxnSpLocks/>
            <a:stCxn id="31" idx="4"/>
            <a:endCxn id="12" idx="0"/>
          </p:cNvCxnSpPr>
          <p:nvPr/>
        </p:nvCxnSpPr>
        <p:spPr>
          <a:xfrm flipH="1">
            <a:off x="6553201" y="2062170"/>
            <a:ext cx="996115" cy="45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147124-5ED6-4C96-D4A6-3E0FA695375F}"/>
              </a:ext>
            </a:extLst>
          </p:cNvPr>
          <p:cNvCxnSpPr>
            <a:cxnSpLocks/>
            <a:stCxn id="84" idx="4"/>
            <a:endCxn id="94" idx="0"/>
          </p:cNvCxnSpPr>
          <p:nvPr/>
        </p:nvCxnSpPr>
        <p:spPr>
          <a:xfrm flipH="1">
            <a:off x="10943534" y="1995284"/>
            <a:ext cx="630194" cy="533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79666D35-F826-387A-57EF-E800DDBFD06B}"/>
              </a:ext>
            </a:extLst>
          </p:cNvPr>
          <p:cNvSpPr/>
          <p:nvPr/>
        </p:nvSpPr>
        <p:spPr>
          <a:xfrm>
            <a:off x="9549206" y="1461912"/>
            <a:ext cx="1137791" cy="4137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Oils…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DF3E7E-7717-9734-82B8-F900BC3EBF8F}"/>
              </a:ext>
            </a:extLst>
          </p:cNvPr>
          <p:cNvCxnSpPr>
            <a:cxnSpLocks/>
            <a:stCxn id="77" idx="4"/>
            <a:endCxn id="94" idx="0"/>
          </p:cNvCxnSpPr>
          <p:nvPr/>
        </p:nvCxnSpPr>
        <p:spPr>
          <a:xfrm>
            <a:off x="10917359" y="1521720"/>
            <a:ext cx="26175" cy="1006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3D9DB20A-CB92-FD33-0927-531878F6B664}"/>
              </a:ext>
            </a:extLst>
          </p:cNvPr>
          <p:cNvSpPr/>
          <p:nvPr/>
        </p:nvSpPr>
        <p:spPr>
          <a:xfrm>
            <a:off x="9454104" y="1995284"/>
            <a:ext cx="959709" cy="4137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yield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C68109-978F-7A63-7589-B3F2E764EB4C}"/>
              </a:ext>
            </a:extLst>
          </p:cNvPr>
          <p:cNvSpPr/>
          <p:nvPr/>
        </p:nvSpPr>
        <p:spPr>
          <a:xfrm>
            <a:off x="10405221" y="1107964"/>
            <a:ext cx="1024276" cy="4137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A5FF48C-C92D-ED5E-24AB-B48E4D47EFD8}"/>
              </a:ext>
            </a:extLst>
          </p:cNvPr>
          <p:cNvSpPr/>
          <p:nvPr/>
        </p:nvSpPr>
        <p:spPr>
          <a:xfrm>
            <a:off x="11093873" y="1581528"/>
            <a:ext cx="959709" cy="4137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Decision 87">
            <a:extLst>
              <a:ext uri="{FF2B5EF4-FFF2-40B4-BE49-F238E27FC236}">
                <a16:creationId xmlns:a16="http://schemas.microsoft.com/office/drawing/2014/main" id="{53D510A9-D526-1014-EE61-8D0805DD2410}"/>
              </a:ext>
            </a:extLst>
          </p:cNvPr>
          <p:cNvSpPr/>
          <p:nvPr/>
        </p:nvSpPr>
        <p:spPr>
          <a:xfrm>
            <a:off x="7926862" y="2372842"/>
            <a:ext cx="2109406" cy="858479"/>
          </a:xfrm>
          <a:prstGeom prst="flowChartDecisio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collected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82EBC57-1922-C547-7E91-D6445FC58D3F}"/>
              </a:ext>
            </a:extLst>
          </p:cNvPr>
          <p:cNvCxnSpPr>
            <a:cxnSpLocks/>
            <a:stCxn id="12" idx="3"/>
            <a:endCxn id="88" idx="1"/>
          </p:cNvCxnSpPr>
          <p:nvPr/>
        </p:nvCxnSpPr>
        <p:spPr>
          <a:xfrm>
            <a:off x="7447007" y="2798806"/>
            <a:ext cx="479855" cy="3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B3FBAAB-01AB-8729-A570-320A48FFFADB}"/>
              </a:ext>
            </a:extLst>
          </p:cNvPr>
          <p:cNvSpPr/>
          <p:nvPr/>
        </p:nvSpPr>
        <p:spPr>
          <a:xfrm>
            <a:off x="10313339" y="2528656"/>
            <a:ext cx="1260389" cy="548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phenotype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5F3DDD7-DD28-609B-ECB3-CE1844B7D79C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0036268" y="2802082"/>
            <a:ext cx="279479" cy="2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B605232-AAE9-134C-1D61-01ABCED732A4}"/>
              </a:ext>
            </a:extLst>
          </p:cNvPr>
          <p:cNvCxnSpPr>
            <a:cxnSpLocks/>
            <a:stCxn id="76" idx="4"/>
            <a:endCxn id="94" idx="0"/>
          </p:cNvCxnSpPr>
          <p:nvPr/>
        </p:nvCxnSpPr>
        <p:spPr>
          <a:xfrm>
            <a:off x="9933959" y="2409040"/>
            <a:ext cx="1009575" cy="119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1B0FC9D-732E-0CA9-9D8D-D6DE356B06F4}"/>
              </a:ext>
            </a:extLst>
          </p:cNvPr>
          <p:cNvCxnSpPr>
            <a:cxnSpLocks/>
          </p:cNvCxnSpPr>
          <p:nvPr/>
        </p:nvCxnSpPr>
        <p:spPr>
          <a:xfrm>
            <a:off x="8981565" y="3231321"/>
            <a:ext cx="0" cy="623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B4831BC-53CC-129C-152F-A751169006F1}"/>
              </a:ext>
            </a:extLst>
          </p:cNvPr>
          <p:cNvSpPr txBox="1"/>
          <p:nvPr/>
        </p:nvSpPr>
        <p:spPr>
          <a:xfrm>
            <a:off x="1445046" y="30768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B645DEE-3950-AA67-A235-F6BFA95A14F4}"/>
              </a:ext>
            </a:extLst>
          </p:cNvPr>
          <p:cNvSpPr txBox="1"/>
          <p:nvPr/>
        </p:nvSpPr>
        <p:spPr>
          <a:xfrm>
            <a:off x="1537569" y="5137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C6013FA-E009-07BA-4177-ED162CDFFC9C}"/>
              </a:ext>
            </a:extLst>
          </p:cNvPr>
          <p:cNvSpPr/>
          <p:nvPr/>
        </p:nvSpPr>
        <p:spPr>
          <a:xfrm>
            <a:off x="8413923" y="3873655"/>
            <a:ext cx="1259261" cy="4322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Date??</a:t>
            </a:r>
          </a:p>
        </p:txBody>
      </p:sp>
      <p:sp>
        <p:nvSpPr>
          <p:cNvPr id="128" name="Decision 127">
            <a:extLst>
              <a:ext uri="{FF2B5EF4-FFF2-40B4-BE49-F238E27FC236}">
                <a16:creationId xmlns:a16="http://schemas.microsoft.com/office/drawing/2014/main" id="{36952B0C-C109-7568-E50D-323A0BBBCA20}"/>
              </a:ext>
            </a:extLst>
          </p:cNvPr>
          <p:cNvSpPr/>
          <p:nvPr/>
        </p:nvSpPr>
        <p:spPr>
          <a:xfrm>
            <a:off x="4014626" y="4109102"/>
            <a:ext cx="1880709" cy="852301"/>
          </a:xfrm>
          <a:prstGeom prst="flowChartDecisio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Spectral-flight</a:t>
            </a:r>
          </a:p>
        </p:txBody>
      </p:sp>
      <p:sp>
        <p:nvSpPr>
          <p:cNvPr id="129" name="Decision 128">
            <a:extLst>
              <a:ext uri="{FF2B5EF4-FFF2-40B4-BE49-F238E27FC236}">
                <a16:creationId xmlns:a16="http://schemas.microsoft.com/office/drawing/2014/main" id="{59D26880-2781-654C-9A97-418CCA125BE5}"/>
              </a:ext>
            </a:extLst>
          </p:cNvPr>
          <p:cNvSpPr/>
          <p:nvPr/>
        </p:nvSpPr>
        <p:spPr>
          <a:xfrm>
            <a:off x="6350977" y="4025862"/>
            <a:ext cx="1880709" cy="852301"/>
          </a:xfrm>
          <a:prstGeom prst="flowChartDecisio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Thermal-flight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55B9696-3988-C872-88EC-ED0D14207333}"/>
              </a:ext>
            </a:extLst>
          </p:cNvPr>
          <p:cNvCxnSpPr>
            <a:cxnSpLocks/>
            <a:stCxn id="12" idx="2"/>
            <a:endCxn id="128" idx="0"/>
          </p:cNvCxnSpPr>
          <p:nvPr/>
        </p:nvCxnSpPr>
        <p:spPr>
          <a:xfrm flipH="1">
            <a:off x="4954981" y="3076833"/>
            <a:ext cx="1598220" cy="1032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665ADDC-A55D-C79B-91BE-0811FD09C0F9}"/>
              </a:ext>
            </a:extLst>
          </p:cNvPr>
          <p:cNvCxnSpPr>
            <a:cxnSpLocks/>
            <a:stCxn id="128" idx="2"/>
          </p:cNvCxnSpPr>
          <p:nvPr/>
        </p:nvCxnSpPr>
        <p:spPr>
          <a:xfrm flipH="1">
            <a:off x="4954980" y="4961403"/>
            <a:ext cx="1" cy="771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F631E78-586C-56EB-7110-5A1D7328DA8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553201" y="3076833"/>
            <a:ext cx="681602" cy="900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B84148F-EBB6-497E-E587-59DD28F88D6B}"/>
              </a:ext>
            </a:extLst>
          </p:cNvPr>
          <p:cNvSpPr/>
          <p:nvPr/>
        </p:nvSpPr>
        <p:spPr>
          <a:xfrm>
            <a:off x="4114800" y="5731094"/>
            <a:ext cx="1787612" cy="55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Spectral-data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4EDDDD7-F9FE-8AE0-0384-589BD7D52727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10118102" y="1875668"/>
            <a:ext cx="825432" cy="652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FF96BCE-7AA8-0B40-376A-FDF836948AC4}"/>
              </a:ext>
            </a:extLst>
          </p:cNvPr>
          <p:cNvSpPr/>
          <p:nvPr/>
        </p:nvSpPr>
        <p:spPr>
          <a:xfrm>
            <a:off x="6499575" y="5672704"/>
            <a:ext cx="1787612" cy="55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Thermal-data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9DA0AF4-7581-41EB-9499-9E77E085518C}"/>
              </a:ext>
            </a:extLst>
          </p:cNvPr>
          <p:cNvCxnSpPr>
            <a:cxnSpLocks/>
          </p:cNvCxnSpPr>
          <p:nvPr/>
        </p:nvCxnSpPr>
        <p:spPr>
          <a:xfrm flipH="1">
            <a:off x="7291330" y="4878163"/>
            <a:ext cx="1" cy="771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23ECDD8F-3790-0D5B-F0A8-7A30C2DBF675}"/>
              </a:ext>
            </a:extLst>
          </p:cNvPr>
          <p:cNvSpPr/>
          <p:nvPr/>
        </p:nvSpPr>
        <p:spPr>
          <a:xfrm>
            <a:off x="3073098" y="4040605"/>
            <a:ext cx="941528" cy="4239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28108BD-B2B6-5A00-0D3B-DCE71FBF3B94}"/>
              </a:ext>
            </a:extLst>
          </p:cNvPr>
          <p:cNvSpPr/>
          <p:nvPr/>
        </p:nvSpPr>
        <p:spPr>
          <a:xfrm>
            <a:off x="3027404" y="4537493"/>
            <a:ext cx="1087395" cy="4239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F9D8D4F-1317-CD2B-CD9A-AA63C999442E}"/>
              </a:ext>
            </a:extLst>
          </p:cNvPr>
          <p:cNvSpPr/>
          <p:nvPr/>
        </p:nvSpPr>
        <p:spPr>
          <a:xfrm>
            <a:off x="3013841" y="5090660"/>
            <a:ext cx="941528" cy="4239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2B539B-4003-AC87-B17C-3689C8B9E929}"/>
              </a:ext>
            </a:extLst>
          </p:cNvPr>
          <p:cNvSpPr txBox="1"/>
          <p:nvPr/>
        </p:nvSpPr>
        <p:spPr>
          <a:xfrm>
            <a:off x="790832" y="39774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6F95BA3-CD4C-9F14-BEF4-55C121125963}"/>
              </a:ext>
            </a:extLst>
          </p:cNvPr>
          <p:cNvSpPr/>
          <p:nvPr/>
        </p:nvSpPr>
        <p:spPr>
          <a:xfrm>
            <a:off x="3013841" y="3527165"/>
            <a:ext cx="941528" cy="4239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81159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Doina Caragea</dc:creator>
  <cp:lastModifiedBy>Doina Caragea</cp:lastModifiedBy>
  <cp:revision>1</cp:revision>
  <dcterms:created xsi:type="dcterms:W3CDTF">2024-07-03T18:30:06Z</dcterms:created>
  <dcterms:modified xsi:type="dcterms:W3CDTF">2024-07-03T19:47:19Z</dcterms:modified>
</cp:coreProperties>
</file>