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272bdae50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272bdae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272bdae50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272bdae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272bdae50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272bdae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27c56cf46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27c56c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272bdae5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272bdae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ationalcareersservice.direct.gov.uk/job-profiles/web-develo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5023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Web Fundamentals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 sz="2000"/>
              <a:t>Checkpoint 1</a:t>
            </a:r>
            <a:endParaRPr sz="2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300775" y="4364025"/>
            <a:ext cx="23694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Amir Ben Younes</a:t>
            </a:r>
            <a:endParaRPr b="1" sz="20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5" y="2950425"/>
            <a:ext cx="2085649" cy="208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628650" y="1672350"/>
            <a:ext cx="7886700" cy="17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</a:t>
            </a:r>
            <a:r>
              <a:rPr lang="fr" sz="4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hank you for your attention</a:t>
            </a:r>
            <a:endParaRPr sz="4000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77075" y="2064275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/>
              <a:t>How does the web works?</a:t>
            </a:r>
            <a:endParaRPr b="1" sz="4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F0F1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00" y="4362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Web is</a:t>
            </a:r>
            <a:r>
              <a:rPr lang="fr"/>
              <a:t>: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11700" y="1530975"/>
            <a:ext cx="85206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fr" sz="2200"/>
              <a:t>I</a:t>
            </a:r>
            <a:r>
              <a:rPr lang="fr" sz="2200"/>
              <a:t>nvented by “</a:t>
            </a:r>
            <a:r>
              <a:rPr b="1" lang="fr" sz="2200">
                <a:solidFill>
                  <a:srgbClr val="0000FF"/>
                </a:solidFill>
              </a:rPr>
              <a:t>Tim Berners-Lee</a:t>
            </a:r>
            <a:r>
              <a:rPr lang="fr" sz="2200"/>
              <a:t>” in the early 1990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fr" sz="2200"/>
              <a:t>a system for publishing pages of information on the internet, and for linking pages together using link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fr" sz="2200"/>
              <a:t>based on the idea of ’hypertext’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11700" y="27845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does it work?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25850" y="2950400"/>
            <a:ext cx="8292300" cy="184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fr" sz="2200"/>
              <a:t>W</a:t>
            </a:r>
            <a:r>
              <a:rPr lang="fr" sz="2200">
                <a:latin typeface="Roboto"/>
                <a:ea typeface="Roboto"/>
                <a:cs typeface="Roboto"/>
                <a:sym typeface="Roboto"/>
              </a:rPr>
              <a:t>eb servers and web browsers communicate via HTTP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➔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HTTP ensures that all parts of the web page are delivered.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➔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Web browser decides how these items are displayed.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950" y="757400"/>
            <a:ext cx="5570400" cy="21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68613" y="665550"/>
            <a:ext cx="8464500" cy="352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Roboto"/>
              <a:buChar char="➔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Web pages are written in text with HTML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➔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then uploaded to a host computer running web server software(Apache,IIS..)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➔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The web server sends out pages when they are requested by a web browser.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➔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The host and client communicate using an agreed ’language’ called HTTP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50" y="268624"/>
            <a:ext cx="8522225" cy="46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77075" y="2064275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/>
              <a:t>What do you need to be a web developer?</a:t>
            </a:r>
            <a:endParaRPr b="1" sz="4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F0F1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2" type="body"/>
          </p:nvPr>
        </p:nvSpPr>
        <p:spPr>
          <a:xfrm>
            <a:off x="323375" y="710000"/>
            <a:ext cx="4062900" cy="3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rgbClr val="223C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lang="fr" sz="2200">
                <a:solidFill>
                  <a:srgbClr val="223C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become a web developer, you'll need a variety of hard and soft skills to succeed. </a:t>
            </a:r>
            <a:endParaRPr b="1" sz="2200">
              <a:solidFill>
                <a:srgbClr val="223C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23C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rgbClr val="223C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Here are some of the most common skills to have in this role: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3C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4764825" y="599550"/>
            <a:ext cx="4062900" cy="3834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★"/>
            </a:pPr>
            <a:r>
              <a:rPr lang="fr" sz="2000">
                <a:solidFill>
                  <a:srgbClr val="595959"/>
                </a:solidFill>
                <a:highlight>
                  <a:srgbClr val="FFFFFF"/>
                </a:highlight>
              </a:rPr>
              <a:t>H</a:t>
            </a:r>
            <a:r>
              <a:rPr lang="fr" sz="2000">
                <a:solidFill>
                  <a:srgbClr val="595959"/>
                </a:solidFill>
                <a:highlight>
                  <a:srgbClr val="FFFFFF"/>
                </a:highlight>
              </a:rPr>
              <a:t>TML/CSS skills</a:t>
            </a:r>
            <a:endParaRPr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★"/>
            </a:pPr>
            <a:r>
              <a:rPr lang="fr" sz="2000">
                <a:solidFill>
                  <a:srgbClr val="595959"/>
                </a:solidFill>
                <a:highlight>
                  <a:srgbClr val="FFFFFF"/>
                </a:highlight>
              </a:rPr>
              <a:t>Analytical skills</a:t>
            </a:r>
            <a:endParaRPr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★"/>
            </a:pPr>
            <a:r>
              <a:rPr lang="fr" sz="2000">
                <a:solidFill>
                  <a:srgbClr val="595959"/>
                </a:solidFill>
                <a:highlight>
                  <a:srgbClr val="FFFFFF"/>
                </a:highlight>
              </a:rPr>
              <a:t>Responsive design skills</a:t>
            </a:r>
            <a:endParaRPr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★"/>
            </a:pPr>
            <a:r>
              <a:rPr lang="fr" sz="2000">
                <a:solidFill>
                  <a:srgbClr val="595959"/>
                </a:solidFill>
                <a:highlight>
                  <a:srgbClr val="FFFFFF"/>
                </a:highlight>
              </a:rPr>
              <a:t>JavaScript skills</a:t>
            </a:r>
            <a:endParaRPr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★"/>
            </a:pPr>
            <a:r>
              <a:rPr lang="fr" sz="2000">
                <a:solidFill>
                  <a:srgbClr val="595959"/>
                </a:solidFill>
                <a:highlight>
                  <a:srgbClr val="FFFFFF"/>
                </a:highlight>
              </a:rPr>
              <a:t>Interpersonal skills</a:t>
            </a:r>
            <a:endParaRPr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★"/>
            </a:pPr>
            <a:r>
              <a:rPr lang="fr" sz="2000">
                <a:solidFill>
                  <a:srgbClr val="595959"/>
                </a:solidFill>
                <a:highlight>
                  <a:srgbClr val="FFFFFF"/>
                </a:highlight>
              </a:rPr>
              <a:t>Testing and debugging skills</a:t>
            </a:r>
            <a:endParaRPr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★"/>
            </a:pPr>
            <a:r>
              <a:rPr lang="fr" sz="2000">
                <a:solidFill>
                  <a:srgbClr val="595959"/>
                </a:solidFill>
                <a:highlight>
                  <a:srgbClr val="FFFFFF"/>
                </a:highlight>
              </a:rPr>
              <a:t>Back-end basics</a:t>
            </a:r>
            <a:endParaRPr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★"/>
            </a:pPr>
            <a:r>
              <a:rPr lang="fr" sz="2000">
                <a:solidFill>
                  <a:srgbClr val="595959"/>
                </a:solidFill>
                <a:highlight>
                  <a:srgbClr val="FFFFFF"/>
                </a:highlight>
              </a:rPr>
              <a:t>Search engine optimization</a:t>
            </a:r>
            <a:endParaRPr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167525" y="1846050"/>
            <a:ext cx="6216600" cy="14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/>
              <a:t>What’s the role of </a:t>
            </a:r>
            <a:endParaRPr b="1" sz="40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/>
              <a:t>a web developer?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33750" y="1009800"/>
            <a:ext cx="8476500" cy="31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223C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fr" sz="2200">
                <a:solidFill>
                  <a:srgbClr val="223C5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 Developer </a:t>
            </a:r>
            <a:r>
              <a:rPr lang="fr" sz="2200">
                <a:solidFill>
                  <a:srgbClr val="223C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will be:</a:t>
            </a:r>
            <a:endParaRPr sz="2200">
              <a:solidFill>
                <a:srgbClr val="223C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23C50"/>
              </a:buClr>
              <a:buSzPts val="2200"/>
              <a:buFont typeface="Arial"/>
              <a:buChar char="●"/>
            </a:pPr>
            <a:r>
              <a:rPr lang="fr" sz="2200">
                <a:solidFill>
                  <a:srgbClr val="223C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building and maintaining websites. </a:t>
            </a:r>
            <a:endParaRPr sz="2200">
              <a:solidFill>
                <a:srgbClr val="223C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3C50"/>
              </a:buClr>
              <a:buSzPts val="2200"/>
              <a:buFont typeface="Arial"/>
              <a:buChar char="●"/>
            </a:pPr>
            <a:r>
              <a:rPr lang="fr" sz="2200">
                <a:solidFill>
                  <a:srgbClr val="223C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responsible for the design, layout and coding of websites, depending on whether your are a Front or Back-End Developer.</a:t>
            </a:r>
            <a:endParaRPr sz="1150">
              <a:solidFill>
                <a:srgbClr val="E0EEFC"/>
              </a:solidFill>
              <a:highlight>
                <a:srgbClr val="41475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3C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223C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