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18B66-0264-4A42-8B78-6659A0FC7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Mobile Testing Tools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EC01A-270A-433C-8BD8-C25FF04A4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TG1</a:t>
            </a:r>
          </a:p>
        </p:txBody>
      </p:sp>
    </p:spTree>
    <p:extLst>
      <p:ext uri="{BB962C8B-B14F-4D97-AF65-F5344CB8AC3E}">
        <p14:creationId xmlns:p14="http://schemas.microsoft.com/office/powerpoint/2010/main" val="15998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90A61547-2555-4DE2-A37F-A53E549174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Gráfico 3" descr="Calendario diario">
            <a:extLst>
              <a:ext uri="{FF2B5EF4-FFF2-40B4-BE49-F238E27FC236}">
                <a16:creationId xmlns:a16="http://schemas.microsoft.com/office/drawing/2014/main" id="{6BDF2687-AB97-4476-A45F-30B78770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600000">
            <a:off x="6165711" y="3552488"/>
            <a:ext cx="2488873" cy="2488873"/>
          </a:xfrm>
          <a:prstGeom prst="rect">
            <a:avLst/>
          </a:prstGeom>
        </p:spPr>
      </p:pic>
      <p:pic>
        <p:nvPicPr>
          <p:cNvPr id="6" name="Gráfico 5" descr="Reunión">
            <a:extLst>
              <a:ext uri="{FF2B5EF4-FFF2-40B4-BE49-F238E27FC236}">
                <a16:creationId xmlns:a16="http://schemas.microsoft.com/office/drawing/2014/main" id="{360C47DD-6670-4593-A54C-197E9DD08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979" y="835015"/>
            <a:ext cx="2488873" cy="24888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8AA189-9632-4632-ABD9-39B15D51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1. Autores y planificación </a:t>
            </a:r>
          </a:p>
        </p:txBody>
      </p:sp>
    </p:spTree>
    <p:extLst>
      <p:ext uri="{BB962C8B-B14F-4D97-AF65-F5344CB8AC3E}">
        <p14:creationId xmlns:p14="http://schemas.microsoft.com/office/powerpoint/2010/main" val="80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6BC9EB-F181-48AB-BCA2-3D1DB20D2D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3AAA80-39DC-4020-9BFF-0718F35C76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177F295-741F-4EFF-B0CA-BE69295ADA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C5D90B-7EE3-4D26-AB7D-A5A3A6E1120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BC41AEF-368E-46C8-B678-A0ED8B25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Autores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F3487-D68E-4756-B1CF-5AED9668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71971" y="999460"/>
            <a:ext cx="3123620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Amir Sholkami Berube (coordinador)</a:t>
            </a:r>
          </a:p>
          <a:p>
            <a:r>
              <a:rPr lang="en-US" sz="1800"/>
              <a:t>Javier Ballesteros García</a:t>
            </a:r>
          </a:p>
          <a:p>
            <a:r>
              <a:rPr lang="en-US" sz="1800"/>
              <a:t>Ismael Sainz Maza Jiménez</a:t>
            </a:r>
          </a:p>
          <a:p>
            <a:r>
              <a:rPr lang="en-US" sz="1800"/>
              <a:t>Stephany Susan Vela Vellachich</a:t>
            </a:r>
          </a:p>
        </p:txBody>
      </p:sp>
    </p:spTree>
    <p:extLst>
      <p:ext uri="{BB962C8B-B14F-4D97-AF65-F5344CB8AC3E}">
        <p14:creationId xmlns:p14="http://schemas.microsoft.com/office/powerpoint/2010/main" val="24039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854F45-C2A6-4EE1-8C65-59241A54F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750355-8E52-4C55-9ABC-B4B8DED1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6. Ayudas económicas para estudiar las tecnologías</a:t>
            </a:r>
          </a:p>
        </p:txBody>
      </p:sp>
    </p:spTree>
    <p:extLst>
      <p:ext uri="{BB962C8B-B14F-4D97-AF65-F5344CB8AC3E}">
        <p14:creationId xmlns:p14="http://schemas.microsoft.com/office/powerpoint/2010/main" val="254169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83C067-F8BF-4755-B516-8A0CD74C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49A2DAB-B431-487D-95AD-BB0FECB49E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ECDEE1-7093-418F-9CF5-24EEB115C1C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5062AF-EB11-4651-BC4A-4DA21768DE8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ED796EC-E7FF-46DB-B912-FB08BF12AA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EB75C-F4A1-4173-B9B2-59668716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1397000"/>
            <a:ext cx="7766936" cy="265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b="1"/>
              <a:t>7. Recursos para implementar las tecnologías</a:t>
            </a:r>
            <a:br>
              <a:rPr lang="en-US" sz="4600" b="1"/>
            </a:br>
            <a:endParaRPr lang="en-US" sz="4600"/>
          </a:p>
        </p:txBody>
      </p:sp>
    </p:spTree>
    <p:extLst>
      <p:ext uri="{BB962C8B-B14F-4D97-AF65-F5344CB8AC3E}">
        <p14:creationId xmlns:p14="http://schemas.microsoft.com/office/powerpoint/2010/main" val="84465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0BE40E3-5550-4CDD-B4FD-387C33EBF15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5" name="Marcador de contenido 11">
            <a:extLst>
              <a:ext uri="{FF2B5EF4-FFF2-40B4-BE49-F238E27FC236}">
                <a16:creationId xmlns:a16="http://schemas.microsoft.com/office/drawing/2014/main" id="{25A99742-1387-4F43-B027-892979FBB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 b="3"/>
          <a:stretch/>
        </p:blipFill>
        <p:spPr>
          <a:xfrm>
            <a:off x="1448164" y="609600"/>
            <a:ext cx="7175651" cy="51366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E7EC8A-F636-4287-A672-842A4469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7.1 Appium</a:t>
            </a:r>
          </a:p>
        </p:txBody>
      </p:sp>
    </p:spTree>
    <p:extLst>
      <p:ext uri="{BB962C8B-B14F-4D97-AF65-F5344CB8AC3E}">
        <p14:creationId xmlns:p14="http://schemas.microsoft.com/office/powerpoint/2010/main" val="249636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7">
            <a:extLst>
              <a:ext uri="{FF2B5EF4-FFF2-40B4-BE49-F238E27FC236}">
                <a16:creationId xmlns:a16="http://schemas.microsoft.com/office/drawing/2014/main" id="{90A61547-2555-4DE2-A37F-A53E5491744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9F81C8E-24AC-4E01-9F68-602473ECC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377266" y="3552488"/>
            <a:ext cx="2065764" cy="24888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5AAB4E-9ACC-4D26-9971-3E67AD7FD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6074900" y="835015"/>
            <a:ext cx="2669032" cy="24888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03377E-6CFD-426B-8C2F-EDA453EA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4410720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7.2 Espresso</a:t>
            </a:r>
          </a:p>
        </p:txBody>
      </p:sp>
    </p:spTree>
    <p:extLst>
      <p:ext uri="{BB962C8B-B14F-4D97-AF65-F5344CB8AC3E}">
        <p14:creationId xmlns:p14="http://schemas.microsoft.com/office/powerpoint/2010/main" val="2621894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46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Mobile Testing Tools</vt:lpstr>
      <vt:lpstr>1. Autores y planificación </vt:lpstr>
      <vt:lpstr>Autores</vt:lpstr>
      <vt:lpstr>Presentación de PowerPoint</vt:lpstr>
      <vt:lpstr>6. Ayudas económicas para estudiar las tecnologías</vt:lpstr>
      <vt:lpstr>7. Recursos para implementar las tecnologías </vt:lpstr>
      <vt:lpstr>7.1 Appium</vt:lpstr>
      <vt:lpstr>7.2 Espresso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Testing Tools</dc:title>
  <dc:creator>Amir</dc:creator>
  <cp:lastModifiedBy>Amir</cp:lastModifiedBy>
  <cp:revision>4</cp:revision>
  <dcterms:created xsi:type="dcterms:W3CDTF">2018-03-19T11:58:19Z</dcterms:created>
  <dcterms:modified xsi:type="dcterms:W3CDTF">2018-03-19T12:30:56Z</dcterms:modified>
</cp:coreProperties>
</file>