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oogle.github.io/android-testing-support-library/docs/espress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tipo de tecnología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Pruebas de aplicaciones para dispositivos móviles.</a:t>
            </a:r>
          </a:p>
          <a:p>
            <a:r>
              <a:rPr lang="es-ES" sz="2400" dirty="0" smtClean="0"/>
              <a:t>Funcionalidad, consistencia y usabilidad.</a:t>
            </a:r>
          </a:p>
          <a:p>
            <a:r>
              <a:rPr lang="es-ES" sz="2400" dirty="0" smtClean="0"/>
              <a:t>Diferentes tipos de pruebas:</a:t>
            </a:r>
          </a:p>
          <a:p>
            <a:pPr lvl="1"/>
            <a:r>
              <a:rPr lang="es-ES" sz="2000" dirty="0" smtClean="0"/>
              <a:t>Pruebas funcionales.</a:t>
            </a:r>
          </a:p>
          <a:p>
            <a:pPr lvl="1"/>
            <a:r>
              <a:rPr lang="es-ES" sz="2000" dirty="0" smtClean="0"/>
              <a:t>Pruebas de rendimiento.</a:t>
            </a:r>
          </a:p>
          <a:p>
            <a:pPr lvl="1"/>
            <a:r>
              <a:rPr lang="es-ES" sz="2000" dirty="0" smtClean="0"/>
              <a:t>Pruebas de memoria.</a:t>
            </a:r>
          </a:p>
          <a:p>
            <a:pPr lvl="1"/>
            <a:r>
              <a:rPr lang="es-ES" sz="2000" dirty="0" smtClean="0"/>
              <a:t>Pruebas de interrupciones.</a:t>
            </a:r>
          </a:p>
          <a:p>
            <a:pPr lvl="1"/>
            <a:r>
              <a:rPr lang="es-ES" sz="2000" dirty="0" smtClean="0"/>
              <a:t>Pruebas de instalación.</a:t>
            </a:r>
          </a:p>
          <a:p>
            <a:pPr lvl="1"/>
            <a:r>
              <a:rPr lang="es-ES" sz="2000" dirty="0" smtClean="0"/>
              <a:t>Pruebas de usabilidad.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Appium</a:t>
            </a:r>
            <a:r>
              <a:rPr lang="es-ES" dirty="0" smtClean="0"/>
              <a:t> y </a:t>
            </a:r>
            <a:r>
              <a:rPr lang="es-ES" dirty="0" err="1" smtClean="0"/>
              <a:t>Espresso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Appium</a:t>
            </a:r>
            <a:endParaRPr lang="es-ES" sz="2400" dirty="0" smtClean="0"/>
          </a:p>
          <a:p>
            <a:pPr lvl="1"/>
            <a:r>
              <a:rPr lang="es-ES" sz="2000" dirty="0" smtClean="0"/>
              <a:t>Herramienta Open-</a:t>
            </a:r>
            <a:r>
              <a:rPr lang="es-ES" sz="2000" dirty="0" err="1" smtClean="0"/>
              <a:t>Source</a:t>
            </a:r>
            <a:endParaRPr lang="es-ES" sz="2000" dirty="0" smtClean="0"/>
          </a:p>
          <a:p>
            <a:pPr lvl="1"/>
            <a:r>
              <a:rPr lang="es-ES" sz="2000" dirty="0" smtClean="0"/>
              <a:t>Permite probar todo tipo de aplicaciones</a:t>
            </a:r>
          </a:p>
          <a:p>
            <a:pPr lvl="1"/>
            <a:r>
              <a:rPr lang="es-ES" sz="2000" dirty="0" smtClean="0"/>
              <a:t>Automatiza test</a:t>
            </a:r>
          </a:p>
          <a:p>
            <a:pPr lvl="1"/>
            <a:r>
              <a:rPr lang="es-ES" sz="2000" dirty="0" smtClean="0"/>
              <a:t>Cross-</a:t>
            </a:r>
            <a:r>
              <a:rPr lang="es-ES" sz="2000" dirty="0" err="1" smtClean="0"/>
              <a:t>Platform</a:t>
            </a:r>
            <a:r>
              <a:rPr lang="es-ES" sz="2000" dirty="0" smtClean="0"/>
              <a:t>.</a:t>
            </a:r>
            <a:endParaRPr lang="es-ES" sz="2400" dirty="0" smtClean="0"/>
          </a:p>
          <a:p>
            <a:r>
              <a:rPr lang="es-ES" sz="2400" dirty="0" err="1" smtClean="0"/>
              <a:t>Espresso</a:t>
            </a:r>
            <a:endParaRPr lang="es-ES" sz="2400" dirty="0" smtClean="0"/>
          </a:p>
          <a:p>
            <a:pPr lvl="1"/>
            <a:r>
              <a:rPr lang="es-ES" sz="2000" dirty="0" smtClean="0"/>
              <a:t>Herramienta diseñada para empresas.</a:t>
            </a:r>
          </a:p>
          <a:p>
            <a:pPr lvl="1"/>
            <a:r>
              <a:rPr lang="es-ES" sz="2000" dirty="0" smtClean="0"/>
              <a:t>Fácil de usar</a:t>
            </a:r>
          </a:p>
          <a:p>
            <a:pPr lvl="1"/>
            <a:r>
              <a:rPr lang="es-ES" sz="2000" dirty="0" smtClean="0"/>
              <a:t>Permite crear pruebas sin escribir una sola</a:t>
            </a:r>
          </a:p>
          <a:p>
            <a:pPr lvl="1">
              <a:buNone/>
            </a:pPr>
            <a:r>
              <a:rPr lang="es-ES" sz="2000" dirty="0" smtClean="0"/>
              <a:t>	</a:t>
            </a:r>
            <a:r>
              <a:rPr lang="es-ES" sz="2000" dirty="0" smtClean="0"/>
              <a:t>línea de código.</a:t>
            </a:r>
          </a:p>
          <a:p>
            <a:pPr lvl="1"/>
            <a:endParaRPr lang="es-ES" sz="2000" dirty="0" smtClean="0"/>
          </a:p>
        </p:txBody>
      </p:sp>
      <p:pic>
        <p:nvPicPr>
          <p:cNvPr id="4" name="3 Imagen" descr="https://cdn.guru99.com/images/5-2015/050115_1225_Top5iOSTest1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928934"/>
            <a:ext cx="33575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https://cdn.guru99.com/images/2-2017/080217_0532_Top50Softwa36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4357694"/>
            <a:ext cx="171451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Optim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2143116"/>
            <a:ext cx="4286280" cy="1846144"/>
          </a:xfrm>
          <a:prstGeom prst="rect">
            <a:avLst/>
          </a:prstGeom>
        </p:spPr>
      </p:pic>
      <p:pic>
        <p:nvPicPr>
          <p:cNvPr id="3" name="2 Imagen" descr="Dz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4357694"/>
            <a:ext cx="4286280" cy="2098513"/>
          </a:xfrm>
          <a:prstGeom prst="rect">
            <a:avLst/>
          </a:prstGeom>
        </p:spPr>
      </p:pic>
      <p:pic>
        <p:nvPicPr>
          <p:cNvPr id="4" name="3 Imagen" descr="software test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214290"/>
            <a:ext cx="4286280" cy="1636522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3. Fuentes de información.</a:t>
            </a:r>
            <a:endParaRPr lang="es-ES" sz="28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Software </a:t>
            </a:r>
            <a:r>
              <a:rPr lang="es-ES" sz="2000" dirty="0" err="1" smtClean="0"/>
              <a:t>testing</a:t>
            </a:r>
            <a:r>
              <a:rPr lang="es-ES" sz="2000" dirty="0" smtClean="0"/>
              <a:t> </a:t>
            </a:r>
            <a:r>
              <a:rPr lang="es-ES" sz="2000" dirty="0" err="1" smtClean="0"/>
              <a:t>help</a:t>
            </a:r>
            <a:r>
              <a:rPr lang="es-E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Pagina </a:t>
            </a:r>
            <a:r>
              <a:rPr lang="es-ES" sz="1600" dirty="0" smtClean="0"/>
              <a:t>dedicada a las pruebas software </a:t>
            </a:r>
            <a:r>
              <a:rPr lang="es-E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" sz="1600" dirty="0" smtClean="0"/>
          </a:p>
          <a:p>
            <a:r>
              <a:rPr lang="es-ES" sz="2000" dirty="0" err="1" smtClean="0"/>
              <a:t>Optimus</a:t>
            </a:r>
            <a:r>
              <a:rPr lang="es-E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Empresa </a:t>
            </a:r>
            <a:r>
              <a:rPr lang="es-ES" sz="1600" dirty="0" smtClean="0"/>
              <a:t>con blog dedicado al desarrollo </a:t>
            </a:r>
            <a:r>
              <a:rPr lang="es-ES" sz="1600" dirty="0" smtClean="0"/>
              <a:t>de aplicaciones </a:t>
            </a:r>
            <a:r>
              <a:rPr lang="es-ES" sz="1600" dirty="0" smtClean="0"/>
              <a:t>y testeo de estas</a:t>
            </a:r>
            <a:r>
              <a:rPr lang="es-ES" sz="1600" dirty="0" smtClean="0"/>
              <a:t>.</a:t>
            </a:r>
          </a:p>
          <a:p>
            <a:endParaRPr lang="es-ES" sz="1600" dirty="0" smtClean="0"/>
          </a:p>
          <a:p>
            <a:r>
              <a:rPr lang="es-ES" sz="2000" dirty="0" err="1" smtClean="0"/>
              <a:t>Dzone</a:t>
            </a:r>
            <a:r>
              <a:rPr lang="es-E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Pagina </a:t>
            </a:r>
            <a:r>
              <a:rPr lang="es-ES" sz="1600" dirty="0" smtClean="0"/>
              <a:t>dedicada a </a:t>
            </a:r>
            <a:r>
              <a:rPr lang="es-ES" sz="1600" dirty="0" smtClean="0"/>
              <a:t>la tecnología </a:t>
            </a:r>
            <a:r>
              <a:rPr lang="es-ES" sz="1600" dirty="0" smtClean="0"/>
              <a:t>en </a:t>
            </a:r>
            <a:r>
              <a:rPr lang="es-ES" sz="1600" dirty="0" smtClean="0"/>
              <a:t>general donde </a:t>
            </a:r>
            <a:r>
              <a:rPr lang="es-ES" sz="1600" dirty="0" smtClean="0"/>
              <a:t>podemos encontrar información de todo tipo.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3.2 Fuentes sobre </a:t>
            </a:r>
            <a:r>
              <a:rPr lang="es-ES" dirty="0" err="1" smtClean="0"/>
              <a:t>Appium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Appium.io</a:t>
            </a:r>
          </a:p>
          <a:p>
            <a:pPr lvl="1"/>
            <a:r>
              <a:rPr lang="es-ES" sz="1600" dirty="0" smtClean="0"/>
              <a:t>Pagina principal de la </a:t>
            </a:r>
            <a:r>
              <a:rPr lang="es-ES" sz="1600" dirty="0" smtClean="0"/>
              <a:t>tecnología</a:t>
            </a:r>
            <a:endParaRPr lang="es-ES" sz="1600" dirty="0" smtClean="0"/>
          </a:p>
          <a:p>
            <a:pPr lvl="1"/>
            <a:endParaRPr lang="es-ES" sz="1600" dirty="0" smtClean="0"/>
          </a:p>
          <a:p>
            <a:pPr lvl="1">
              <a:buNone/>
            </a:pPr>
            <a:endParaRPr lang="es-ES" sz="1600" dirty="0" smtClean="0"/>
          </a:p>
          <a:p>
            <a:r>
              <a:rPr lang="es-ES" sz="2000" dirty="0" err="1" smtClean="0"/>
              <a:t>EnvatoTuts</a:t>
            </a:r>
            <a:endParaRPr lang="es-ES" sz="2000" dirty="0" smtClean="0"/>
          </a:p>
          <a:p>
            <a:pPr lvl="1"/>
            <a:r>
              <a:rPr lang="es-ES" sz="1600" dirty="0" smtClean="0"/>
              <a:t>Pagina dedicada a tutoriales de todo tipo,</a:t>
            </a:r>
          </a:p>
          <a:p>
            <a:pPr lvl="1">
              <a:buNone/>
            </a:pPr>
            <a:r>
              <a:rPr lang="es-ES" sz="1600" dirty="0" smtClean="0"/>
              <a:t> también de tecnologías como </a:t>
            </a:r>
            <a:r>
              <a:rPr lang="es-ES" sz="1600" dirty="0" err="1" smtClean="0"/>
              <a:t>A</a:t>
            </a:r>
            <a:r>
              <a:rPr lang="es-ES" sz="1600" dirty="0" err="1" smtClean="0"/>
              <a:t>ppium</a:t>
            </a:r>
            <a:r>
              <a:rPr lang="es-ES" sz="1600" dirty="0" smtClean="0"/>
              <a:t>.</a:t>
            </a:r>
          </a:p>
          <a:p>
            <a:pPr lvl="1">
              <a:buNone/>
            </a:pPr>
            <a:endParaRPr lang="es-ES" sz="1600" dirty="0" smtClean="0"/>
          </a:p>
          <a:p>
            <a:pPr lvl="1">
              <a:buNone/>
            </a:pPr>
            <a:endParaRPr lang="es-ES" sz="1600" dirty="0" smtClean="0"/>
          </a:p>
          <a:p>
            <a:r>
              <a:rPr lang="es-ES" sz="2000" dirty="0" err="1" smtClean="0"/>
              <a:t>Appium</a:t>
            </a:r>
            <a:r>
              <a:rPr lang="es-ES" sz="2000" dirty="0" smtClean="0"/>
              <a:t> Essentials</a:t>
            </a:r>
          </a:p>
          <a:p>
            <a:pPr lvl="1"/>
            <a:r>
              <a:rPr lang="es-ES" sz="1600" dirty="0" smtClean="0"/>
              <a:t>Libro online sobre lo esencial para </a:t>
            </a:r>
          </a:p>
          <a:p>
            <a:pPr lvl="1">
              <a:buNone/>
            </a:pPr>
            <a:r>
              <a:rPr lang="es-ES" sz="1600" dirty="0" smtClean="0"/>
              <a:t>aprender a utilizar </a:t>
            </a:r>
            <a:r>
              <a:rPr lang="es-ES" sz="1600" dirty="0" err="1" smtClean="0"/>
              <a:t>Appium</a:t>
            </a:r>
            <a:r>
              <a:rPr lang="es-ES" sz="1600" dirty="0" smtClean="0"/>
              <a:t>.</a:t>
            </a:r>
          </a:p>
          <a:p>
            <a:pPr lvl="1"/>
            <a:endParaRPr lang="es-ES" sz="1600" dirty="0" smtClean="0"/>
          </a:p>
          <a:p>
            <a:pPr lvl="1">
              <a:buNone/>
            </a:pPr>
            <a:endParaRPr lang="es-ES" sz="1600" dirty="0"/>
          </a:p>
        </p:txBody>
      </p:sp>
      <p:pic>
        <p:nvPicPr>
          <p:cNvPr id="4" name="3 Imagen" descr="appiu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1357298"/>
            <a:ext cx="3714776" cy="1428760"/>
          </a:xfrm>
          <a:prstGeom prst="rect">
            <a:avLst/>
          </a:prstGeom>
        </p:spPr>
      </p:pic>
      <p:pic>
        <p:nvPicPr>
          <p:cNvPr id="5" name="4 Imagen" descr="appiu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2928934"/>
            <a:ext cx="3214678" cy="1634375"/>
          </a:xfrm>
          <a:prstGeom prst="rect">
            <a:avLst/>
          </a:prstGeom>
        </p:spPr>
      </p:pic>
      <p:pic>
        <p:nvPicPr>
          <p:cNvPr id="6" name="5 Imagen" descr="appium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628" y="4714884"/>
            <a:ext cx="3786214" cy="1698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3.3 Fuentes sobre </a:t>
            </a:r>
            <a:r>
              <a:rPr lang="es-ES" dirty="0" err="1" smtClean="0"/>
              <a:t>Espresso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 smtClean="0"/>
              <a:t>Android</a:t>
            </a:r>
            <a:r>
              <a:rPr lang="es-ES" sz="2000" dirty="0" smtClean="0"/>
              <a:t> </a:t>
            </a:r>
            <a:r>
              <a:rPr lang="es-ES" sz="2000" dirty="0" err="1" smtClean="0"/>
              <a:t>Developer</a:t>
            </a:r>
            <a:r>
              <a:rPr lang="es-ES" sz="2000" dirty="0" smtClean="0"/>
              <a:t>.</a:t>
            </a:r>
            <a:endParaRPr lang="es-ES" sz="2000" dirty="0" smtClean="0"/>
          </a:p>
          <a:p>
            <a:pPr lvl="1"/>
            <a:r>
              <a:rPr lang="es-ES" sz="1600" dirty="0" smtClean="0"/>
              <a:t>Pagina principal de la </a:t>
            </a:r>
            <a:r>
              <a:rPr lang="es-ES" sz="1600" dirty="0" smtClean="0"/>
              <a:t>tecnología.</a:t>
            </a:r>
            <a:endParaRPr lang="es-ES" sz="1600" dirty="0" smtClean="0"/>
          </a:p>
          <a:p>
            <a:pPr lvl="1"/>
            <a:endParaRPr lang="es-ES" sz="1600" dirty="0" smtClean="0"/>
          </a:p>
          <a:p>
            <a:pPr lvl="1">
              <a:buNone/>
            </a:pPr>
            <a:endParaRPr lang="es-ES" sz="1600" dirty="0" smtClean="0"/>
          </a:p>
          <a:p>
            <a:r>
              <a:rPr lang="es-ES" sz="2000" dirty="0" smtClean="0"/>
              <a:t>QA </a:t>
            </a:r>
            <a:r>
              <a:rPr lang="es-ES" sz="2000" dirty="0" err="1" smtClean="0"/>
              <a:t>Automated</a:t>
            </a:r>
            <a:endParaRPr lang="es-ES" sz="2000" dirty="0" smtClean="0"/>
          </a:p>
          <a:p>
            <a:pPr lvl="1"/>
            <a:r>
              <a:rPr lang="es-ES" sz="1600" dirty="0" smtClean="0"/>
              <a:t>Blog dedicado a la automatización</a:t>
            </a:r>
            <a:endParaRPr lang="es-ES" sz="1600" dirty="0" smtClean="0"/>
          </a:p>
          <a:p>
            <a:pPr lvl="1">
              <a:buNone/>
            </a:pPr>
            <a:r>
              <a:rPr lang="es-ES" sz="1600" dirty="0" smtClean="0"/>
              <a:t>Software.</a:t>
            </a:r>
          </a:p>
          <a:p>
            <a:pPr lvl="1">
              <a:buNone/>
            </a:pPr>
            <a:endParaRPr lang="es-ES" sz="1600" dirty="0" smtClean="0"/>
          </a:p>
          <a:p>
            <a:pPr lvl="1">
              <a:buNone/>
            </a:pPr>
            <a:endParaRPr lang="es-ES" sz="1600" dirty="0" smtClean="0"/>
          </a:p>
          <a:p>
            <a:r>
              <a:rPr lang="es-ES" sz="2000" dirty="0" smtClean="0"/>
              <a:t>Articulo en DIVA</a:t>
            </a:r>
          </a:p>
          <a:p>
            <a:pPr lvl="1"/>
            <a:r>
              <a:rPr lang="es-ES" sz="1600" dirty="0" smtClean="0"/>
              <a:t>Articulo con un proceso completo de pruebas</a:t>
            </a:r>
          </a:p>
          <a:p>
            <a:pPr lvl="1">
              <a:buNone/>
            </a:pPr>
            <a:r>
              <a:rPr lang="es-ES" sz="1600" dirty="0" smtClean="0"/>
              <a:t>de una aplicación </a:t>
            </a:r>
            <a:r>
              <a:rPr lang="es-ES" sz="1600" dirty="0" err="1" smtClean="0"/>
              <a:t>Android</a:t>
            </a:r>
            <a:r>
              <a:rPr lang="es-ES" sz="1600" dirty="0" smtClean="0"/>
              <a:t> utilizando </a:t>
            </a:r>
            <a:r>
              <a:rPr lang="es-ES" sz="1600" dirty="0" err="1" smtClean="0"/>
              <a:t>Espresso</a:t>
            </a:r>
            <a:r>
              <a:rPr lang="es-ES" sz="1600" dirty="0" smtClean="0"/>
              <a:t>.</a:t>
            </a:r>
          </a:p>
          <a:p>
            <a:pPr lvl="1"/>
            <a:endParaRPr lang="es-ES" sz="1600" dirty="0" smtClean="0"/>
          </a:p>
          <a:p>
            <a:pPr lvl="1">
              <a:buNone/>
            </a:pPr>
            <a:endParaRPr lang="es-ES" sz="1600" dirty="0"/>
          </a:p>
        </p:txBody>
      </p:sp>
      <p:pic>
        <p:nvPicPr>
          <p:cNvPr id="4" name="3 Imagen" descr="espress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357298"/>
            <a:ext cx="3500462" cy="1428760"/>
          </a:xfrm>
          <a:prstGeom prst="rect">
            <a:avLst/>
          </a:prstGeom>
        </p:spPr>
      </p:pic>
      <p:pic>
        <p:nvPicPr>
          <p:cNvPr id="5" name="4 Imagen" descr="Espress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2928934"/>
            <a:ext cx="3643338" cy="1522386"/>
          </a:xfrm>
          <a:prstGeom prst="rect">
            <a:avLst/>
          </a:prstGeom>
        </p:spPr>
      </p:pic>
      <p:pic>
        <p:nvPicPr>
          <p:cNvPr id="6" name="5 Imagen" descr="espress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4500546"/>
            <a:ext cx="3000396" cy="2000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205</Words>
  <PresentationFormat>Presentación en pantalla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Descripción tipo de tecnología</vt:lpstr>
      <vt:lpstr>Appium y Espresso</vt:lpstr>
      <vt:lpstr>3. Fuentes de información.</vt:lpstr>
      <vt:lpstr>3.2 Fuentes sobre Appium.</vt:lpstr>
      <vt:lpstr>3.3 Fuentes sobre Espresso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Descripcion tipo de tecnologia</dc:title>
  <dc:creator>Javier</dc:creator>
  <cp:lastModifiedBy>Javier</cp:lastModifiedBy>
  <cp:revision>7</cp:revision>
  <dcterms:created xsi:type="dcterms:W3CDTF">2018-03-19T14:54:09Z</dcterms:created>
  <dcterms:modified xsi:type="dcterms:W3CDTF">2018-03-19T15:48:51Z</dcterms:modified>
</cp:coreProperties>
</file>