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3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92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75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45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900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016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57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06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12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97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69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70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34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12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84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BDF4-6E5F-495B-9A0E-7D0DF4E5D7BD}" type="datetimeFigureOut">
              <a:rPr lang="es-ES" smtClean="0"/>
              <a:t>19/03/2018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FFF4CC-BC1F-4B30-9F81-8B5B01C93F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4. Fuentes de información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Cursos no gratuitos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71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4.3 </a:t>
            </a:r>
            <a:r>
              <a:rPr lang="es-ES" dirty="0"/>
              <a:t>Cursos no gratuitos sobre </a:t>
            </a:r>
            <a:r>
              <a:rPr lang="es-ES" dirty="0" err="1"/>
              <a:t>Espresso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9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Android UI Test: </a:t>
            </a:r>
            <a:r>
              <a:rPr lang="es-ES" dirty="0" err="1"/>
              <a:t>Espresso</a:t>
            </a:r>
            <a:r>
              <a:rPr lang="es-ES" dirty="0"/>
              <a:t> Fundamentals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Precio: 29$/mes o 299$/año. Packs de empresa por 499$ o 699$ por usuario.</a:t>
            </a:r>
          </a:p>
          <a:p>
            <a:r>
              <a:rPr lang="es-ES" dirty="0" smtClean="0"/>
              <a:t>Se incluyen ejercicios, apps, canales, etc.</a:t>
            </a:r>
          </a:p>
          <a:p>
            <a:r>
              <a:rPr lang="es-ES" dirty="0" smtClean="0"/>
              <a:t>Se aprenderá los fundamentos de la escritura de Android UI usando </a:t>
            </a:r>
            <a:r>
              <a:rPr lang="es-ES" dirty="0" err="1" smtClean="0"/>
              <a:t>Espresso</a:t>
            </a:r>
            <a:r>
              <a:rPr lang="es-ES" dirty="0" smtClean="0"/>
              <a:t>. Se verán acciones y combinaciones más comunes, aserciones y otras herramientas útiles.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645" y="2296391"/>
            <a:ext cx="4684280" cy="297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2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Testing with Espresso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Precio: 29$/mes, 69$/trimestre, 179$/año, 299$/mes por 10 usuarios.</a:t>
            </a:r>
          </a:p>
          <a:p>
            <a:r>
              <a:rPr lang="es-ES" dirty="0" smtClean="0"/>
              <a:t>El curso se divide en 5 lecciones, una introducción y el temario.</a:t>
            </a:r>
          </a:p>
          <a:p>
            <a:r>
              <a:rPr lang="es-ES" dirty="0" smtClean="0"/>
              <a:t>El curso </a:t>
            </a:r>
            <a:r>
              <a:rPr lang="es-ES" dirty="0" err="1" smtClean="0"/>
              <a:t>durá</a:t>
            </a:r>
            <a:r>
              <a:rPr lang="es-ES" dirty="0" smtClean="0"/>
              <a:t> un total de una hora y diez minutos en vídeo.</a:t>
            </a:r>
          </a:p>
          <a:p>
            <a:r>
              <a:rPr lang="es-ES" dirty="0" smtClean="0"/>
              <a:t>Se simularan acciones de una vista de datos y se aprenderá a manejar </a:t>
            </a:r>
            <a:r>
              <a:rPr lang="es-ES" dirty="0" err="1"/>
              <a:t>ViewMatchers</a:t>
            </a:r>
            <a:r>
              <a:rPr lang="es-ES" dirty="0"/>
              <a:t>, </a:t>
            </a:r>
            <a:r>
              <a:rPr lang="es-ES" dirty="0" err="1" smtClean="0"/>
              <a:t>ViewAssetions</a:t>
            </a:r>
            <a:r>
              <a:rPr lang="es-ES" dirty="0" smtClean="0"/>
              <a:t> y otros.</a:t>
            </a:r>
            <a:endParaRPr lang="es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3062245"/>
            <a:ext cx="4183062" cy="207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2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 with the Espresso Test Recorder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Precio: 15$/mes usuario básico, 25$/mes Premium.</a:t>
            </a:r>
          </a:p>
          <a:p>
            <a:r>
              <a:rPr lang="es-ES" dirty="0" smtClean="0"/>
              <a:t>Nivel: principiante.</a:t>
            </a:r>
          </a:p>
          <a:p>
            <a:r>
              <a:rPr lang="es-ES" dirty="0" smtClean="0"/>
              <a:t>Vídeo de 7 minutos más ejercicios.</a:t>
            </a:r>
          </a:p>
          <a:p>
            <a:r>
              <a:rPr lang="es-ES" dirty="0" smtClean="0"/>
              <a:t>El curso pone a disposición de los usuarios una transcripción del vídeo, un FAQ, archivos de ejercicios y disponibilidad offline.</a:t>
            </a:r>
            <a:endParaRPr lang="es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592397"/>
            <a:ext cx="4183062" cy="3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5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4.1 Cursos no gratuitos sobre Mobile </a:t>
            </a:r>
            <a:r>
              <a:rPr lang="es-ES" dirty="0" err="1" smtClean="0"/>
              <a:t>Testing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7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Mobile </a:t>
            </a:r>
            <a:r>
              <a:rPr lang="es-ES" dirty="0" err="1" smtClean="0"/>
              <a:t>Testing</a:t>
            </a:r>
            <a:endParaRPr lang="es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805096"/>
            <a:ext cx="4183062" cy="2592421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Precio fuera de Argentina: 220 dólares.</a:t>
            </a:r>
          </a:p>
          <a:p>
            <a:r>
              <a:rPr lang="es-ES" dirty="0" smtClean="0"/>
              <a:t>Nivel: principiante</a:t>
            </a:r>
          </a:p>
          <a:p>
            <a:r>
              <a:rPr lang="es-ES" dirty="0" smtClean="0"/>
              <a:t>Se darán cinco clases donde se explicaran contenidos relacionados con estrategias de </a:t>
            </a:r>
            <a:r>
              <a:rPr lang="es-ES" dirty="0" err="1" smtClean="0"/>
              <a:t>testing</a:t>
            </a:r>
            <a:r>
              <a:rPr lang="es-ES" dirty="0" smtClean="0"/>
              <a:t>, simuladores, emuladores…</a:t>
            </a:r>
          </a:p>
          <a:p>
            <a:r>
              <a:rPr lang="es-ES" dirty="0" smtClean="0"/>
              <a:t>Se ofrecen prácticas y una clase para conocer herramientas avanzadas.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17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Movible Avanzado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979371"/>
            <a:ext cx="4183062" cy="2243870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Precio fuera de Argentina: 250 dólares.</a:t>
            </a:r>
          </a:p>
          <a:p>
            <a:r>
              <a:rPr lang="es-ES" dirty="0" smtClean="0"/>
              <a:t>Nivel: Avanzado</a:t>
            </a:r>
          </a:p>
          <a:p>
            <a:r>
              <a:rPr lang="es-ES" dirty="0" smtClean="0"/>
              <a:t>El curso se divide en 8 clases de dos horas.</a:t>
            </a:r>
          </a:p>
          <a:p>
            <a:r>
              <a:rPr lang="es-ES" dirty="0" smtClean="0"/>
              <a:t>Se darán </a:t>
            </a:r>
            <a:r>
              <a:rPr lang="es-ES" dirty="0"/>
              <a:t>h</a:t>
            </a:r>
            <a:r>
              <a:rPr lang="es-ES" dirty="0" smtClean="0"/>
              <a:t>erramientas para iOS 9, Android y generales.</a:t>
            </a:r>
          </a:p>
          <a:p>
            <a:r>
              <a:rPr lang="es-ES" dirty="0" smtClean="0"/>
              <a:t>Es la continuación del curso anterior.</a:t>
            </a:r>
          </a:p>
        </p:txBody>
      </p:sp>
    </p:spTree>
    <p:extLst>
      <p:ext uri="{BB962C8B-B14F-4D97-AF65-F5344CB8AC3E}">
        <p14:creationId xmlns:p14="http://schemas.microsoft.com/office/powerpoint/2010/main" val="53417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Mobile </a:t>
            </a:r>
            <a:r>
              <a:rPr lang="es-ES" dirty="0" err="1"/>
              <a:t>Testing</a:t>
            </a:r>
            <a:r>
              <a:rPr lang="es-ES" dirty="0"/>
              <a:t> Tools and </a:t>
            </a:r>
            <a:r>
              <a:rPr lang="es-ES" dirty="0" err="1"/>
              <a:t>Concepts</a:t>
            </a:r>
            <a:r>
              <a:rPr lang="es-ES" dirty="0"/>
              <a:t> </a:t>
            </a:r>
            <a:r>
              <a:rPr lang="es-ES" dirty="0" err="1"/>
              <a:t>Tutorials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Precio: 500$/año, 1500$ para toda la vida o packs desde 20$/mes a 2500$.</a:t>
            </a:r>
          </a:p>
          <a:p>
            <a:r>
              <a:rPr lang="es-ES" dirty="0" smtClean="0"/>
              <a:t>Nivel: principiante</a:t>
            </a:r>
          </a:p>
          <a:p>
            <a:r>
              <a:rPr lang="es-ES" dirty="0" smtClean="0"/>
              <a:t>El curso está en formato de vídeos de no más de 30 minutos, dividido en una introducción de dos vídeos y el resto del curso.</a:t>
            </a:r>
          </a:p>
          <a:p>
            <a:r>
              <a:rPr lang="es-ES" dirty="0" smtClean="0"/>
              <a:t>Se aprende sobre tipos de dispositivos móviles, herramientas, mejores practicas, emuladores…</a:t>
            </a:r>
          </a:p>
          <a:p>
            <a:r>
              <a:rPr lang="es-ES" dirty="0" smtClean="0"/>
              <a:t>Cuenta con prácticas.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773" y="2992582"/>
            <a:ext cx="4601152" cy="170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4.2 Cursos no gratuitos sobre </a:t>
            </a:r>
            <a:r>
              <a:rPr lang="es-ES" dirty="0" err="1" smtClean="0"/>
              <a:t>Appium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93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Appium</a:t>
            </a:r>
            <a:r>
              <a:rPr lang="en-US" dirty="0"/>
              <a:t> (Selenium) Mobile Automation Testing from Scratch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ES" dirty="0" smtClean="0"/>
              <a:t>Precio original: 199,99 euros.</a:t>
            </a:r>
          </a:p>
          <a:p>
            <a:r>
              <a:rPr lang="es-ES" dirty="0" smtClean="0"/>
              <a:t>Precio actual:11,99 euros</a:t>
            </a:r>
          </a:p>
          <a:p>
            <a:r>
              <a:rPr lang="es-ES" dirty="0" smtClean="0"/>
              <a:t>Recursos: 27 horas de vídeo, 30 artículos, 11 recursos complementarios.</a:t>
            </a:r>
          </a:p>
          <a:p>
            <a:r>
              <a:rPr lang="es-ES" dirty="0" smtClean="0"/>
              <a:t>Acceso total vitalicio. Acceso desde móvil y televisión. Certificado final.</a:t>
            </a:r>
          </a:p>
          <a:p>
            <a:r>
              <a:rPr lang="es-ES" dirty="0" smtClean="0"/>
              <a:t>El curso se divide en 25 temas.</a:t>
            </a:r>
          </a:p>
          <a:p>
            <a:r>
              <a:rPr lang="es-ES" dirty="0" smtClean="0"/>
              <a:t>El curso ofrece lecciones vía online y un instructor de soporte para las dudas. El material se puede descargar.</a:t>
            </a:r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818" y="2597727"/>
            <a:ext cx="4759036" cy="19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9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 </a:t>
            </a:r>
            <a:r>
              <a:rPr lang="en-US" b="1" dirty="0"/>
              <a:t>Mobile Rest Automation: </a:t>
            </a:r>
            <a:r>
              <a:rPr lang="en-US" b="1" dirty="0" err="1"/>
              <a:t>Appium</a:t>
            </a:r>
            <a:r>
              <a:rPr lang="en-US" b="1" dirty="0"/>
              <a:t>, Cucumber and Ruby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Precio original: 199,99 euros.</a:t>
            </a:r>
          </a:p>
          <a:p>
            <a:r>
              <a:rPr lang="es-ES" dirty="0"/>
              <a:t>Precio actual:11,99 euros</a:t>
            </a:r>
          </a:p>
          <a:p>
            <a:r>
              <a:rPr lang="es-ES" dirty="0"/>
              <a:t>Recursos: 6</a:t>
            </a:r>
            <a:r>
              <a:rPr lang="es-ES" dirty="0" smtClean="0"/>
              <a:t> </a:t>
            </a:r>
            <a:r>
              <a:rPr lang="es-ES" dirty="0"/>
              <a:t>horas de vídeo, </a:t>
            </a:r>
            <a:r>
              <a:rPr lang="es-ES" dirty="0" smtClean="0"/>
              <a:t>37 </a:t>
            </a:r>
            <a:r>
              <a:rPr lang="es-ES" dirty="0"/>
              <a:t>recursos complementarios.</a:t>
            </a:r>
          </a:p>
          <a:p>
            <a:r>
              <a:rPr lang="es-ES" dirty="0"/>
              <a:t>Acceso total vitalicio. Acceso desde móvil y televisión. Certificado final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aprenderá a usar la </a:t>
            </a:r>
            <a:r>
              <a:rPr lang="es-ES" dirty="0" err="1" smtClean="0"/>
              <a:t>framework</a:t>
            </a:r>
            <a:r>
              <a:rPr lang="es-ES" dirty="0" smtClean="0"/>
              <a:t> de </a:t>
            </a:r>
            <a:r>
              <a:rPr lang="es-ES" dirty="0" err="1" smtClean="0"/>
              <a:t>Appium</a:t>
            </a:r>
            <a:r>
              <a:rPr lang="es-ES" dirty="0" smtClean="0"/>
              <a:t> con Android, a identificar elementos y como usar los gestos de </a:t>
            </a:r>
            <a:r>
              <a:rPr lang="es-ES" dirty="0" err="1" smtClean="0"/>
              <a:t>Appium</a:t>
            </a:r>
            <a:r>
              <a:rPr lang="es-ES" dirty="0" smtClean="0"/>
              <a:t>. También se aprenderá sobre </a:t>
            </a:r>
            <a:r>
              <a:rPr lang="es-ES" dirty="0" err="1" smtClean="0"/>
              <a:t>Cucumber</a:t>
            </a:r>
            <a:r>
              <a:rPr lang="es-ES" dirty="0" smtClean="0"/>
              <a:t> y Ruby.</a:t>
            </a:r>
            <a:endParaRPr lang="es-ES" dirty="0"/>
          </a:p>
          <a:p>
            <a:endParaRPr lang="es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255" y="2919846"/>
            <a:ext cx="4694670" cy="16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3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Appium</a:t>
            </a:r>
            <a:r>
              <a:rPr lang="en-US" dirty="0"/>
              <a:t> from </a:t>
            </a:r>
            <a:r>
              <a:rPr lang="en-US" dirty="0" err="1"/>
              <a:t>begginnes</a:t>
            </a:r>
            <a:r>
              <a:rPr lang="en-US" dirty="0"/>
              <a:t> to Advanced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Precio original: </a:t>
            </a:r>
            <a:r>
              <a:rPr lang="es-ES" dirty="0" smtClean="0"/>
              <a:t>49,99 </a:t>
            </a:r>
            <a:r>
              <a:rPr lang="es-ES" dirty="0"/>
              <a:t>euros.</a:t>
            </a:r>
          </a:p>
          <a:p>
            <a:r>
              <a:rPr lang="es-ES" dirty="0"/>
              <a:t>Precio actual:11,99 euros</a:t>
            </a:r>
          </a:p>
          <a:p>
            <a:r>
              <a:rPr lang="es-ES" dirty="0"/>
              <a:t>Recursos: </a:t>
            </a:r>
            <a:r>
              <a:rPr lang="es-ES" dirty="0" smtClean="0"/>
              <a:t>13 </a:t>
            </a:r>
            <a:r>
              <a:rPr lang="es-ES" dirty="0"/>
              <a:t>horas de vídeo, </a:t>
            </a:r>
            <a:r>
              <a:rPr lang="es-ES" dirty="0" smtClean="0"/>
              <a:t>31rtículos</a:t>
            </a:r>
            <a:r>
              <a:rPr lang="es-ES" dirty="0"/>
              <a:t>, </a:t>
            </a:r>
            <a:r>
              <a:rPr lang="es-ES" dirty="0" smtClean="0"/>
              <a:t>2 </a:t>
            </a:r>
            <a:r>
              <a:rPr lang="es-ES" dirty="0"/>
              <a:t>recursos complementarios.</a:t>
            </a:r>
          </a:p>
          <a:p>
            <a:r>
              <a:rPr lang="es-ES" dirty="0"/>
              <a:t>Acceso total vitalicio. Acceso desde móvil y televisión. Certificado final.</a:t>
            </a:r>
          </a:p>
          <a:p>
            <a:r>
              <a:rPr lang="es-ES" dirty="0" smtClean="0"/>
              <a:t>Se aprenderá a automatizar aplicaciones móviles en iOS y Android, implementar una </a:t>
            </a:r>
            <a:r>
              <a:rPr lang="es-ES" dirty="0" err="1" smtClean="0"/>
              <a:t>framework</a:t>
            </a:r>
            <a:r>
              <a:rPr lang="es-ES" dirty="0" smtClean="0"/>
              <a:t> desde cero y manejar </a:t>
            </a:r>
            <a:r>
              <a:rPr lang="es-ES" dirty="0" err="1" smtClean="0"/>
              <a:t>Appium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curso requiere a dispositivos con Android e iOS para probar el código.</a:t>
            </a:r>
            <a:endParaRPr lang="es-ES" dirty="0"/>
          </a:p>
        </p:txBody>
      </p:sp>
      <p:pic>
        <p:nvPicPr>
          <p:cNvPr id="5" name="Marcador de contenido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082" y="2982191"/>
            <a:ext cx="4725843" cy="16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20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603</Words>
  <Application>Microsoft Office PowerPoint</Application>
  <PresentationFormat>Panorámica</PresentationFormat>
  <Paragraphs>56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4. Fuentes de información</vt:lpstr>
      <vt:lpstr>4.1 Cursos no gratuitos sobre Mobile Testing</vt:lpstr>
      <vt:lpstr>Introducción al Mobile Testing</vt:lpstr>
      <vt:lpstr>Testing Movible Avanzado</vt:lpstr>
      <vt:lpstr>Mobile Testing Tools and Concepts Tutorials</vt:lpstr>
      <vt:lpstr>4.2 Cursos no gratuitos sobre Appium</vt:lpstr>
      <vt:lpstr>Appium (Selenium) Mobile Automation Testing from Scratch</vt:lpstr>
      <vt:lpstr> Mobile Rest Automation: Appium, Cucumber and Ruby </vt:lpstr>
      <vt:lpstr>Complete Appium from begginnes to Advanced</vt:lpstr>
      <vt:lpstr>4.3 Cursos no gratuitos sobre Espresso</vt:lpstr>
      <vt:lpstr>Android UI Test: Espresso Fundamentals</vt:lpstr>
      <vt:lpstr>UI Testing with Espresso</vt:lpstr>
      <vt:lpstr>Create test with the Espresso Test Recorder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Fuentes de información</dc:title>
  <dc:creator>ste vv</dc:creator>
  <cp:lastModifiedBy>ste vv</cp:lastModifiedBy>
  <cp:revision>5</cp:revision>
  <dcterms:created xsi:type="dcterms:W3CDTF">2018-03-19T11:58:37Z</dcterms:created>
  <dcterms:modified xsi:type="dcterms:W3CDTF">2018-03-19T12:30:33Z</dcterms:modified>
</cp:coreProperties>
</file>