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2358C5-8735-4B12-A207-1B236ACFCBD0}"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25B701A7-44FD-4C25-8D0B-F06F0758DB99}">
      <dgm:prSet/>
      <dgm:spPr/>
      <dgm:t>
        <a:bodyPr/>
        <a:lstStyle/>
        <a:p>
          <a:r>
            <a:rPr lang="es-ES" dirty="0"/>
            <a:t>Amir Sholkami Berube</a:t>
          </a:r>
          <a:endParaRPr lang="en-US" dirty="0"/>
        </a:p>
      </dgm:t>
    </dgm:pt>
    <dgm:pt modelId="{6405C38C-0F93-4C99-B8D8-4C45E41E15CB}" type="parTrans" cxnId="{935DB687-D74F-4002-9640-D10E8B8F6C41}">
      <dgm:prSet/>
      <dgm:spPr/>
      <dgm:t>
        <a:bodyPr/>
        <a:lstStyle/>
        <a:p>
          <a:endParaRPr lang="en-US"/>
        </a:p>
      </dgm:t>
    </dgm:pt>
    <dgm:pt modelId="{C895007F-C623-46E6-9786-2BB496F1368C}" type="sibTrans" cxnId="{935DB687-D74F-4002-9640-D10E8B8F6C41}">
      <dgm:prSet/>
      <dgm:spPr/>
      <dgm:t>
        <a:bodyPr/>
        <a:lstStyle/>
        <a:p>
          <a:endParaRPr lang="en-US"/>
        </a:p>
      </dgm:t>
    </dgm:pt>
    <dgm:pt modelId="{D76748F7-90CB-4B2C-8360-C466C1091F1A}">
      <dgm:prSet/>
      <dgm:spPr/>
      <dgm:t>
        <a:bodyPr/>
        <a:lstStyle/>
        <a:p>
          <a:r>
            <a:rPr lang="es-ES" dirty="0"/>
            <a:t>Javier Ballesteros García</a:t>
          </a:r>
          <a:endParaRPr lang="en-US" dirty="0"/>
        </a:p>
      </dgm:t>
    </dgm:pt>
    <dgm:pt modelId="{3CCACEEA-CF6E-4EC2-9D8D-33CB8D0B4C50}" type="parTrans" cxnId="{F2E8DCFB-FB4D-4B45-A468-7200A68457A2}">
      <dgm:prSet/>
      <dgm:spPr/>
      <dgm:t>
        <a:bodyPr/>
        <a:lstStyle/>
        <a:p>
          <a:endParaRPr lang="en-US"/>
        </a:p>
      </dgm:t>
    </dgm:pt>
    <dgm:pt modelId="{6425EEB7-CEAF-49D0-B284-49DE668362F5}" type="sibTrans" cxnId="{F2E8DCFB-FB4D-4B45-A468-7200A68457A2}">
      <dgm:prSet/>
      <dgm:spPr/>
      <dgm:t>
        <a:bodyPr/>
        <a:lstStyle/>
        <a:p>
          <a:endParaRPr lang="en-US"/>
        </a:p>
      </dgm:t>
    </dgm:pt>
    <dgm:pt modelId="{97F7A461-3DA2-4686-985D-87FAB09B544A}">
      <dgm:prSet/>
      <dgm:spPr/>
      <dgm:t>
        <a:bodyPr/>
        <a:lstStyle/>
        <a:p>
          <a:r>
            <a:rPr lang="es-ES" dirty="0"/>
            <a:t>Ismael Sainz Maza Jiménez</a:t>
          </a:r>
          <a:endParaRPr lang="en-US" dirty="0"/>
        </a:p>
      </dgm:t>
    </dgm:pt>
    <dgm:pt modelId="{938A041C-AC70-4911-9729-EE9F209B6BCB}" type="parTrans" cxnId="{13FE6E76-F958-4FB2-8887-C9B666C47E8E}">
      <dgm:prSet/>
      <dgm:spPr/>
      <dgm:t>
        <a:bodyPr/>
        <a:lstStyle/>
        <a:p>
          <a:endParaRPr lang="en-US"/>
        </a:p>
      </dgm:t>
    </dgm:pt>
    <dgm:pt modelId="{311C979F-A7FE-447C-BE00-A890D9695792}" type="sibTrans" cxnId="{13FE6E76-F958-4FB2-8887-C9B666C47E8E}">
      <dgm:prSet/>
      <dgm:spPr/>
      <dgm:t>
        <a:bodyPr/>
        <a:lstStyle/>
        <a:p>
          <a:endParaRPr lang="en-US"/>
        </a:p>
      </dgm:t>
    </dgm:pt>
    <dgm:pt modelId="{EE780F36-8F43-432E-A7C3-928DDC36B990}">
      <dgm:prSet/>
      <dgm:spPr/>
      <dgm:t>
        <a:bodyPr/>
        <a:lstStyle/>
        <a:p>
          <a:r>
            <a:rPr lang="es-ES" dirty="0"/>
            <a:t>Stephany Susan Vela Vellachich</a:t>
          </a:r>
          <a:endParaRPr lang="en-US" dirty="0"/>
        </a:p>
      </dgm:t>
    </dgm:pt>
    <dgm:pt modelId="{367C329C-FDEF-4054-B4E5-5F02FB7B6CA5}" type="parTrans" cxnId="{BDFE6543-76D2-4AC1-AF57-044504E312AE}">
      <dgm:prSet/>
      <dgm:spPr/>
      <dgm:t>
        <a:bodyPr/>
        <a:lstStyle/>
        <a:p>
          <a:endParaRPr lang="en-US"/>
        </a:p>
      </dgm:t>
    </dgm:pt>
    <dgm:pt modelId="{CD5E6A66-578E-4ACF-9D74-DAB734AB9EA4}" type="sibTrans" cxnId="{BDFE6543-76D2-4AC1-AF57-044504E312AE}">
      <dgm:prSet/>
      <dgm:spPr/>
      <dgm:t>
        <a:bodyPr/>
        <a:lstStyle/>
        <a:p>
          <a:endParaRPr lang="en-US"/>
        </a:p>
      </dgm:t>
    </dgm:pt>
    <dgm:pt modelId="{F6374DC0-CBB8-48D7-BF0E-7265209B7ECF}" type="pres">
      <dgm:prSet presAssocID="{A32358C5-8735-4B12-A207-1B236ACFCBD0}" presName="vert0" presStyleCnt="0">
        <dgm:presLayoutVars>
          <dgm:dir/>
          <dgm:animOne val="branch"/>
          <dgm:animLvl val="lvl"/>
        </dgm:presLayoutVars>
      </dgm:prSet>
      <dgm:spPr/>
    </dgm:pt>
    <dgm:pt modelId="{9BF5D051-F56B-4AA3-A807-FF65941E58BA}" type="pres">
      <dgm:prSet presAssocID="{25B701A7-44FD-4C25-8D0B-F06F0758DB99}" presName="thickLine" presStyleLbl="alignNode1" presStyleIdx="0" presStyleCnt="4"/>
      <dgm:spPr/>
    </dgm:pt>
    <dgm:pt modelId="{7668602C-FE45-4514-BD4C-5C2ED6A8EBC2}" type="pres">
      <dgm:prSet presAssocID="{25B701A7-44FD-4C25-8D0B-F06F0758DB99}" presName="horz1" presStyleCnt="0"/>
      <dgm:spPr/>
    </dgm:pt>
    <dgm:pt modelId="{C1219BB5-5383-42FC-8F2C-E28B64F74A31}" type="pres">
      <dgm:prSet presAssocID="{25B701A7-44FD-4C25-8D0B-F06F0758DB99}" presName="tx1" presStyleLbl="revTx" presStyleIdx="0" presStyleCnt="4"/>
      <dgm:spPr/>
    </dgm:pt>
    <dgm:pt modelId="{6508F3AF-167A-4561-8DE6-A8B96E997681}" type="pres">
      <dgm:prSet presAssocID="{25B701A7-44FD-4C25-8D0B-F06F0758DB99}" presName="vert1" presStyleCnt="0"/>
      <dgm:spPr/>
    </dgm:pt>
    <dgm:pt modelId="{C13E50E8-A451-4EB1-8DC5-165EC6EF7303}" type="pres">
      <dgm:prSet presAssocID="{D76748F7-90CB-4B2C-8360-C466C1091F1A}" presName="thickLine" presStyleLbl="alignNode1" presStyleIdx="1" presStyleCnt="4"/>
      <dgm:spPr/>
    </dgm:pt>
    <dgm:pt modelId="{94E7A5FD-090D-4291-B127-3F14DF251E9B}" type="pres">
      <dgm:prSet presAssocID="{D76748F7-90CB-4B2C-8360-C466C1091F1A}" presName="horz1" presStyleCnt="0"/>
      <dgm:spPr/>
    </dgm:pt>
    <dgm:pt modelId="{D4074D2B-8945-462D-AAFD-F72379802823}" type="pres">
      <dgm:prSet presAssocID="{D76748F7-90CB-4B2C-8360-C466C1091F1A}" presName="tx1" presStyleLbl="revTx" presStyleIdx="1" presStyleCnt="4"/>
      <dgm:spPr/>
    </dgm:pt>
    <dgm:pt modelId="{EFF3BCEE-A0DE-4982-A0A4-7446E38FF47D}" type="pres">
      <dgm:prSet presAssocID="{D76748F7-90CB-4B2C-8360-C466C1091F1A}" presName="vert1" presStyleCnt="0"/>
      <dgm:spPr/>
    </dgm:pt>
    <dgm:pt modelId="{23054333-D088-4BA2-8F2A-CAE6BDAF1739}" type="pres">
      <dgm:prSet presAssocID="{97F7A461-3DA2-4686-985D-87FAB09B544A}" presName="thickLine" presStyleLbl="alignNode1" presStyleIdx="2" presStyleCnt="4"/>
      <dgm:spPr/>
    </dgm:pt>
    <dgm:pt modelId="{A838F21F-B7F9-42FC-974F-49AA824941FE}" type="pres">
      <dgm:prSet presAssocID="{97F7A461-3DA2-4686-985D-87FAB09B544A}" presName="horz1" presStyleCnt="0"/>
      <dgm:spPr/>
    </dgm:pt>
    <dgm:pt modelId="{1FE0F97F-2577-47B6-B12F-D40F5A9FCAB7}" type="pres">
      <dgm:prSet presAssocID="{97F7A461-3DA2-4686-985D-87FAB09B544A}" presName="tx1" presStyleLbl="revTx" presStyleIdx="2" presStyleCnt="4"/>
      <dgm:spPr/>
    </dgm:pt>
    <dgm:pt modelId="{E66B1B8B-2954-49D8-A7EB-F4A62D975D2C}" type="pres">
      <dgm:prSet presAssocID="{97F7A461-3DA2-4686-985D-87FAB09B544A}" presName="vert1" presStyleCnt="0"/>
      <dgm:spPr/>
    </dgm:pt>
    <dgm:pt modelId="{ABCC0493-1340-4BF2-86E9-F3A9A006A240}" type="pres">
      <dgm:prSet presAssocID="{EE780F36-8F43-432E-A7C3-928DDC36B990}" presName="thickLine" presStyleLbl="alignNode1" presStyleIdx="3" presStyleCnt="4"/>
      <dgm:spPr/>
    </dgm:pt>
    <dgm:pt modelId="{75261EE9-8B56-4114-8AA3-B997B4A0B854}" type="pres">
      <dgm:prSet presAssocID="{EE780F36-8F43-432E-A7C3-928DDC36B990}" presName="horz1" presStyleCnt="0"/>
      <dgm:spPr/>
    </dgm:pt>
    <dgm:pt modelId="{F9C354F0-4DFD-4B32-93FF-2A12CD889E3A}" type="pres">
      <dgm:prSet presAssocID="{EE780F36-8F43-432E-A7C3-928DDC36B990}" presName="tx1" presStyleLbl="revTx" presStyleIdx="3" presStyleCnt="4"/>
      <dgm:spPr/>
    </dgm:pt>
    <dgm:pt modelId="{B850174A-85CA-43D3-B484-0BAD6B5D95D0}" type="pres">
      <dgm:prSet presAssocID="{EE780F36-8F43-432E-A7C3-928DDC36B990}" presName="vert1" presStyleCnt="0"/>
      <dgm:spPr/>
    </dgm:pt>
  </dgm:ptLst>
  <dgm:cxnLst>
    <dgm:cxn modelId="{6768CF15-EB0A-476A-908C-6058A4D45F17}" type="presOf" srcId="{D76748F7-90CB-4B2C-8360-C466C1091F1A}" destId="{D4074D2B-8945-462D-AAFD-F72379802823}" srcOrd="0" destOrd="0" presId="urn:microsoft.com/office/officeart/2008/layout/LinedList"/>
    <dgm:cxn modelId="{A2B2ED34-C349-419E-AC29-5EE5A8BCBF6A}" type="presOf" srcId="{A32358C5-8735-4B12-A207-1B236ACFCBD0}" destId="{F6374DC0-CBB8-48D7-BF0E-7265209B7ECF}" srcOrd="0" destOrd="0" presId="urn:microsoft.com/office/officeart/2008/layout/LinedList"/>
    <dgm:cxn modelId="{BDFE6543-76D2-4AC1-AF57-044504E312AE}" srcId="{A32358C5-8735-4B12-A207-1B236ACFCBD0}" destId="{EE780F36-8F43-432E-A7C3-928DDC36B990}" srcOrd="3" destOrd="0" parTransId="{367C329C-FDEF-4054-B4E5-5F02FB7B6CA5}" sibTransId="{CD5E6A66-578E-4ACF-9D74-DAB734AB9EA4}"/>
    <dgm:cxn modelId="{13FE6E76-F958-4FB2-8887-C9B666C47E8E}" srcId="{A32358C5-8735-4B12-A207-1B236ACFCBD0}" destId="{97F7A461-3DA2-4686-985D-87FAB09B544A}" srcOrd="2" destOrd="0" parTransId="{938A041C-AC70-4911-9729-EE9F209B6BCB}" sibTransId="{311C979F-A7FE-447C-BE00-A890D9695792}"/>
    <dgm:cxn modelId="{2386A177-7DA0-44A4-A987-5B8E55F3E8FD}" type="presOf" srcId="{97F7A461-3DA2-4686-985D-87FAB09B544A}" destId="{1FE0F97F-2577-47B6-B12F-D40F5A9FCAB7}" srcOrd="0" destOrd="0" presId="urn:microsoft.com/office/officeart/2008/layout/LinedList"/>
    <dgm:cxn modelId="{935DB687-D74F-4002-9640-D10E8B8F6C41}" srcId="{A32358C5-8735-4B12-A207-1B236ACFCBD0}" destId="{25B701A7-44FD-4C25-8D0B-F06F0758DB99}" srcOrd="0" destOrd="0" parTransId="{6405C38C-0F93-4C99-B8D8-4C45E41E15CB}" sibTransId="{C895007F-C623-46E6-9786-2BB496F1368C}"/>
    <dgm:cxn modelId="{88A21490-5B85-414E-987E-62692B3806B4}" type="presOf" srcId="{25B701A7-44FD-4C25-8D0B-F06F0758DB99}" destId="{C1219BB5-5383-42FC-8F2C-E28B64F74A31}" srcOrd="0" destOrd="0" presId="urn:microsoft.com/office/officeart/2008/layout/LinedList"/>
    <dgm:cxn modelId="{F82D9EC7-C006-4EE6-9ACA-956103ACCF9D}" type="presOf" srcId="{EE780F36-8F43-432E-A7C3-928DDC36B990}" destId="{F9C354F0-4DFD-4B32-93FF-2A12CD889E3A}" srcOrd="0" destOrd="0" presId="urn:microsoft.com/office/officeart/2008/layout/LinedList"/>
    <dgm:cxn modelId="{F2E8DCFB-FB4D-4B45-A468-7200A68457A2}" srcId="{A32358C5-8735-4B12-A207-1B236ACFCBD0}" destId="{D76748F7-90CB-4B2C-8360-C466C1091F1A}" srcOrd="1" destOrd="0" parTransId="{3CCACEEA-CF6E-4EC2-9D8D-33CB8D0B4C50}" sibTransId="{6425EEB7-CEAF-49D0-B284-49DE668362F5}"/>
    <dgm:cxn modelId="{423ADB74-3D78-495B-B7E2-87118DA68CDB}" type="presParOf" srcId="{F6374DC0-CBB8-48D7-BF0E-7265209B7ECF}" destId="{9BF5D051-F56B-4AA3-A807-FF65941E58BA}" srcOrd="0" destOrd="0" presId="urn:microsoft.com/office/officeart/2008/layout/LinedList"/>
    <dgm:cxn modelId="{2259D607-C27E-4C86-A682-7009E07192DA}" type="presParOf" srcId="{F6374DC0-CBB8-48D7-BF0E-7265209B7ECF}" destId="{7668602C-FE45-4514-BD4C-5C2ED6A8EBC2}" srcOrd="1" destOrd="0" presId="urn:microsoft.com/office/officeart/2008/layout/LinedList"/>
    <dgm:cxn modelId="{B93A838C-FBFE-47F2-8A3F-2DDE7C3BCA35}" type="presParOf" srcId="{7668602C-FE45-4514-BD4C-5C2ED6A8EBC2}" destId="{C1219BB5-5383-42FC-8F2C-E28B64F74A31}" srcOrd="0" destOrd="0" presId="urn:microsoft.com/office/officeart/2008/layout/LinedList"/>
    <dgm:cxn modelId="{8E23F62A-2308-4C4D-959B-2EEA4B15DA5E}" type="presParOf" srcId="{7668602C-FE45-4514-BD4C-5C2ED6A8EBC2}" destId="{6508F3AF-167A-4561-8DE6-A8B96E997681}" srcOrd="1" destOrd="0" presId="urn:microsoft.com/office/officeart/2008/layout/LinedList"/>
    <dgm:cxn modelId="{4B0969AE-A166-482C-BB52-216DF2752BEC}" type="presParOf" srcId="{F6374DC0-CBB8-48D7-BF0E-7265209B7ECF}" destId="{C13E50E8-A451-4EB1-8DC5-165EC6EF7303}" srcOrd="2" destOrd="0" presId="urn:microsoft.com/office/officeart/2008/layout/LinedList"/>
    <dgm:cxn modelId="{31EB396F-4857-40A3-A779-35B6E6C67FD2}" type="presParOf" srcId="{F6374DC0-CBB8-48D7-BF0E-7265209B7ECF}" destId="{94E7A5FD-090D-4291-B127-3F14DF251E9B}" srcOrd="3" destOrd="0" presId="urn:microsoft.com/office/officeart/2008/layout/LinedList"/>
    <dgm:cxn modelId="{8D617360-AE73-4161-8079-535D859728B0}" type="presParOf" srcId="{94E7A5FD-090D-4291-B127-3F14DF251E9B}" destId="{D4074D2B-8945-462D-AAFD-F72379802823}" srcOrd="0" destOrd="0" presId="urn:microsoft.com/office/officeart/2008/layout/LinedList"/>
    <dgm:cxn modelId="{3C4F7878-FB90-4413-934B-3A9DA90272B2}" type="presParOf" srcId="{94E7A5FD-090D-4291-B127-3F14DF251E9B}" destId="{EFF3BCEE-A0DE-4982-A0A4-7446E38FF47D}" srcOrd="1" destOrd="0" presId="urn:microsoft.com/office/officeart/2008/layout/LinedList"/>
    <dgm:cxn modelId="{04948E93-2DF1-4F17-BC40-94F7434908B4}" type="presParOf" srcId="{F6374DC0-CBB8-48D7-BF0E-7265209B7ECF}" destId="{23054333-D088-4BA2-8F2A-CAE6BDAF1739}" srcOrd="4" destOrd="0" presId="urn:microsoft.com/office/officeart/2008/layout/LinedList"/>
    <dgm:cxn modelId="{BCEEA726-0036-44FC-96B1-DBA70F927C24}" type="presParOf" srcId="{F6374DC0-CBB8-48D7-BF0E-7265209B7ECF}" destId="{A838F21F-B7F9-42FC-974F-49AA824941FE}" srcOrd="5" destOrd="0" presId="urn:microsoft.com/office/officeart/2008/layout/LinedList"/>
    <dgm:cxn modelId="{71130B48-8946-409C-AFF3-34444E4AF7CB}" type="presParOf" srcId="{A838F21F-B7F9-42FC-974F-49AA824941FE}" destId="{1FE0F97F-2577-47B6-B12F-D40F5A9FCAB7}" srcOrd="0" destOrd="0" presId="urn:microsoft.com/office/officeart/2008/layout/LinedList"/>
    <dgm:cxn modelId="{858EB049-5129-488B-8315-34E33D27C81B}" type="presParOf" srcId="{A838F21F-B7F9-42FC-974F-49AA824941FE}" destId="{E66B1B8B-2954-49D8-A7EB-F4A62D975D2C}" srcOrd="1" destOrd="0" presId="urn:microsoft.com/office/officeart/2008/layout/LinedList"/>
    <dgm:cxn modelId="{F796FBFD-1271-4C90-9F5E-DD28F08F268E}" type="presParOf" srcId="{F6374DC0-CBB8-48D7-BF0E-7265209B7ECF}" destId="{ABCC0493-1340-4BF2-86E9-F3A9A006A240}" srcOrd="6" destOrd="0" presId="urn:microsoft.com/office/officeart/2008/layout/LinedList"/>
    <dgm:cxn modelId="{7931B79A-B273-4D80-8D21-AA1C9AB7B393}" type="presParOf" srcId="{F6374DC0-CBB8-48D7-BF0E-7265209B7ECF}" destId="{75261EE9-8B56-4114-8AA3-B997B4A0B854}" srcOrd="7" destOrd="0" presId="urn:microsoft.com/office/officeart/2008/layout/LinedList"/>
    <dgm:cxn modelId="{714179BC-C27B-4C13-8ED7-1C9F305FAE3B}" type="presParOf" srcId="{75261EE9-8B56-4114-8AA3-B997B4A0B854}" destId="{F9C354F0-4DFD-4B32-93FF-2A12CD889E3A}" srcOrd="0" destOrd="0" presId="urn:microsoft.com/office/officeart/2008/layout/LinedList"/>
    <dgm:cxn modelId="{AF3A72D2-F3F8-4B18-BA92-BA725A1DBF69}" type="presParOf" srcId="{75261EE9-8B56-4114-8AA3-B997B4A0B854}" destId="{B850174A-85CA-43D3-B484-0BAD6B5D95D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5F6D21-485F-422E-BDA2-CB3515F29090}"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64DA6D81-EAC2-48A8-A42E-4A0488167CD8}">
      <dgm:prSet/>
      <dgm:spPr/>
      <dgm:t>
        <a:bodyPr/>
        <a:lstStyle/>
        <a:p>
          <a:r>
            <a:rPr lang="es-ES" dirty="0"/>
            <a:t>Autor de la herramienta.</a:t>
          </a:r>
          <a:endParaRPr lang="en-US" dirty="0"/>
        </a:p>
      </dgm:t>
    </dgm:pt>
    <dgm:pt modelId="{442221F5-706D-4F50-BB7E-59011FB84F7F}" type="parTrans" cxnId="{42BF12EF-543D-44A8-A9F1-16853F1F42F1}">
      <dgm:prSet/>
      <dgm:spPr/>
      <dgm:t>
        <a:bodyPr/>
        <a:lstStyle/>
        <a:p>
          <a:endParaRPr lang="en-US"/>
        </a:p>
      </dgm:t>
    </dgm:pt>
    <dgm:pt modelId="{139A5527-0F55-4B49-A8D0-7E4912115E1A}" type="sibTrans" cxnId="{42BF12EF-543D-44A8-A9F1-16853F1F42F1}">
      <dgm:prSet/>
      <dgm:spPr/>
      <dgm:t>
        <a:bodyPr/>
        <a:lstStyle/>
        <a:p>
          <a:endParaRPr lang="en-US"/>
        </a:p>
      </dgm:t>
    </dgm:pt>
    <dgm:pt modelId="{628313B8-A847-455D-A678-357B99018D73}">
      <dgm:prSet/>
      <dgm:spPr/>
      <dgm:t>
        <a:bodyPr/>
        <a:lstStyle/>
        <a:p>
          <a:r>
            <a:rPr lang="es-ES" dirty="0"/>
            <a:t>Fecha de la creación de la herramienta.</a:t>
          </a:r>
          <a:endParaRPr lang="en-US" dirty="0"/>
        </a:p>
      </dgm:t>
    </dgm:pt>
    <dgm:pt modelId="{9BDB1577-BE27-4B0D-B103-B4374B79C40F}" type="parTrans" cxnId="{366E6BBE-4DC6-422D-BCBE-B047E6663369}">
      <dgm:prSet/>
      <dgm:spPr/>
      <dgm:t>
        <a:bodyPr/>
        <a:lstStyle/>
        <a:p>
          <a:endParaRPr lang="en-US"/>
        </a:p>
      </dgm:t>
    </dgm:pt>
    <dgm:pt modelId="{D31FA28A-AEB0-405E-93E6-B636B4C6EA90}" type="sibTrans" cxnId="{366E6BBE-4DC6-422D-BCBE-B047E6663369}">
      <dgm:prSet/>
      <dgm:spPr/>
      <dgm:t>
        <a:bodyPr/>
        <a:lstStyle/>
        <a:p>
          <a:endParaRPr lang="en-US"/>
        </a:p>
      </dgm:t>
    </dgm:pt>
    <dgm:pt modelId="{AE181C66-0D70-4128-BB59-1CF152F9B1EF}">
      <dgm:prSet/>
      <dgm:spPr/>
      <dgm:t>
        <a:bodyPr/>
        <a:lstStyle/>
        <a:p>
          <a:r>
            <a:rPr lang="es-ES" dirty="0"/>
            <a:t>Versión actual de la herramienta.</a:t>
          </a:r>
          <a:endParaRPr lang="en-US" dirty="0"/>
        </a:p>
      </dgm:t>
    </dgm:pt>
    <dgm:pt modelId="{FB49D4D0-C60B-45BE-8EEF-C571D55BAB6E}" type="parTrans" cxnId="{31CAD108-DCD5-4CCB-8A4D-B0A02793D0ED}">
      <dgm:prSet/>
      <dgm:spPr/>
      <dgm:t>
        <a:bodyPr/>
        <a:lstStyle/>
        <a:p>
          <a:endParaRPr lang="en-US"/>
        </a:p>
      </dgm:t>
    </dgm:pt>
    <dgm:pt modelId="{82C4E930-CC3F-4DC8-914E-ADED7225572E}" type="sibTrans" cxnId="{31CAD108-DCD5-4CCB-8A4D-B0A02793D0ED}">
      <dgm:prSet/>
      <dgm:spPr/>
      <dgm:t>
        <a:bodyPr/>
        <a:lstStyle/>
        <a:p>
          <a:endParaRPr lang="en-US"/>
        </a:p>
      </dgm:t>
    </dgm:pt>
    <dgm:pt modelId="{4E4A982B-D8CC-4112-9FDD-0A88A455EC5A}">
      <dgm:prSet/>
      <dgm:spPr/>
      <dgm:t>
        <a:bodyPr/>
        <a:lstStyle/>
        <a:p>
          <a:r>
            <a:rPr lang="es-ES" dirty="0"/>
            <a:t>Requisitos de prueba.</a:t>
          </a:r>
          <a:endParaRPr lang="en-US" dirty="0"/>
        </a:p>
      </dgm:t>
    </dgm:pt>
    <dgm:pt modelId="{56853D56-B25C-4C79-B291-712E223CDDFF}" type="parTrans" cxnId="{D9622E82-8DBA-4330-A07B-CDA250E59569}">
      <dgm:prSet/>
      <dgm:spPr/>
      <dgm:t>
        <a:bodyPr/>
        <a:lstStyle/>
        <a:p>
          <a:endParaRPr lang="en-US"/>
        </a:p>
      </dgm:t>
    </dgm:pt>
    <dgm:pt modelId="{B08282BC-1767-4025-B1B3-951C3AF3DD19}" type="sibTrans" cxnId="{D9622E82-8DBA-4330-A07B-CDA250E59569}">
      <dgm:prSet/>
      <dgm:spPr/>
      <dgm:t>
        <a:bodyPr/>
        <a:lstStyle/>
        <a:p>
          <a:endParaRPr lang="en-US"/>
        </a:p>
      </dgm:t>
    </dgm:pt>
    <dgm:pt modelId="{9ECEEF13-D2FA-47A9-A7E7-3E4B0180C4C2}">
      <dgm:prSet/>
      <dgm:spPr/>
      <dgm:t>
        <a:bodyPr/>
        <a:lstStyle/>
        <a:p>
          <a:r>
            <a:rPr lang="es-ES" dirty="0"/>
            <a:t>Herramientas similares.</a:t>
          </a:r>
          <a:endParaRPr lang="en-US" dirty="0"/>
        </a:p>
      </dgm:t>
    </dgm:pt>
    <dgm:pt modelId="{5CBAF415-5EBE-401E-8D27-027FB1599894}" type="parTrans" cxnId="{260D9E53-B8D1-43E5-958F-06768B820DA9}">
      <dgm:prSet/>
      <dgm:spPr/>
      <dgm:t>
        <a:bodyPr/>
        <a:lstStyle/>
        <a:p>
          <a:endParaRPr lang="en-US"/>
        </a:p>
      </dgm:t>
    </dgm:pt>
    <dgm:pt modelId="{2BE8C72E-94DD-4742-B28C-B7E876836F04}" type="sibTrans" cxnId="{260D9E53-B8D1-43E5-958F-06768B820DA9}">
      <dgm:prSet/>
      <dgm:spPr/>
      <dgm:t>
        <a:bodyPr/>
        <a:lstStyle/>
        <a:p>
          <a:endParaRPr lang="en-US"/>
        </a:p>
      </dgm:t>
    </dgm:pt>
    <dgm:pt modelId="{570AE2F9-1673-4A17-AE98-2CCA3A420F97}">
      <dgm:prSet/>
      <dgm:spPr/>
      <dgm:t>
        <a:bodyPr/>
        <a:lstStyle/>
        <a:p>
          <a:r>
            <a:rPr lang="es-ES" dirty="0"/>
            <a:t>Compañías que lo usan.</a:t>
          </a:r>
          <a:endParaRPr lang="en-US" dirty="0"/>
        </a:p>
      </dgm:t>
    </dgm:pt>
    <dgm:pt modelId="{3E89E507-D658-4BAE-9496-65824033ADA3}" type="parTrans" cxnId="{BFAB3B48-D315-482D-A07F-D2728AC4D5BD}">
      <dgm:prSet/>
      <dgm:spPr/>
      <dgm:t>
        <a:bodyPr/>
        <a:lstStyle/>
        <a:p>
          <a:endParaRPr lang="en-US"/>
        </a:p>
      </dgm:t>
    </dgm:pt>
    <dgm:pt modelId="{05F39D4C-0351-4B91-A834-F1567727B873}" type="sibTrans" cxnId="{BFAB3B48-D315-482D-A07F-D2728AC4D5BD}">
      <dgm:prSet/>
      <dgm:spPr/>
      <dgm:t>
        <a:bodyPr/>
        <a:lstStyle/>
        <a:p>
          <a:endParaRPr lang="en-US"/>
        </a:p>
      </dgm:t>
    </dgm:pt>
    <dgm:pt modelId="{1539EAB7-C9AB-4A40-BF44-343D915C21DF}">
      <dgm:prSet/>
      <dgm:spPr/>
      <dgm:t>
        <a:bodyPr/>
        <a:lstStyle/>
        <a:p>
          <a:r>
            <a:rPr lang="es-ES" dirty="0"/>
            <a:t>Dificultad de configuración.</a:t>
          </a:r>
          <a:endParaRPr lang="en-US" dirty="0"/>
        </a:p>
      </dgm:t>
    </dgm:pt>
    <dgm:pt modelId="{9CDED40F-D787-4537-94CC-152E8DB62C21}" type="parTrans" cxnId="{A1F1BAF4-C197-47D2-879E-F6FBF885FECA}">
      <dgm:prSet/>
      <dgm:spPr/>
      <dgm:t>
        <a:bodyPr/>
        <a:lstStyle/>
        <a:p>
          <a:endParaRPr lang="en-US"/>
        </a:p>
      </dgm:t>
    </dgm:pt>
    <dgm:pt modelId="{E7EE83B7-30C0-4119-A981-3A7854734C69}" type="sibTrans" cxnId="{A1F1BAF4-C197-47D2-879E-F6FBF885FECA}">
      <dgm:prSet/>
      <dgm:spPr/>
      <dgm:t>
        <a:bodyPr/>
        <a:lstStyle/>
        <a:p>
          <a:endParaRPr lang="en-US"/>
        </a:p>
      </dgm:t>
    </dgm:pt>
    <dgm:pt modelId="{EAF5A78C-F421-47B0-920B-7CC90E046DE1}">
      <dgm:prSet/>
      <dgm:spPr/>
      <dgm:t>
        <a:bodyPr/>
        <a:lstStyle/>
        <a:p>
          <a:r>
            <a:rPr lang="es-ES" dirty="0"/>
            <a:t>Impulsores.</a:t>
          </a:r>
          <a:endParaRPr lang="en-US" dirty="0"/>
        </a:p>
      </dgm:t>
    </dgm:pt>
    <dgm:pt modelId="{54F49935-5CC0-4CE5-B39B-8F36AFC3CEFE}" type="parTrans" cxnId="{03EC276D-C081-4217-8FD0-0620B6874594}">
      <dgm:prSet/>
      <dgm:spPr/>
      <dgm:t>
        <a:bodyPr/>
        <a:lstStyle/>
        <a:p>
          <a:endParaRPr lang="en-US"/>
        </a:p>
      </dgm:t>
    </dgm:pt>
    <dgm:pt modelId="{8EBB0155-F9A3-4091-B098-6BF18F15ED46}" type="sibTrans" cxnId="{03EC276D-C081-4217-8FD0-0620B6874594}">
      <dgm:prSet/>
      <dgm:spPr/>
      <dgm:t>
        <a:bodyPr/>
        <a:lstStyle/>
        <a:p>
          <a:endParaRPr lang="en-US"/>
        </a:p>
      </dgm:t>
    </dgm:pt>
    <dgm:pt modelId="{6E2CB5D8-883B-4C32-96D4-1FB2D259079C}" type="pres">
      <dgm:prSet presAssocID="{755F6D21-485F-422E-BDA2-CB3515F29090}" presName="linear" presStyleCnt="0">
        <dgm:presLayoutVars>
          <dgm:animLvl val="lvl"/>
          <dgm:resizeHandles val="exact"/>
        </dgm:presLayoutVars>
      </dgm:prSet>
      <dgm:spPr/>
    </dgm:pt>
    <dgm:pt modelId="{78F7CBD7-6F0A-447C-BEF9-002F8AED198E}" type="pres">
      <dgm:prSet presAssocID="{64DA6D81-EAC2-48A8-A42E-4A0488167CD8}" presName="parentText" presStyleLbl="node1" presStyleIdx="0" presStyleCnt="8">
        <dgm:presLayoutVars>
          <dgm:chMax val="0"/>
          <dgm:bulletEnabled val="1"/>
        </dgm:presLayoutVars>
      </dgm:prSet>
      <dgm:spPr/>
    </dgm:pt>
    <dgm:pt modelId="{F8E45B2D-34AA-43A3-8B1D-AEEA4452B5F0}" type="pres">
      <dgm:prSet presAssocID="{139A5527-0F55-4B49-A8D0-7E4912115E1A}" presName="spacer" presStyleCnt="0"/>
      <dgm:spPr/>
    </dgm:pt>
    <dgm:pt modelId="{59B41D15-0641-4FB9-A6CC-56712D0B86D0}" type="pres">
      <dgm:prSet presAssocID="{628313B8-A847-455D-A678-357B99018D73}" presName="parentText" presStyleLbl="node1" presStyleIdx="1" presStyleCnt="8">
        <dgm:presLayoutVars>
          <dgm:chMax val="0"/>
          <dgm:bulletEnabled val="1"/>
        </dgm:presLayoutVars>
      </dgm:prSet>
      <dgm:spPr/>
    </dgm:pt>
    <dgm:pt modelId="{BFE59604-56DA-4FF2-861D-D737E76845ED}" type="pres">
      <dgm:prSet presAssocID="{D31FA28A-AEB0-405E-93E6-B636B4C6EA90}" presName="spacer" presStyleCnt="0"/>
      <dgm:spPr/>
    </dgm:pt>
    <dgm:pt modelId="{CC4A7286-6F90-4039-A80A-7D7EF17FAB32}" type="pres">
      <dgm:prSet presAssocID="{AE181C66-0D70-4128-BB59-1CF152F9B1EF}" presName="parentText" presStyleLbl="node1" presStyleIdx="2" presStyleCnt="8">
        <dgm:presLayoutVars>
          <dgm:chMax val="0"/>
          <dgm:bulletEnabled val="1"/>
        </dgm:presLayoutVars>
      </dgm:prSet>
      <dgm:spPr/>
    </dgm:pt>
    <dgm:pt modelId="{C6789770-0CC5-4604-B2A6-E0303DA73BDA}" type="pres">
      <dgm:prSet presAssocID="{82C4E930-CC3F-4DC8-914E-ADED7225572E}" presName="spacer" presStyleCnt="0"/>
      <dgm:spPr/>
    </dgm:pt>
    <dgm:pt modelId="{A2E88542-B032-439C-AB0D-E490257BC1A1}" type="pres">
      <dgm:prSet presAssocID="{4E4A982B-D8CC-4112-9FDD-0A88A455EC5A}" presName="parentText" presStyleLbl="node1" presStyleIdx="3" presStyleCnt="8">
        <dgm:presLayoutVars>
          <dgm:chMax val="0"/>
          <dgm:bulletEnabled val="1"/>
        </dgm:presLayoutVars>
      </dgm:prSet>
      <dgm:spPr/>
    </dgm:pt>
    <dgm:pt modelId="{BA700627-F799-4C7F-9F23-6F7AA0F2F3F0}" type="pres">
      <dgm:prSet presAssocID="{B08282BC-1767-4025-B1B3-951C3AF3DD19}" presName="spacer" presStyleCnt="0"/>
      <dgm:spPr/>
    </dgm:pt>
    <dgm:pt modelId="{5702ACC8-6304-436B-9CE9-A8E7723630F9}" type="pres">
      <dgm:prSet presAssocID="{9ECEEF13-D2FA-47A9-A7E7-3E4B0180C4C2}" presName="parentText" presStyleLbl="node1" presStyleIdx="4" presStyleCnt="8">
        <dgm:presLayoutVars>
          <dgm:chMax val="0"/>
          <dgm:bulletEnabled val="1"/>
        </dgm:presLayoutVars>
      </dgm:prSet>
      <dgm:spPr/>
    </dgm:pt>
    <dgm:pt modelId="{33D8B664-B206-475E-8F46-D930A7424FCD}" type="pres">
      <dgm:prSet presAssocID="{2BE8C72E-94DD-4742-B28C-B7E876836F04}" presName="spacer" presStyleCnt="0"/>
      <dgm:spPr/>
    </dgm:pt>
    <dgm:pt modelId="{3DB1CB43-FF43-466C-9B37-3A3895295A18}" type="pres">
      <dgm:prSet presAssocID="{570AE2F9-1673-4A17-AE98-2CCA3A420F97}" presName="parentText" presStyleLbl="node1" presStyleIdx="5" presStyleCnt="8">
        <dgm:presLayoutVars>
          <dgm:chMax val="0"/>
          <dgm:bulletEnabled val="1"/>
        </dgm:presLayoutVars>
      </dgm:prSet>
      <dgm:spPr/>
    </dgm:pt>
    <dgm:pt modelId="{AA67274E-C4F0-41D1-81F3-E8228D5E31F6}" type="pres">
      <dgm:prSet presAssocID="{05F39D4C-0351-4B91-A834-F1567727B873}" presName="spacer" presStyleCnt="0"/>
      <dgm:spPr/>
    </dgm:pt>
    <dgm:pt modelId="{8DF37138-99D1-4F6E-9E4C-FAE1E0141F9E}" type="pres">
      <dgm:prSet presAssocID="{1539EAB7-C9AB-4A40-BF44-343D915C21DF}" presName="parentText" presStyleLbl="node1" presStyleIdx="6" presStyleCnt="8">
        <dgm:presLayoutVars>
          <dgm:chMax val="0"/>
          <dgm:bulletEnabled val="1"/>
        </dgm:presLayoutVars>
      </dgm:prSet>
      <dgm:spPr/>
    </dgm:pt>
    <dgm:pt modelId="{F7D4DD9E-A980-4F85-9632-3B9384A6513F}" type="pres">
      <dgm:prSet presAssocID="{E7EE83B7-30C0-4119-A981-3A7854734C69}" presName="spacer" presStyleCnt="0"/>
      <dgm:spPr/>
    </dgm:pt>
    <dgm:pt modelId="{F1F22910-91D5-4800-9637-1DCEB4D9B30E}" type="pres">
      <dgm:prSet presAssocID="{EAF5A78C-F421-47B0-920B-7CC90E046DE1}" presName="parentText" presStyleLbl="node1" presStyleIdx="7" presStyleCnt="8">
        <dgm:presLayoutVars>
          <dgm:chMax val="0"/>
          <dgm:bulletEnabled val="1"/>
        </dgm:presLayoutVars>
      </dgm:prSet>
      <dgm:spPr/>
    </dgm:pt>
  </dgm:ptLst>
  <dgm:cxnLst>
    <dgm:cxn modelId="{31CAD108-DCD5-4CCB-8A4D-B0A02793D0ED}" srcId="{755F6D21-485F-422E-BDA2-CB3515F29090}" destId="{AE181C66-0D70-4128-BB59-1CF152F9B1EF}" srcOrd="2" destOrd="0" parTransId="{FB49D4D0-C60B-45BE-8EEF-C571D55BAB6E}" sibTransId="{82C4E930-CC3F-4DC8-914E-ADED7225572E}"/>
    <dgm:cxn modelId="{4C6AB010-831A-4697-8E6C-E8711EF785EA}" type="presOf" srcId="{9ECEEF13-D2FA-47A9-A7E7-3E4B0180C4C2}" destId="{5702ACC8-6304-436B-9CE9-A8E7723630F9}" srcOrd="0" destOrd="0" presId="urn:microsoft.com/office/officeart/2005/8/layout/vList2"/>
    <dgm:cxn modelId="{4B2FC717-43BE-4A06-8C62-D5C540A62219}" type="presOf" srcId="{64DA6D81-EAC2-48A8-A42E-4A0488167CD8}" destId="{78F7CBD7-6F0A-447C-BEF9-002F8AED198E}" srcOrd="0" destOrd="0" presId="urn:microsoft.com/office/officeart/2005/8/layout/vList2"/>
    <dgm:cxn modelId="{F741923B-0DB4-441A-A3B2-123327805473}" type="presOf" srcId="{EAF5A78C-F421-47B0-920B-7CC90E046DE1}" destId="{F1F22910-91D5-4800-9637-1DCEB4D9B30E}" srcOrd="0" destOrd="0" presId="urn:microsoft.com/office/officeart/2005/8/layout/vList2"/>
    <dgm:cxn modelId="{72FA3C62-FCC6-4BF3-8942-07A6FA3EC8FF}" type="presOf" srcId="{570AE2F9-1673-4A17-AE98-2CCA3A420F97}" destId="{3DB1CB43-FF43-466C-9B37-3A3895295A18}" srcOrd="0" destOrd="0" presId="urn:microsoft.com/office/officeart/2005/8/layout/vList2"/>
    <dgm:cxn modelId="{75DE2E64-DCC9-4587-A670-2F3F78F5D012}" type="presOf" srcId="{AE181C66-0D70-4128-BB59-1CF152F9B1EF}" destId="{CC4A7286-6F90-4039-A80A-7D7EF17FAB32}" srcOrd="0" destOrd="0" presId="urn:microsoft.com/office/officeart/2005/8/layout/vList2"/>
    <dgm:cxn modelId="{BFAB3B48-D315-482D-A07F-D2728AC4D5BD}" srcId="{755F6D21-485F-422E-BDA2-CB3515F29090}" destId="{570AE2F9-1673-4A17-AE98-2CCA3A420F97}" srcOrd="5" destOrd="0" parTransId="{3E89E507-D658-4BAE-9496-65824033ADA3}" sibTransId="{05F39D4C-0351-4B91-A834-F1567727B873}"/>
    <dgm:cxn modelId="{03EC276D-C081-4217-8FD0-0620B6874594}" srcId="{755F6D21-485F-422E-BDA2-CB3515F29090}" destId="{EAF5A78C-F421-47B0-920B-7CC90E046DE1}" srcOrd="7" destOrd="0" parTransId="{54F49935-5CC0-4CE5-B39B-8F36AFC3CEFE}" sibTransId="{8EBB0155-F9A3-4091-B098-6BF18F15ED46}"/>
    <dgm:cxn modelId="{260D9E53-B8D1-43E5-958F-06768B820DA9}" srcId="{755F6D21-485F-422E-BDA2-CB3515F29090}" destId="{9ECEEF13-D2FA-47A9-A7E7-3E4B0180C4C2}" srcOrd="4" destOrd="0" parTransId="{5CBAF415-5EBE-401E-8D27-027FB1599894}" sibTransId="{2BE8C72E-94DD-4742-B28C-B7E876836F04}"/>
    <dgm:cxn modelId="{42C87558-9B79-4849-B9CE-E64E867E2C7C}" type="presOf" srcId="{4E4A982B-D8CC-4112-9FDD-0A88A455EC5A}" destId="{A2E88542-B032-439C-AB0D-E490257BC1A1}" srcOrd="0" destOrd="0" presId="urn:microsoft.com/office/officeart/2005/8/layout/vList2"/>
    <dgm:cxn modelId="{D9622E82-8DBA-4330-A07B-CDA250E59569}" srcId="{755F6D21-485F-422E-BDA2-CB3515F29090}" destId="{4E4A982B-D8CC-4112-9FDD-0A88A455EC5A}" srcOrd="3" destOrd="0" parTransId="{56853D56-B25C-4C79-B291-712E223CDDFF}" sibTransId="{B08282BC-1767-4025-B1B3-951C3AF3DD19}"/>
    <dgm:cxn modelId="{366E6BBE-4DC6-422D-BCBE-B047E6663369}" srcId="{755F6D21-485F-422E-BDA2-CB3515F29090}" destId="{628313B8-A847-455D-A678-357B99018D73}" srcOrd="1" destOrd="0" parTransId="{9BDB1577-BE27-4B0D-B103-B4374B79C40F}" sibTransId="{D31FA28A-AEB0-405E-93E6-B636B4C6EA90}"/>
    <dgm:cxn modelId="{711F5DE4-72E2-46C9-80FA-BB7A8AFEA553}" type="presOf" srcId="{755F6D21-485F-422E-BDA2-CB3515F29090}" destId="{6E2CB5D8-883B-4C32-96D4-1FB2D259079C}" srcOrd="0" destOrd="0" presId="urn:microsoft.com/office/officeart/2005/8/layout/vList2"/>
    <dgm:cxn modelId="{42BF12EF-543D-44A8-A9F1-16853F1F42F1}" srcId="{755F6D21-485F-422E-BDA2-CB3515F29090}" destId="{64DA6D81-EAC2-48A8-A42E-4A0488167CD8}" srcOrd="0" destOrd="0" parTransId="{442221F5-706D-4F50-BB7E-59011FB84F7F}" sibTransId="{139A5527-0F55-4B49-A8D0-7E4912115E1A}"/>
    <dgm:cxn modelId="{4E0435EF-7F94-4646-AFC2-5BE04A4B66D7}" type="presOf" srcId="{1539EAB7-C9AB-4A40-BF44-343D915C21DF}" destId="{8DF37138-99D1-4F6E-9E4C-FAE1E0141F9E}" srcOrd="0" destOrd="0" presId="urn:microsoft.com/office/officeart/2005/8/layout/vList2"/>
    <dgm:cxn modelId="{A1F1BAF4-C197-47D2-879E-F6FBF885FECA}" srcId="{755F6D21-485F-422E-BDA2-CB3515F29090}" destId="{1539EAB7-C9AB-4A40-BF44-343D915C21DF}" srcOrd="6" destOrd="0" parTransId="{9CDED40F-D787-4537-94CC-152E8DB62C21}" sibTransId="{E7EE83B7-30C0-4119-A981-3A7854734C69}"/>
    <dgm:cxn modelId="{768154FA-930F-4A21-9AB6-19CECFE01279}" type="presOf" srcId="{628313B8-A847-455D-A678-357B99018D73}" destId="{59B41D15-0641-4FB9-A6CC-56712D0B86D0}" srcOrd="0" destOrd="0" presId="urn:microsoft.com/office/officeart/2005/8/layout/vList2"/>
    <dgm:cxn modelId="{B0C19DFA-4FC1-4852-A3B3-EA37957D8F0F}" type="presParOf" srcId="{6E2CB5D8-883B-4C32-96D4-1FB2D259079C}" destId="{78F7CBD7-6F0A-447C-BEF9-002F8AED198E}" srcOrd="0" destOrd="0" presId="urn:microsoft.com/office/officeart/2005/8/layout/vList2"/>
    <dgm:cxn modelId="{D73BA445-6355-49FA-8CCF-5341008C0574}" type="presParOf" srcId="{6E2CB5D8-883B-4C32-96D4-1FB2D259079C}" destId="{F8E45B2D-34AA-43A3-8B1D-AEEA4452B5F0}" srcOrd="1" destOrd="0" presId="urn:microsoft.com/office/officeart/2005/8/layout/vList2"/>
    <dgm:cxn modelId="{B491FA52-30A3-4271-993A-8F9CB08871DA}" type="presParOf" srcId="{6E2CB5D8-883B-4C32-96D4-1FB2D259079C}" destId="{59B41D15-0641-4FB9-A6CC-56712D0B86D0}" srcOrd="2" destOrd="0" presId="urn:microsoft.com/office/officeart/2005/8/layout/vList2"/>
    <dgm:cxn modelId="{A0FBE0C2-14ED-495B-88F5-18C75A47CC7D}" type="presParOf" srcId="{6E2CB5D8-883B-4C32-96D4-1FB2D259079C}" destId="{BFE59604-56DA-4FF2-861D-D737E76845ED}" srcOrd="3" destOrd="0" presId="urn:microsoft.com/office/officeart/2005/8/layout/vList2"/>
    <dgm:cxn modelId="{0EF92347-2897-4DF2-90B1-5B17033DFA3C}" type="presParOf" srcId="{6E2CB5D8-883B-4C32-96D4-1FB2D259079C}" destId="{CC4A7286-6F90-4039-A80A-7D7EF17FAB32}" srcOrd="4" destOrd="0" presId="urn:microsoft.com/office/officeart/2005/8/layout/vList2"/>
    <dgm:cxn modelId="{0A735B0D-E067-468A-8F84-946EE9217700}" type="presParOf" srcId="{6E2CB5D8-883B-4C32-96D4-1FB2D259079C}" destId="{C6789770-0CC5-4604-B2A6-E0303DA73BDA}" srcOrd="5" destOrd="0" presId="urn:microsoft.com/office/officeart/2005/8/layout/vList2"/>
    <dgm:cxn modelId="{3882F565-3676-4C93-9F41-AC7E8A592EDD}" type="presParOf" srcId="{6E2CB5D8-883B-4C32-96D4-1FB2D259079C}" destId="{A2E88542-B032-439C-AB0D-E490257BC1A1}" srcOrd="6" destOrd="0" presId="urn:microsoft.com/office/officeart/2005/8/layout/vList2"/>
    <dgm:cxn modelId="{44DFE950-C544-4BF8-9277-189D9A08F19C}" type="presParOf" srcId="{6E2CB5D8-883B-4C32-96D4-1FB2D259079C}" destId="{BA700627-F799-4C7F-9F23-6F7AA0F2F3F0}" srcOrd="7" destOrd="0" presId="urn:microsoft.com/office/officeart/2005/8/layout/vList2"/>
    <dgm:cxn modelId="{57CF61DC-36A0-4F7B-8B08-2CFCFE6680C6}" type="presParOf" srcId="{6E2CB5D8-883B-4C32-96D4-1FB2D259079C}" destId="{5702ACC8-6304-436B-9CE9-A8E7723630F9}" srcOrd="8" destOrd="0" presId="urn:microsoft.com/office/officeart/2005/8/layout/vList2"/>
    <dgm:cxn modelId="{3FABA1C6-A2A1-4732-B10B-6DA6E93DA06B}" type="presParOf" srcId="{6E2CB5D8-883B-4C32-96D4-1FB2D259079C}" destId="{33D8B664-B206-475E-8F46-D930A7424FCD}" srcOrd="9" destOrd="0" presId="urn:microsoft.com/office/officeart/2005/8/layout/vList2"/>
    <dgm:cxn modelId="{8D0B60E8-D845-4810-9FEF-CD658AD25993}" type="presParOf" srcId="{6E2CB5D8-883B-4C32-96D4-1FB2D259079C}" destId="{3DB1CB43-FF43-466C-9B37-3A3895295A18}" srcOrd="10" destOrd="0" presId="urn:microsoft.com/office/officeart/2005/8/layout/vList2"/>
    <dgm:cxn modelId="{C71B2FCC-7010-4E2E-A1A3-C2CDCDF65AD2}" type="presParOf" srcId="{6E2CB5D8-883B-4C32-96D4-1FB2D259079C}" destId="{AA67274E-C4F0-41D1-81F3-E8228D5E31F6}" srcOrd="11" destOrd="0" presId="urn:microsoft.com/office/officeart/2005/8/layout/vList2"/>
    <dgm:cxn modelId="{2FA73218-8693-46A7-9236-135859D2D9D1}" type="presParOf" srcId="{6E2CB5D8-883B-4C32-96D4-1FB2D259079C}" destId="{8DF37138-99D1-4F6E-9E4C-FAE1E0141F9E}" srcOrd="12" destOrd="0" presId="urn:microsoft.com/office/officeart/2005/8/layout/vList2"/>
    <dgm:cxn modelId="{13C46344-E6EE-4699-A121-3661E081CE54}" type="presParOf" srcId="{6E2CB5D8-883B-4C32-96D4-1FB2D259079C}" destId="{F7D4DD9E-A980-4F85-9632-3B9384A6513F}" srcOrd="13" destOrd="0" presId="urn:microsoft.com/office/officeart/2005/8/layout/vList2"/>
    <dgm:cxn modelId="{A57F89BA-0CE3-4E54-99CA-6FED450C4A6F}" type="presParOf" srcId="{6E2CB5D8-883B-4C32-96D4-1FB2D259079C}" destId="{F1F22910-91D5-4800-9637-1DCEB4D9B30E}"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E6E129-76CF-422E-A086-6A3248AE14C4}" type="doc">
      <dgm:prSet loTypeId="urn:microsoft.com/office/officeart/2005/8/layout/vList2" loCatId="list" qsTypeId="urn:microsoft.com/office/officeart/2005/8/quickstyle/simple5" qsCatId="simple" csTypeId="urn:microsoft.com/office/officeart/2005/8/colors/accent3_4" csCatId="accent3"/>
      <dgm:spPr/>
      <dgm:t>
        <a:bodyPr/>
        <a:lstStyle/>
        <a:p>
          <a:endParaRPr lang="en-US"/>
        </a:p>
      </dgm:t>
    </dgm:pt>
    <dgm:pt modelId="{8FBC9C42-1E69-4488-9A9F-6751F305357B}">
      <dgm:prSet/>
      <dgm:spPr/>
      <dgm:t>
        <a:bodyPr/>
        <a:lstStyle/>
        <a:p>
          <a:r>
            <a:rPr lang="es-ES" dirty="0"/>
            <a:t>Lenguaje de escritura</a:t>
          </a:r>
          <a:endParaRPr lang="en-US" dirty="0"/>
        </a:p>
      </dgm:t>
    </dgm:pt>
    <dgm:pt modelId="{879CB7E5-39E6-45B1-B499-27C17A5609AF}" type="parTrans" cxnId="{7FAA8AC0-8DBA-4543-B6D1-0BEE653F8F62}">
      <dgm:prSet/>
      <dgm:spPr/>
      <dgm:t>
        <a:bodyPr/>
        <a:lstStyle/>
        <a:p>
          <a:endParaRPr lang="en-US"/>
        </a:p>
      </dgm:t>
    </dgm:pt>
    <dgm:pt modelId="{55FD0716-ABB8-4CED-AC73-9759DF596644}" type="sibTrans" cxnId="{7FAA8AC0-8DBA-4543-B6D1-0BEE653F8F62}">
      <dgm:prSet/>
      <dgm:spPr/>
      <dgm:t>
        <a:bodyPr/>
        <a:lstStyle/>
        <a:p>
          <a:endParaRPr lang="en-US"/>
        </a:p>
      </dgm:t>
    </dgm:pt>
    <dgm:pt modelId="{B6DEDCD8-6271-4F5A-A6C8-92F6D6F5FD92}">
      <dgm:prSet/>
      <dgm:spPr/>
      <dgm:t>
        <a:bodyPr/>
        <a:lstStyle/>
        <a:p>
          <a:r>
            <a:rPr lang="es-ES" dirty="0"/>
            <a:t>Sistema operativo</a:t>
          </a:r>
          <a:endParaRPr lang="en-US" dirty="0"/>
        </a:p>
      </dgm:t>
    </dgm:pt>
    <dgm:pt modelId="{B3E49379-3061-454C-8C9F-3282EBD836D4}" type="parTrans" cxnId="{81CD94CC-E827-40C5-8120-ED82037252F6}">
      <dgm:prSet/>
      <dgm:spPr/>
      <dgm:t>
        <a:bodyPr/>
        <a:lstStyle/>
        <a:p>
          <a:endParaRPr lang="en-US"/>
        </a:p>
      </dgm:t>
    </dgm:pt>
    <dgm:pt modelId="{C5438AD5-988A-41E0-A396-34B757E2C76E}" type="sibTrans" cxnId="{81CD94CC-E827-40C5-8120-ED82037252F6}">
      <dgm:prSet/>
      <dgm:spPr/>
      <dgm:t>
        <a:bodyPr/>
        <a:lstStyle/>
        <a:p>
          <a:endParaRPr lang="en-US"/>
        </a:p>
      </dgm:t>
    </dgm:pt>
    <dgm:pt modelId="{C55009C4-2D4E-4D16-B7A2-EB37B0B54094}">
      <dgm:prSet/>
      <dgm:spPr/>
      <dgm:t>
        <a:bodyPr/>
        <a:lstStyle/>
        <a:p>
          <a:r>
            <a:rPr lang="es-ES" dirty="0"/>
            <a:t>Velocidad de las pruebas</a:t>
          </a:r>
          <a:endParaRPr lang="en-US" dirty="0"/>
        </a:p>
      </dgm:t>
    </dgm:pt>
    <dgm:pt modelId="{3A24DD55-917E-4353-80FC-AC68559E447F}" type="parTrans" cxnId="{36F79D52-41DD-4752-95C6-F05C32D37521}">
      <dgm:prSet/>
      <dgm:spPr/>
      <dgm:t>
        <a:bodyPr/>
        <a:lstStyle/>
        <a:p>
          <a:endParaRPr lang="en-US"/>
        </a:p>
      </dgm:t>
    </dgm:pt>
    <dgm:pt modelId="{5B676981-A16D-4B2B-935C-DDD146ECB91B}" type="sibTrans" cxnId="{36F79D52-41DD-4752-95C6-F05C32D37521}">
      <dgm:prSet/>
      <dgm:spPr/>
      <dgm:t>
        <a:bodyPr/>
        <a:lstStyle/>
        <a:p>
          <a:endParaRPr lang="en-US"/>
        </a:p>
      </dgm:t>
    </dgm:pt>
    <dgm:pt modelId="{A05AA055-AF18-46E5-A56F-91A3643A6F54}" type="pres">
      <dgm:prSet presAssocID="{26E6E129-76CF-422E-A086-6A3248AE14C4}" presName="linear" presStyleCnt="0">
        <dgm:presLayoutVars>
          <dgm:animLvl val="lvl"/>
          <dgm:resizeHandles val="exact"/>
        </dgm:presLayoutVars>
      </dgm:prSet>
      <dgm:spPr/>
    </dgm:pt>
    <dgm:pt modelId="{B8AE1D45-062B-4A3C-BB4A-43BF8565C785}" type="pres">
      <dgm:prSet presAssocID="{8FBC9C42-1E69-4488-9A9F-6751F305357B}" presName="parentText" presStyleLbl="node1" presStyleIdx="0" presStyleCnt="3">
        <dgm:presLayoutVars>
          <dgm:chMax val="0"/>
          <dgm:bulletEnabled val="1"/>
        </dgm:presLayoutVars>
      </dgm:prSet>
      <dgm:spPr/>
    </dgm:pt>
    <dgm:pt modelId="{4D0FD6F8-51C1-459F-8065-3EDC0837C790}" type="pres">
      <dgm:prSet presAssocID="{55FD0716-ABB8-4CED-AC73-9759DF596644}" presName="spacer" presStyleCnt="0"/>
      <dgm:spPr/>
    </dgm:pt>
    <dgm:pt modelId="{1AAE284B-F4DD-4B8E-A615-7F5A3A55D73E}" type="pres">
      <dgm:prSet presAssocID="{B6DEDCD8-6271-4F5A-A6C8-92F6D6F5FD92}" presName="parentText" presStyleLbl="node1" presStyleIdx="1" presStyleCnt="3">
        <dgm:presLayoutVars>
          <dgm:chMax val="0"/>
          <dgm:bulletEnabled val="1"/>
        </dgm:presLayoutVars>
      </dgm:prSet>
      <dgm:spPr/>
    </dgm:pt>
    <dgm:pt modelId="{12029073-9149-4913-AFCC-A1E08639C4DA}" type="pres">
      <dgm:prSet presAssocID="{C5438AD5-988A-41E0-A396-34B757E2C76E}" presName="spacer" presStyleCnt="0"/>
      <dgm:spPr/>
    </dgm:pt>
    <dgm:pt modelId="{ECD22415-05BC-4199-B76F-BA3AFC182A2F}" type="pres">
      <dgm:prSet presAssocID="{C55009C4-2D4E-4D16-B7A2-EB37B0B54094}" presName="parentText" presStyleLbl="node1" presStyleIdx="2" presStyleCnt="3">
        <dgm:presLayoutVars>
          <dgm:chMax val="0"/>
          <dgm:bulletEnabled val="1"/>
        </dgm:presLayoutVars>
      </dgm:prSet>
      <dgm:spPr/>
    </dgm:pt>
  </dgm:ptLst>
  <dgm:cxnLst>
    <dgm:cxn modelId="{CA914217-F908-49E3-BB7C-4D4D009F597B}" type="presOf" srcId="{B6DEDCD8-6271-4F5A-A6C8-92F6D6F5FD92}" destId="{1AAE284B-F4DD-4B8E-A615-7F5A3A55D73E}" srcOrd="0" destOrd="0" presId="urn:microsoft.com/office/officeart/2005/8/layout/vList2"/>
    <dgm:cxn modelId="{B9F9F129-E597-4FF6-A2B0-D2E2205BB6C4}" type="presOf" srcId="{8FBC9C42-1E69-4488-9A9F-6751F305357B}" destId="{B8AE1D45-062B-4A3C-BB4A-43BF8565C785}" srcOrd="0" destOrd="0" presId="urn:microsoft.com/office/officeart/2005/8/layout/vList2"/>
    <dgm:cxn modelId="{36F79D52-41DD-4752-95C6-F05C32D37521}" srcId="{26E6E129-76CF-422E-A086-6A3248AE14C4}" destId="{C55009C4-2D4E-4D16-B7A2-EB37B0B54094}" srcOrd="2" destOrd="0" parTransId="{3A24DD55-917E-4353-80FC-AC68559E447F}" sibTransId="{5B676981-A16D-4B2B-935C-DDD146ECB91B}"/>
    <dgm:cxn modelId="{5ECF1375-147E-4918-B245-929071AA4497}" type="presOf" srcId="{26E6E129-76CF-422E-A086-6A3248AE14C4}" destId="{A05AA055-AF18-46E5-A56F-91A3643A6F54}" srcOrd="0" destOrd="0" presId="urn:microsoft.com/office/officeart/2005/8/layout/vList2"/>
    <dgm:cxn modelId="{7FAA8AC0-8DBA-4543-B6D1-0BEE653F8F62}" srcId="{26E6E129-76CF-422E-A086-6A3248AE14C4}" destId="{8FBC9C42-1E69-4488-9A9F-6751F305357B}" srcOrd="0" destOrd="0" parTransId="{879CB7E5-39E6-45B1-B499-27C17A5609AF}" sibTransId="{55FD0716-ABB8-4CED-AC73-9759DF596644}"/>
    <dgm:cxn modelId="{81CD94CC-E827-40C5-8120-ED82037252F6}" srcId="{26E6E129-76CF-422E-A086-6A3248AE14C4}" destId="{B6DEDCD8-6271-4F5A-A6C8-92F6D6F5FD92}" srcOrd="1" destOrd="0" parTransId="{B3E49379-3061-454C-8C9F-3282EBD836D4}" sibTransId="{C5438AD5-988A-41E0-A396-34B757E2C76E}"/>
    <dgm:cxn modelId="{FCC001D7-90F1-45DD-9155-B2AE598793B6}" type="presOf" srcId="{C55009C4-2D4E-4D16-B7A2-EB37B0B54094}" destId="{ECD22415-05BC-4199-B76F-BA3AFC182A2F}" srcOrd="0" destOrd="0" presId="urn:microsoft.com/office/officeart/2005/8/layout/vList2"/>
    <dgm:cxn modelId="{A97AB1BA-D7DE-488A-9C7A-155DB64A5C75}" type="presParOf" srcId="{A05AA055-AF18-46E5-A56F-91A3643A6F54}" destId="{B8AE1D45-062B-4A3C-BB4A-43BF8565C785}" srcOrd="0" destOrd="0" presId="urn:microsoft.com/office/officeart/2005/8/layout/vList2"/>
    <dgm:cxn modelId="{40671FD0-4257-4270-9C9F-F62009F16191}" type="presParOf" srcId="{A05AA055-AF18-46E5-A56F-91A3643A6F54}" destId="{4D0FD6F8-51C1-459F-8065-3EDC0837C790}" srcOrd="1" destOrd="0" presId="urn:microsoft.com/office/officeart/2005/8/layout/vList2"/>
    <dgm:cxn modelId="{00D56A37-CE07-4E79-A98B-9CF0EE7762C0}" type="presParOf" srcId="{A05AA055-AF18-46E5-A56F-91A3643A6F54}" destId="{1AAE284B-F4DD-4B8E-A615-7F5A3A55D73E}" srcOrd="2" destOrd="0" presId="urn:microsoft.com/office/officeart/2005/8/layout/vList2"/>
    <dgm:cxn modelId="{9E4CDB61-7232-4FCE-851B-9070B5745B50}" type="presParOf" srcId="{A05AA055-AF18-46E5-A56F-91A3643A6F54}" destId="{12029073-9149-4913-AFCC-A1E08639C4DA}" srcOrd="3" destOrd="0" presId="urn:microsoft.com/office/officeart/2005/8/layout/vList2"/>
    <dgm:cxn modelId="{084C7EF2-F54F-4AC2-AB61-86D778F65CBD}" type="presParOf" srcId="{A05AA055-AF18-46E5-A56F-91A3643A6F54}" destId="{ECD22415-05BC-4199-B76F-BA3AFC182A2F}"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A7BDE02-68CA-4EC2-9CDB-F9A626363A46}" type="doc">
      <dgm:prSet loTypeId="urn:microsoft.com/office/officeart/2008/layout/LinedList" loCatId="list" qsTypeId="urn:microsoft.com/office/officeart/2005/8/quickstyle/simple5" qsCatId="simple" csTypeId="urn:microsoft.com/office/officeart/2005/8/colors/accent3_2" csCatId="accent3"/>
      <dgm:spPr/>
      <dgm:t>
        <a:bodyPr/>
        <a:lstStyle/>
        <a:p>
          <a:endParaRPr lang="en-US"/>
        </a:p>
      </dgm:t>
    </dgm:pt>
    <dgm:pt modelId="{C64B4520-705E-4C2B-AC77-1EF53C6E068A}">
      <dgm:prSet/>
      <dgm:spPr/>
      <dgm:t>
        <a:bodyPr/>
        <a:lstStyle/>
        <a:p>
          <a:r>
            <a:rPr lang="es-ES" dirty="0"/>
            <a:t>Alcance (Android, IOS, Windows…)</a:t>
          </a:r>
          <a:endParaRPr lang="en-US" dirty="0"/>
        </a:p>
      </dgm:t>
    </dgm:pt>
    <dgm:pt modelId="{E212E193-9966-4A46-9976-3E9D473CFDF2}" type="parTrans" cxnId="{B95CF597-5267-4200-98AC-B0F8486B58AF}">
      <dgm:prSet/>
      <dgm:spPr/>
      <dgm:t>
        <a:bodyPr/>
        <a:lstStyle/>
        <a:p>
          <a:endParaRPr lang="en-US"/>
        </a:p>
      </dgm:t>
    </dgm:pt>
    <dgm:pt modelId="{06C1EF80-2664-475E-AB63-741768608605}" type="sibTrans" cxnId="{B95CF597-5267-4200-98AC-B0F8486B58AF}">
      <dgm:prSet/>
      <dgm:spPr/>
      <dgm:t>
        <a:bodyPr/>
        <a:lstStyle/>
        <a:p>
          <a:endParaRPr lang="en-US"/>
        </a:p>
      </dgm:t>
    </dgm:pt>
    <dgm:pt modelId="{1F1455D0-9F2F-40BE-B75E-01774B83F032}">
      <dgm:prSet/>
      <dgm:spPr/>
      <dgm:t>
        <a:bodyPr/>
        <a:lstStyle/>
        <a:p>
          <a:r>
            <a:rPr lang="es-ES" dirty="0"/>
            <a:t>Perfiles adecuados</a:t>
          </a:r>
          <a:endParaRPr lang="en-US" dirty="0"/>
        </a:p>
      </dgm:t>
    </dgm:pt>
    <dgm:pt modelId="{3347F6B1-B890-483C-BCE8-B46000C2FBB7}" type="parTrans" cxnId="{A1016C09-D32A-446D-A44C-640BCF34F27B}">
      <dgm:prSet/>
      <dgm:spPr/>
      <dgm:t>
        <a:bodyPr/>
        <a:lstStyle/>
        <a:p>
          <a:endParaRPr lang="en-US"/>
        </a:p>
      </dgm:t>
    </dgm:pt>
    <dgm:pt modelId="{7D2E5F93-A7E8-4DEE-A10D-AB659E4E8231}" type="sibTrans" cxnId="{A1016C09-D32A-446D-A44C-640BCF34F27B}">
      <dgm:prSet/>
      <dgm:spPr/>
      <dgm:t>
        <a:bodyPr/>
        <a:lstStyle/>
        <a:p>
          <a:endParaRPr lang="en-US"/>
        </a:p>
      </dgm:t>
    </dgm:pt>
    <dgm:pt modelId="{1B2F2B86-DDEA-45C0-9D45-5EC1C53EC662}">
      <dgm:prSet/>
      <dgm:spPr/>
      <dgm:t>
        <a:bodyPr/>
        <a:lstStyle/>
        <a:p>
          <a:r>
            <a:rPr lang="es-ES" dirty="0"/>
            <a:t>Método localizador de objetos</a:t>
          </a:r>
          <a:endParaRPr lang="en-US" dirty="0"/>
        </a:p>
      </dgm:t>
    </dgm:pt>
    <dgm:pt modelId="{806CA1A1-08A7-483C-86CA-6779AEE4E633}" type="parTrans" cxnId="{E020E2EA-B0D7-454C-BFC9-595CBD2874CD}">
      <dgm:prSet/>
      <dgm:spPr/>
      <dgm:t>
        <a:bodyPr/>
        <a:lstStyle/>
        <a:p>
          <a:endParaRPr lang="en-US"/>
        </a:p>
      </dgm:t>
    </dgm:pt>
    <dgm:pt modelId="{0279DFAC-E320-485C-9A47-3E3FBCF2CD63}" type="sibTrans" cxnId="{E020E2EA-B0D7-454C-BFC9-595CBD2874CD}">
      <dgm:prSet/>
      <dgm:spPr/>
      <dgm:t>
        <a:bodyPr/>
        <a:lstStyle/>
        <a:p>
          <a:endParaRPr lang="en-US"/>
        </a:p>
      </dgm:t>
    </dgm:pt>
    <dgm:pt modelId="{10A34A5F-62CF-46E4-B7E5-26CB67E3CD7B}">
      <dgm:prSet/>
      <dgm:spPr/>
      <dgm:t>
        <a:bodyPr/>
        <a:lstStyle/>
        <a:p>
          <a:r>
            <a:rPr lang="es-ES" dirty="0"/>
            <a:t>Testing de factores externos</a:t>
          </a:r>
          <a:endParaRPr lang="en-US" dirty="0"/>
        </a:p>
      </dgm:t>
    </dgm:pt>
    <dgm:pt modelId="{192AC614-6AB0-40DF-9984-60D0751F757C}" type="parTrans" cxnId="{8A06C2B3-FF61-4606-B7A7-D7562E23F051}">
      <dgm:prSet/>
      <dgm:spPr/>
      <dgm:t>
        <a:bodyPr/>
        <a:lstStyle/>
        <a:p>
          <a:endParaRPr lang="en-US"/>
        </a:p>
      </dgm:t>
    </dgm:pt>
    <dgm:pt modelId="{CF2ADA9F-4A94-431A-B200-BE6EAE1E9CE1}" type="sibTrans" cxnId="{8A06C2B3-FF61-4606-B7A7-D7562E23F051}">
      <dgm:prSet/>
      <dgm:spPr/>
      <dgm:t>
        <a:bodyPr/>
        <a:lstStyle/>
        <a:p>
          <a:endParaRPr lang="en-US"/>
        </a:p>
      </dgm:t>
    </dgm:pt>
    <dgm:pt modelId="{EE688132-674A-4C74-936C-FBA095E8A382}">
      <dgm:prSet/>
      <dgm:spPr/>
      <dgm:t>
        <a:bodyPr/>
        <a:lstStyle/>
        <a:p>
          <a:r>
            <a:rPr lang="es-ES" dirty="0"/>
            <a:t>Testing de actividades externas</a:t>
          </a:r>
          <a:endParaRPr lang="en-US" dirty="0"/>
        </a:p>
      </dgm:t>
    </dgm:pt>
    <dgm:pt modelId="{0F32D7B0-1FC5-475B-A462-8A8ECB8F59BA}" type="parTrans" cxnId="{658E6653-BA61-447A-B10B-AF5780CB8188}">
      <dgm:prSet/>
      <dgm:spPr/>
      <dgm:t>
        <a:bodyPr/>
        <a:lstStyle/>
        <a:p>
          <a:endParaRPr lang="en-US"/>
        </a:p>
      </dgm:t>
    </dgm:pt>
    <dgm:pt modelId="{FCEFFEA3-1743-4231-B5B3-385D3C6E75FA}" type="sibTrans" cxnId="{658E6653-BA61-447A-B10B-AF5780CB8188}">
      <dgm:prSet/>
      <dgm:spPr/>
      <dgm:t>
        <a:bodyPr/>
        <a:lstStyle/>
        <a:p>
          <a:endParaRPr lang="en-US"/>
        </a:p>
      </dgm:t>
    </dgm:pt>
    <dgm:pt modelId="{283BFC02-CC2A-428E-8847-9AD7B4E1E3F9}">
      <dgm:prSet/>
      <dgm:spPr/>
      <dgm:t>
        <a:bodyPr/>
        <a:lstStyle/>
        <a:p>
          <a:r>
            <a:rPr lang="es-ES" dirty="0"/>
            <a:t>Mensajes toast</a:t>
          </a:r>
          <a:endParaRPr lang="en-US" dirty="0"/>
        </a:p>
      </dgm:t>
    </dgm:pt>
    <dgm:pt modelId="{7C448720-F16D-44AF-95B7-B988C2845776}" type="parTrans" cxnId="{1FCC80C0-FEF1-44FC-8828-016E4324FB64}">
      <dgm:prSet/>
      <dgm:spPr/>
      <dgm:t>
        <a:bodyPr/>
        <a:lstStyle/>
        <a:p>
          <a:endParaRPr lang="en-US"/>
        </a:p>
      </dgm:t>
    </dgm:pt>
    <dgm:pt modelId="{D4DCC588-C921-46A0-BB6F-F9BF3F3F8062}" type="sibTrans" cxnId="{1FCC80C0-FEF1-44FC-8828-016E4324FB64}">
      <dgm:prSet/>
      <dgm:spPr/>
      <dgm:t>
        <a:bodyPr/>
        <a:lstStyle/>
        <a:p>
          <a:endParaRPr lang="en-US"/>
        </a:p>
      </dgm:t>
    </dgm:pt>
    <dgm:pt modelId="{F742B466-A207-4801-A360-94EAB49372AA}">
      <dgm:prSet/>
      <dgm:spPr/>
      <dgm:t>
        <a:bodyPr/>
        <a:lstStyle/>
        <a:p>
          <a:r>
            <a:rPr lang="es-ES" dirty="0"/>
            <a:t>Medición de los test</a:t>
          </a:r>
          <a:endParaRPr lang="en-US" dirty="0"/>
        </a:p>
      </dgm:t>
    </dgm:pt>
    <dgm:pt modelId="{855C2213-8D5E-4977-9CAE-0AF8E13B3B91}" type="parTrans" cxnId="{73101A93-DB3F-4915-A170-25C296B43210}">
      <dgm:prSet/>
      <dgm:spPr/>
      <dgm:t>
        <a:bodyPr/>
        <a:lstStyle/>
        <a:p>
          <a:endParaRPr lang="en-US"/>
        </a:p>
      </dgm:t>
    </dgm:pt>
    <dgm:pt modelId="{4A7BB141-A52D-476A-B863-7D3A73164329}" type="sibTrans" cxnId="{73101A93-DB3F-4915-A170-25C296B43210}">
      <dgm:prSet/>
      <dgm:spPr/>
      <dgm:t>
        <a:bodyPr/>
        <a:lstStyle/>
        <a:p>
          <a:endParaRPr lang="en-US"/>
        </a:p>
      </dgm:t>
    </dgm:pt>
    <dgm:pt modelId="{62DA9869-173F-4933-AB69-5792173ED7B4}">
      <dgm:prSet/>
      <dgm:spPr/>
      <dgm:t>
        <a:bodyPr/>
        <a:lstStyle/>
        <a:p>
          <a:r>
            <a:rPr lang="es-ES" dirty="0"/>
            <a:t>Multilenguaje</a:t>
          </a:r>
          <a:endParaRPr lang="en-US" dirty="0"/>
        </a:p>
      </dgm:t>
    </dgm:pt>
    <dgm:pt modelId="{4C9334D0-6154-48A4-A06C-75A8ED7E6418}" type="parTrans" cxnId="{47EBA735-57B4-4AF3-B522-0FB8D28EF6E0}">
      <dgm:prSet/>
      <dgm:spPr/>
      <dgm:t>
        <a:bodyPr/>
        <a:lstStyle/>
        <a:p>
          <a:endParaRPr lang="en-US"/>
        </a:p>
      </dgm:t>
    </dgm:pt>
    <dgm:pt modelId="{EBD73E5F-BA5A-4DEC-9D48-3D45F5F0FD78}" type="sibTrans" cxnId="{47EBA735-57B4-4AF3-B522-0FB8D28EF6E0}">
      <dgm:prSet/>
      <dgm:spPr/>
      <dgm:t>
        <a:bodyPr/>
        <a:lstStyle/>
        <a:p>
          <a:endParaRPr lang="en-US"/>
        </a:p>
      </dgm:t>
    </dgm:pt>
    <dgm:pt modelId="{DCD67035-01A6-42F5-9BB4-5249014A4633}">
      <dgm:prSet/>
      <dgm:spPr/>
      <dgm:t>
        <a:bodyPr/>
        <a:lstStyle/>
        <a:p>
          <a:r>
            <a:rPr lang="es-ES" dirty="0"/>
            <a:t>Soporte de aplicaciones web</a:t>
          </a:r>
          <a:endParaRPr lang="en-US" dirty="0"/>
        </a:p>
      </dgm:t>
    </dgm:pt>
    <dgm:pt modelId="{E1F6EEFD-18C4-4632-8545-25D28FD878DF}" type="parTrans" cxnId="{3B57A23D-12E4-416B-A813-E42425251A31}">
      <dgm:prSet/>
      <dgm:spPr/>
      <dgm:t>
        <a:bodyPr/>
        <a:lstStyle/>
        <a:p>
          <a:endParaRPr lang="en-US"/>
        </a:p>
      </dgm:t>
    </dgm:pt>
    <dgm:pt modelId="{2E9AB104-7557-4ED3-84B9-878C74B71569}" type="sibTrans" cxnId="{3B57A23D-12E4-416B-A813-E42425251A31}">
      <dgm:prSet/>
      <dgm:spPr/>
      <dgm:t>
        <a:bodyPr/>
        <a:lstStyle/>
        <a:p>
          <a:endParaRPr lang="en-US"/>
        </a:p>
      </dgm:t>
    </dgm:pt>
    <dgm:pt modelId="{4C2AA6B4-7163-4373-B7F2-69FF14D933C3}" type="pres">
      <dgm:prSet presAssocID="{EA7BDE02-68CA-4EC2-9CDB-F9A626363A46}" presName="vert0" presStyleCnt="0">
        <dgm:presLayoutVars>
          <dgm:dir/>
          <dgm:animOne val="branch"/>
          <dgm:animLvl val="lvl"/>
        </dgm:presLayoutVars>
      </dgm:prSet>
      <dgm:spPr/>
    </dgm:pt>
    <dgm:pt modelId="{3E21B9B3-D9B6-40C4-936A-7068C8CA6F41}" type="pres">
      <dgm:prSet presAssocID="{C64B4520-705E-4C2B-AC77-1EF53C6E068A}" presName="thickLine" presStyleLbl="alignNode1" presStyleIdx="0" presStyleCnt="9"/>
      <dgm:spPr/>
    </dgm:pt>
    <dgm:pt modelId="{299D8EEB-12E2-45AF-8606-A0BF0AECB0E3}" type="pres">
      <dgm:prSet presAssocID="{C64B4520-705E-4C2B-AC77-1EF53C6E068A}" presName="horz1" presStyleCnt="0"/>
      <dgm:spPr/>
    </dgm:pt>
    <dgm:pt modelId="{EA44D6AF-DB6F-4729-B43F-847A28717C37}" type="pres">
      <dgm:prSet presAssocID="{C64B4520-705E-4C2B-AC77-1EF53C6E068A}" presName="tx1" presStyleLbl="revTx" presStyleIdx="0" presStyleCnt="9"/>
      <dgm:spPr/>
    </dgm:pt>
    <dgm:pt modelId="{F486EDA6-50B2-49EB-B09B-2DD95D4F976F}" type="pres">
      <dgm:prSet presAssocID="{C64B4520-705E-4C2B-AC77-1EF53C6E068A}" presName="vert1" presStyleCnt="0"/>
      <dgm:spPr/>
    </dgm:pt>
    <dgm:pt modelId="{2B3AAD2A-92B3-4E54-8C99-AC46C7B1D025}" type="pres">
      <dgm:prSet presAssocID="{1F1455D0-9F2F-40BE-B75E-01774B83F032}" presName="thickLine" presStyleLbl="alignNode1" presStyleIdx="1" presStyleCnt="9"/>
      <dgm:spPr/>
    </dgm:pt>
    <dgm:pt modelId="{6D5345C0-9374-4D25-89FD-488400933F3D}" type="pres">
      <dgm:prSet presAssocID="{1F1455D0-9F2F-40BE-B75E-01774B83F032}" presName="horz1" presStyleCnt="0"/>
      <dgm:spPr/>
    </dgm:pt>
    <dgm:pt modelId="{849D2AAB-6114-4F39-B076-2657885ED8CC}" type="pres">
      <dgm:prSet presAssocID="{1F1455D0-9F2F-40BE-B75E-01774B83F032}" presName="tx1" presStyleLbl="revTx" presStyleIdx="1" presStyleCnt="9"/>
      <dgm:spPr/>
    </dgm:pt>
    <dgm:pt modelId="{1256CB85-B460-4F12-9E86-8B1B39FD6CA2}" type="pres">
      <dgm:prSet presAssocID="{1F1455D0-9F2F-40BE-B75E-01774B83F032}" presName="vert1" presStyleCnt="0"/>
      <dgm:spPr/>
    </dgm:pt>
    <dgm:pt modelId="{45293572-F577-4DD0-B798-19DE8560C150}" type="pres">
      <dgm:prSet presAssocID="{1B2F2B86-DDEA-45C0-9D45-5EC1C53EC662}" presName="thickLine" presStyleLbl="alignNode1" presStyleIdx="2" presStyleCnt="9"/>
      <dgm:spPr/>
    </dgm:pt>
    <dgm:pt modelId="{E33F793E-01A0-4FE2-9E8E-0B2C5C5E5F32}" type="pres">
      <dgm:prSet presAssocID="{1B2F2B86-DDEA-45C0-9D45-5EC1C53EC662}" presName="horz1" presStyleCnt="0"/>
      <dgm:spPr/>
    </dgm:pt>
    <dgm:pt modelId="{0817E849-E05F-4C21-B176-6291C9CB9631}" type="pres">
      <dgm:prSet presAssocID="{1B2F2B86-DDEA-45C0-9D45-5EC1C53EC662}" presName="tx1" presStyleLbl="revTx" presStyleIdx="2" presStyleCnt="9"/>
      <dgm:spPr/>
    </dgm:pt>
    <dgm:pt modelId="{EAE2B989-DC72-4FEE-A55E-488F2F32767E}" type="pres">
      <dgm:prSet presAssocID="{1B2F2B86-DDEA-45C0-9D45-5EC1C53EC662}" presName="vert1" presStyleCnt="0"/>
      <dgm:spPr/>
    </dgm:pt>
    <dgm:pt modelId="{A598AA0A-FC08-4DDF-B4AE-C535552E98C2}" type="pres">
      <dgm:prSet presAssocID="{10A34A5F-62CF-46E4-B7E5-26CB67E3CD7B}" presName="thickLine" presStyleLbl="alignNode1" presStyleIdx="3" presStyleCnt="9"/>
      <dgm:spPr/>
    </dgm:pt>
    <dgm:pt modelId="{99ABCCA0-1795-44C2-AF77-89CB651E69FF}" type="pres">
      <dgm:prSet presAssocID="{10A34A5F-62CF-46E4-B7E5-26CB67E3CD7B}" presName="horz1" presStyleCnt="0"/>
      <dgm:spPr/>
    </dgm:pt>
    <dgm:pt modelId="{A3B9F18C-ABFE-4BD9-8D8F-D684F4E1AB67}" type="pres">
      <dgm:prSet presAssocID="{10A34A5F-62CF-46E4-B7E5-26CB67E3CD7B}" presName="tx1" presStyleLbl="revTx" presStyleIdx="3" presStyleCnt="9"/>
      <dgm:spPr/>
    </dgm:pt>
    <dgm:pt modelId="{CD85F40A-E722-4E43-9B0D-0555F425B4B6}" type="pres">
      <dgm:prSet presAssocID="{10A34A5F-62CF-46E4-B7E5-26CB67E3CD7B}" presName="vert1" presStyleCnt="0"/>
      <dgm:spPr/>
    </dgm:pt>
    <dgm:pt modelId="{D73C6C92-5F55-45F3-8755-276B76B63DB9}" type="pres">
      <dgm:prSet presAssocID="{EE688132-674A-4C74-936C-FBA095E8A382}" presName="thickLine" presStyleLbl="alignNode1" presStyleIdx="4" presStyleCnt="9"/>
      <dgm:spPr/>
    </dgm:pt>
    <dgm:pt modelId="{1ADD11FF-718F-4037-8094-C472A9F96557}" type="pres">
      <dgm:prSet presAssocID="{EE688132-674A-4C74-936C-FBA095E8A382}" presName="horz1" presStyleCnt="0"/>
      <dgm:spPr/>
    </dgm:pt>
    <dgm:pt modelId="{1ABB97B5-4735-4E4A-9B01-AFC3CB7078EE}" type="pres">
      <dgm:prSet presAssocID="{EE688132-674A-4C74-936C-FBA095E8A382}" presName="tx1" presStyleLbl="revTx" presStyleIdx="4" presStyleCnt="9"/>
      <dgm:spPr/>
    </dgm:pt>
    <dgm:pt modelId="{0A9024F3-ACCF-44C3-87F4-6EDF8B6A89CB}" type="pres">
      <dgm:prSet presAssocID="{EE688132-674A-4C74-936C-FBA095E8A382}" presName="vert1" presStyleCnt="0"/>
      <dgm:spPr/>
    </dgm:pt>
    <dgm:pt modelId="{517AD6FD-D647-4034-BB00-1417DDCAE1BD}" type="pres">
      <dgm:prSet presAssocID="{283BFC02-CC2A-428E-8847-9AD7B4E1E3F9}" presName="thickLine" presStyleLbl="alignNode1" presStyleIdx="5" presStyleCnt="9"/>
      <dgm:spPr/>
    </dgm:pt>
    <dgm:pt modelId="{802485CC-2C13-453D-BD5B-EAFC4C4BC6BC}" type="pres">
      <dgm:prSet presAssocID="{283BFC02-CC2A-428E-8847-9AD7B4E1E3F9}" presName="horz1" presStyleCnt="0"/>
      <dgm:spPr/>
    </dgm:pt>
    <dgm:pt modelId="{847C9F5E-1E62-4676-AC28-417BFBA40D87}" type="pres">
      <dgm:prSet presAssocID="{283BFC02-CC2A-428E-8847-9AD7B4E1E3F9}" presName="tx1" presStyleLbl="revTx" presStyleIdx="5" presStyleCnt="9"/>
      <dgm:spPr/>
    </dgm:pt>
    <dgm:pt modelId="{BFA3D210-8B4C-4560-BF14-0CC6E41BC8D7}" type="pres">
      <dgm:prSet presAssocID="{283BFC02-CC2A-428E-8847-9AD7B4E1E3F9}" presName="vert1" presStyleCnt="0"/>
      <dgm:spPr/>
    </dgm:pt>
    <dgm:pt modelId="{BC216581-43AA-4213-83E9-7919FE62F293}" type="pres">
      <dgm:prSet presAssocID="{F742B466-A207-4801-A360-94EAB49372AA}" presName="thickLine" presStyleLbl="alignNode1" presStyleIdx="6" presStyleCnt="9"/>
      <dgm:spPr/>
    </dgm:pt>
    <dgm:pt modelId="{90077F2B-1B65-46EF-BD47-EF71C47530A2}" type="pres">
      <dgm:prSet presAssocID="{F742B466-A207-4801-A360-94EAB49372AA}" presName="horz1" presStyleCnt="0"/>
      <dgm:spPr/>
    </dgm:pt>
    <dgm:pt modelId="{93984AE3-ED95-4A50-A318-3871466F946D}" type="pres">
      <dgm:prSet presAssocID="{F742B466-A207-4801-A360-94EAB49372AA}" presName="tx1" presStyleLbl="revTx" presStyleIdx="6" presStyleCnt="9"/>
      <dgm:spPr/>
    </dgm:pt>
    <dgm:pt modelId="{677FC8AB-C604-45BA-B24A-7612E0ACB94F}" type="pres">
      <dgm:prSet presAssocID="{F742B466-A207-4801-A360-94EAB49372AA}" presName="vert1" presStyleCnt="0"/>
      <dgm:spPr/>
    </dgm:pt>
    <dgm:pt modelId="{11FC73DA-C79C-4C25-85FA-28B0386B9649}" type="pres">
      <dgm:prSet presAssocID="{62DA9869-173F-4933-AB69-5792173ED7B4}" presName="thickLine" presStyleLbl="alignNode1" presStyleIdx="7" presStyleCnt="9"/>
      <dgm:spPr/>
    </dgm:pt>
    <dgm:pt modelId="{AB048B26-A2FE-46B8-ACA7-C16736E2D4D5}" type="pres">
      <dgm:prSet presAssocID="{62DA9869-173F-4933-AB69-5792173ED7B4}" presName="horz1" presStyleCnt="0"/>
      <dgm:spPr/>
    </dgm:pt>
    <dgm:pt modelId="{2CC8B379-BAF6-4977-ABD1-B478F4A26ED2}" type="pres">
      <dgm:prSet presAssocID="{62DA9869-173F-4933-AB69-5792173ED7B4}" presName="tx1" presStyleLbl="revTx" presStyleIdx="7" presStyleCnt="9"/>
      <dgm:spPr/>
    </dgm:pt>
    <dgm:pt modelId="{D784B9CB-7272-4119-A67B-0D6C7C922485}" type="pres">
      <dgm:prSet presAssocID="{62DA9869-173F-4933-AB69-5792173ED7B4}" presName="vert1" presStyleCnt="0"/>
      <dgm:spPr/>
    </dgm:pt>
    <dgm:pt modelId="{4FFA8854-2B7B-4965-AF54-DB40E70BF701}" type="pres">
      <dgm:prSet presAssocID="{DCD67035-01A6-42F5-9BB4-5249014A4633}" presName="thickLine" presStyleLbl="alignNode1" presStyleIdx="8" presStyleCnt="9"/>
      <dgm:spPr/>
    </dgm:pt>
    <dgm:pt modelId="{6A50EC6C-613A-49BA-8464-77C52D98E90C}" type="pres">
      <dgm:prSet presAssocID="{DCD67035-01A6-42F5-9BB4-5249014A4633}" presName="horz1" presStyleCnt="0"/>
      <dgm:spPr/>
    </dgm:pt>
    <dgm:pt modelId="{4E49A769-8DE3-469A-89C6-5A14525FB7C0}" type="pres">
      <dgm:prSet presAssocID="{DCD67035-01A6-42F5-9BB4-5249014A4633}" presName="tx1" presStyleLbl="revTx" presStyleIdx="8" presStyleCnt="9"/>
      <dgm:spPr/>
    </dgm:pt>
    <dgm:pt modelId="{F9CBCFF1-CF72-4086-B278-977825A80035}" type="pres">
      <dgm:prSet presAssocID="{DCD67035-01A6-42F5-9BB4-5249014A4633}" presName="vert1" presStyleCnt="0"/>
      <dgm:spPr/>
    </dgm:pt>
  </dgm:ptLst>
  <dgm:cxnLst>
    <dgm:cxn modelId="{A1016C09-D32A-446D-A44C-640BCF34F27B}" srcId="{EA7BDE02-68CA-4EC2-9CDB-F9A626363A46}" destId="{1F1455D0-9F2F-40BE-B75E-01774B83F032}" srcOrd="1" destOrd="0" parTransId="{3347F6B1-B890-483C-BCE8-B46000C2FBB7}" sibTransId="{7D2E5F93-A7E8-4DEE-A10D-AB659E4E8231}"/>
    <dgm:cxn modelId="{5970311C-7130-4857-B0F5-82A1B2243BCA}" type="presOf" srcId="{C64B4520-705E-4C2B-AC77-1EF53C6E068A}" destId="{EA44D6AF-DB6F-4729-B43F-847A28717C37}" srcOrd="0" destOrd="0" presId="urn:microsoft.com/office/officeart/2008/layout/LinedList"/>
    <dgm:cxn modelId="{47EBA735-57B4-4AF3-B522-0FB8D28EF6E0}" srcId="{EA7BDE02-68CA-4EC2-9CDB-F9A626363A46}" destId="{62DA9869-173F-4933-AB69-5792173ED7B4}" srcOrd="7" destOrd="0" parTransId="{4C9334D0-6154-48A4-A06C-75A8ED7E6418}" sibTransId="{EBD73E5F-BA5A-4DEC-9D48-3D45F5F0FD78}"/>
    <dgm:cxn modelId="{3B57A23D-12E4-416B-A813-E42425251A31}" srcId="{EA7BDE02-68CA-4EC2-9CDB-F9A626363A46}" destId="{DCD67035-01A6-42F5-9BB4-5249014A4633}" srcOrd="8" destOrd="0" parTransId="{E1F6EEFD-18C4-4632-8545-25D28FD878DF}" sibTransId="{2E9AB104-7557-4ED3-84B9-878C74B71569}"/>
    <dgm:cxn modelId="{658E6653-BA61-447A-B10B-AF5780CB8188}" srcId="{EA7BDE02-68CA-4EC2-9CDB-F9A626363A46}" destId="{EE688132-674A-4C74-936C-FBA095E8A382}" srcOrd="4" destOrd="0" parTransId="{0F32D7B0-1FC5-475B-A462-8A8ECB8F59BA}" sibTransId="{FCEFFEA3-1743-4231-B5B3-385D3C6E75FA}"/>
    <dgm:cxn modelId="{BED9808B-5D39-4279-A26D-8EEC63134C1C}" type="presOf" srcId="{62DA9869-173F-4933-AB69-5792173ED7B4}" destId="{2CC8B379-BAF6-4977-ABD1-B478F4A26ED2}" srcOrd="0" destOrd="0" presId="urn:microsoft.com/office/officeart/2008/layout/LinedList"/>
    <dgm:cxn modelId="{73101A93-DB3F-4915-A170-25C296B43210}" srcId="{EA7BDE02-68CA-4EC2-9CDB-F9A626363A46}" destId="{F742B466-A207-4801-A360-94EAB49372AA}" srcOrd="6" destOrd="0" parTransId="{855C2213-8D5E-4977-9CAE-0AF8E13B3B91}" sibTransId="{4A7BB141-A52D-476A-B863-7D3A73164329}"/>
    <dgm:cxn modelId="{ADD00794-DF83-4A93-ACBD-E92016F4E056}" type="presOf" srcId="{EA7BDE02-68CA-4EC2-9CDB-F9A626363A46}" destId="{4C2AA6B4-7163-4373-B7F2-69FF14D933C3}" srcOrd="0" destOrd="0" presId="urn:microsoft.com/office/officeart/2008/layout/LinedList"/>
    <dgm:cxn modelId="{B95CF597-5267-4200-98AC-B0F8486B58AF}" srcId="{EA7BDE02-68CA-4EC2-9CDB-F9A626363A46}" destId="{C64B4520-705E-4C2B-AC77-1EF53C6E068A}" srcOrd="0" destOrd="0" parTransId="{E212E193-9966-4A46-9976-3E9D473CFDF2}" sibTransId="{06C1EF80-2664-475E-AB63-741768608605}"/>
    <dgm:cxn modelId="{47F2E2A4-C4CD-47FE-B3E7-6FB5050EDC0A}" type="presOf" srcId="{F742B466-A207-4801-A360-94EAB49372AA}" destId="{93984AE3-ED95-4A50-A318-3871466F946D}" srcOrd="0" destOrd="0" presId="urn:microsoft.com/office/officeart/2008/layout/LinedList"/>
    <dgm:cxn modelId="{8364F3A6-4A58-4224-B745-6B15B5F6BE43}" type="presOf" srcId="{1B2F2B86-DDEA-45C0-9D45-5EC1C53EC662}" destId="{0817E849-E05F-4C21-B176-6291C9CB9631}" srcOrd="0" destOrd="0" presId="urn:microsoft.com/office/officeart/2008/layout/LinedList"/>
    <dgm:cxn modelId="{50D252A7-9134-4AE7-AD33-8C469B3EC776}" type="presOf" srcId="{283BFC02-CC2A-428E-8847-9AD7B4E1E3F9}" destId="{847C9F5E-1E62-4676-AC28-417BFBA40D87}" srcOrd="0" destOrd="0" presId="urn:microsoft.com/office/officeart/2008/layout/LinedList"/>
    <dgm:cxn modelId="{8A06C2B3-FF61-4606-B7A7-D7562E23F051}" srcId="{EA7BDE02-68CA-4EC2-9CDB-F9A626363A46}" destId="{10A34A5F-62CF-46E4-B7E5-26CB67E3CD7B}" srcOrd="3" destOrd="0" parTransId="{192AC614-6AB0-40DF-9984-60D0751F757C}" sibTransId="{CF2ADA9F-4A94-431A-B200-BE6EAE1E9CE1}"/>
    <dgm:cxn modelId="{1FCC80C0-FEF1-44FC-8828-016E4324FB64}" srcId="{EA7BDE02-68CA-4EC2-9CDB-F9A626363A46}" destId="{283BFC02-CC2A-428E-8847-9AD7B4E1E3F9}" srcOrd="5" destOrd="0" parTransId="{7C448720-F16D-44AF-95B7-B988C2845776}" sibTransId="{D4DCC588-C921-46A0-BB6F-F9BF3F3F8062}"/>
    <dgm:cxn modelId="{5E98C6D5-B74B-40BF-B5E3-92C8890D5FB7}" type="presOf" srcId="{10A34A5F-62CF-46E4-B7E5-26CB67E3CD7B}" destId="{A3B9F18C-ABFE-4BD9-8D8F-D684F4E1AB67}" srcOrd="0" destOrd="0" presId="urn:microsoft.com/office/officeart/2008/layout/LinedList"/>
    <dgm:cxn modelId="{8466B7E7-1BAC-42D8-9CD6-FED933C65C5A}" type="presOf" srcId="{EE688132-674A-4C74-936C-FBA095E8A382}" destId="{1ABB97B5-4735-4E4A-9B01-AFC3CB7078EE}" srcOrd="0" destOrd="0" presId="urn:microsoft.com/office/officeart/2008/layout/LinedList"/>
    <dgm:cxn modelId="{E020E2EA-B0D7-454C-BFC9-595CBD2874CD}" srcId="{EA7BDE02-68CA-4EC2-9CDB-F9A626363A46}" destId="{1B2F2B86-DDEA-45C0-9D45-5EC1C53EC662}" srcOrd="2" destOrd="0" parTransId="{806CA1A1-08A7-483C-86CA-6779AEE4E633}" sibTransId="{0279DFAC-E320-485C-9A47-3E3FBCF2CD63}"/>
    <dgm:cxn modelId="{D379E0EE-48BE-4654-8644-CF1D535CBE34}" type="presOf" srcId="{DCD67035-01A6-42F5-9BB4-5249014A4633}" destId="{4E49A769-8DE3-469A-89C6-5A14525FB7C0}" srcOrd="0" destOrd="0" presId="urn:microsoft.com/office/officeart/2008/layout/LinedList"/>
    <dgm:cxn modelId="{554EE0F0-089B-4CBE-92CA-FBE6B4992F92}" type="presOf" srcId="{1F1455D0-9F2F-40BE-B75E-01774B83F032}" destId="{849D2AAB-6114-4F39-B076-2657885ED8CC}" srcOrd="0" destOrd="0" presId="urn:microsoft.com/office/officeart/2008/layout/LinedList"/>
    <dgm:cxn modelId="{6ACEF6EE-4ECD-4C18-BA96-A81F76776D1D}" type="presParOf" srcId="{4C2AA6B4-7163-4373-B7F2-69FF14D933C3}" destId="{3E21B9B3-D9B6-40C4-936A-7068C8CA6F41}" srcOrd="0" destOrd="0" presId="urn:microsoft.com/office/officeart/2008/layout/LinedList"/>
    <dgm:cxn modelId="{E0DD6B9D-B5D4-45D2-ABBF-0B04C3C960D8}" type="presParOf" srcId="{4C2AA6B4-7163-4373-B7F2-69FF14D933C3}" destId="{299D8EEB-12E2-45AF-8606-A0BF0AECB0E3}" srcOrd="1" destOrd="0" presId="urn:microsoft.com/office/officeart/2008/layout/LinedList"/>
    <dgm:cxn modelId="{52CD4FF8-0A8A-402E-968B-067945A1AF3A}" type="presParOf" srcId="{299D8EEB-12E2-45AF-8606-A0BF0AECB0E3}" destId="{EA44D6AF-DB6F-4729-B43F-847A28717C37}" srcOrd="0" destOrd="0" presId="urn:microsoft.com/office/officeart/2008/layout/LinedList"/>
    <dgm:cxn modelId="{D7C74700-84D6-4ED8-B7F0-1183F4B7280C}" type="presParOf" srcId="{299D8EEB-12E2-45AF-8606-A0BF0AECB0E3}" destId="{F486EDA6-50B2-49EB-B09B-2DD95D4F976F}" srcOrd="1" destOrd="0" presId="urn:microsoft.com/office/officeart/2008/layout/LinedList"/>
    <dgm:cxn modelId="{E26E88E8-BD4A-4A83-9189-E04587B0CD73}" type="presParOf" srcId="{4C2AA6B4-7163-4373-B7F2-69FF14D933C3}" destId="{2B3AAD2A-92B3-4E54-8C99-AC46C7B1D025}" srcOrd="2" destOrd="0" presId="urn:microsoft.com/office/officeart/2008/layout/LinedList"/>
    <dgm:cxn modelId="{B94CD618-B64F-4FD9-9C63-BEC3DCE66C66}" type="presParOf" srcId="{4C2AA6B4-7163-4373-B7F2-69FF14D933C3}" destId="{6D5345C0-9374-4D25-89FD-488400933F3D}" srcOrd="3" destOrd="0" presId="urn:microsoft.com/office/officeart/2008/layout/LinedList"/>
    <dgm:cxn modelId="{04C5F9D9-B0C9-4FA6-B5BC-C7686B9AFE79}" type="presParOf" srcId="{6D5345C0-9374-4D25-89FD-488400933F3D}" destId="{849D2AAB-6114-4F39-B076-2657885ED8CC}" srcOrd="0" destOrd="0" presId="urn:microsoft.com/office/officeart/2008/layout/LinedList"/>
    <dgm:cxn modelId="{EBC45BC8-D4AD-4447-B9B7-941E4A173B56}" type="presParOf" srcId="{6D5345C0-9374-4D25-89FD-488400933F3D}" destId="{1256CB85-B460-4F12-9E86-8B1B39FD6CA2}" srcOrd="1" destOrd="0" presId="urn:microsoft.com/office/officeart/2008/layout/LinedList"/>
    <dgm:cxn modelId="{FFAA3C49-14EE-4D32-9286-F4D8FC8A328C}" type="presParOf" srcId="{4C2AA6B4-7163-4373-B7F2-69FF14D933C3}" destId="{45293572-F577-4DD0-B798-19DE8560C150}" srcOrd="4" destOrd="0" presId="urn:microsoft.com/office/officeart/2008/layout/LinedList"/>
    <dgm:cxn modelId="{058801DC-DC73-464C-87D7-6984FBCE4806}" type="presParOf" srcId="{4C2AA6B4-7163-4373-B7F2-69FF14D933C3}" destId="{E33F793E-01A0-4FE2-9E8E-0B2C5C5E5F32}" srcOrd="5" destOrd="0" presId="urn:microsoft.com/office/officeart/2008/layout/LinedList"/>
    <dgm:cxn modelId="{878581E1-71D7-4522-9620-843B4A59ABEB}" type="presParOf" srcId="{E33F793E-01A0-4FE2-9E8E-0B2C5C5E5F32}" destId="{0817E849-E05F-4C21-B176-6291C9CB9631}" srcOrd="0" destOrd="0" presId="urn:microsoft.com/office/officeart/2008/layout/LinedList"/>
    <dgm:cxn modelId="{A5B39A68-1246-4802-B773-8F27511A8AED}" type="presParOf" srcId="{E33F793E-01A0-4FE2-9E8E-0B2C5C5E5F32}" destId="{EAE2B989-DC72-4FEE-A55E-488F2F32767E}" srcOrd="1" destOrd="0" presId="urn:microsoft.com/office/officeart/2008/layout/LinedList"/>
    <dgm:cxn modelId="{038DA30D-240A-47C2-8537-A1E1169959BF}" type="presParOf" srcId="{4C2AA6B4-7163-4373-B7F2-69FF14D933C3}" destId="{A598AA0A-FC08-4DDF-B4AE-C535552E98C2}" srcOrd="6" destOrd="0" presId="urn:microsoft.com/office/officeart/2008/layout/LinedList"/>
    <dgm:cxn modelId="{E7D8C642-DF2A-4DD1-A379-A6CA7E6A2573}" type="presParOf" srcId="{4C2AA6B4-7163-4373-B7F2-69FF14D933C3}" destId="{99ABCCA0-1795-44C2-AF77-89CB651E69FF}" srcOrd="7" destOrd="0" presId="urn:microsoft.com/office/officeart/2008/layout/LinedList"/>
    <dgm:cxn modelId="{8AF6E6A2-DFCD-4911-A891-98D9B7CAFE59}" type="presParOf" srcId="{99ABCCA0-1795-44C2-AF77-89CB651E69FF}" destId="{A3B9F18C-ABFE-4BD9-8D8F-D684F4E1AB67}" srcOrd="0" destOrd="0" presId="urn:microsoft.com/office/officeart/2008/layout/LinedList"/>
    <dgm:cxn modelId="{8F41BFE7-3C27-434F-8788-92A86CD2D7BA}" type="presParOf" srcId="{99ABCCA0-1795-44C2-AF77-89CB651E69FF}" destId="{CD85F40A-E722-4E43-9B0D-0555F425B4B6}" srcOrd="1" destOrd="0" presId="urn:microsoft.com/office/officeart/2008/layout/LinedList"/>
    <dgm:cxn modelId="{9C2F423F-8FE5-4302-A89E-432440590A33}" type="presParOf" srcId="{4C2AA6B4-7163-4373-B7F2-69FF14D933C3}" destId="{D73C6C92-5F55-45F3-8755-276B76B63DB9}" srcOrd="8" destOrd="0" presId="urn:microsoft.com/office/officeart/2008/layout/LinedList"/>
    <dgm:cxn modelId="{5870AC46-FBA5-4C64-BBB6-02EF2B949C39}" type="presParOf" srcId="{4C2AA6B4-7163-4373-B7F2-69FF14D933C3}" destId="{1ADD11FF-718F-4037-8094-C472A9F96557}" srcOrd="9" destOrd="0" presId="urn:microsoft.com/office/officeart/2008/layout/LinedList"/>
    <dgm:cxn modelId="{D636244E-618B-4DD3-8E3E-DC7804AA2E41}" type="presParOf" srcId="{1ADD11FF-718F-4037-8094-C472A9F96557}" destId="{1ABB97B5-4735-4E4A-9B01-AFC3CB7078EE}" srcOrd="0" destOrd="0" presId="urn:microsoft.com/office/officeart/2008/layout/LinedList"/>
    <dgm:cxn modelId="{34C574F0-DFA0-4807-BCDE-5FE55E7FE993}" type="presParOf" srcId="{1ADD11FF-718F-4037-8094-C472A9F96557}" destId="{0A9024F3-ACCF-44C3-87F4-6EDF8B6A89CB}" srcOrd="1" destOrd="0" presId="urn:microsoft.com/office/officeart/2008/layout/LinedList"/>
    <dgm:cxn modelId="{C64D6E9E-E2F3-4C03-9FB7-E188C0C45F75}" type="presParOf" srcId="{4C2AA6B4-7163-4373-B7F2-69FF14D933C3}" destId="{517AD6FD-D647-4034-BB00-1417DDCAE1BD}" srcOrd="10" destOrd="0" presId="urn:microsoft.com/office/officeart/2008/layout/LinedList"/>
    <dgm:cxn modelId="{F85B6110-AA0B-4946-83E1-DB07027BC28C}" type="presParOf" srcId="{4C2AA6B4-7163-4373-B7F2-69FF14D933C3}" destId="{802485CC-2C13-453D-BD5B-EAFC4C4BC6BC}" srcOrd="11" destOrd="0" presId="urn:microsoft.com/office/officeart/2008/layout/LinedList"/>
    <dgm:cxn modelId="{B8D0721B-0713-47DD-94AC-F74D5B69D971}" type="presParOf" srcId="{802485CC-2C13-453D-BD5B-EAFC4C4BC6BC}" destId="{847C9F5E-1E62-4676-AC28-417BFBA40D87}" srcOrd="0" destOrd="0" presId="urn:microsoft.com/office/officeart/2008/layout/LinedList"/>
    <dgm:cxn modelId="{4F6CDEF6-FE24-41F9-A393-8440D8782406}" type="presParOf" srcId="{802485CC-2C13-453D-BD5B-EAFC4C4BC6BC}" destId="{BFA3D210-8B4C-4560-BF14-0CC6E41BC8D7}" srcOrd="1" destOrd="0" presId="urn:microsoft.com/office/officeart/2008/layout/LinedList"/>
    <dgm:cxn modelId="{59BF56ED-31E4-4DC3-972F-EC40614A7C50}" type="presParOf" srcId="{4C2AA6B4-7163-4373-B7F2-69FF14D933C3}" destId="{BC216581-43AA-4213-83E9-7919FE62F293}" srcOrd="12" destOrd="0" presId="urn:microsoft.com/office/officeart/2008/layout/LinedList"/>
    <dgm:cxn modelId="{8BBE81BC-0C51-4BBA-B008-E0559191674C}" type="presParOf" srcId="{4C2AA6B4-7163-4373-B7F2-69FF14D933C3}" destId="{90077F2B-1B65-46EF-BD47-EF71C47530A2}" srcOrd="13" destOrd="0" presId="urn:microsoft.com/office/officeart/2008/layout/LinedList"/>
    <dgm:cxn modelId="{81D7D6D2-B7E0-45FD-B9DE-8C33C2BEE8EC}" type="presParOf" srcId="{90077F2B-1B65-46EF-BD47-EF71C47530A2}" destId="{93984AE3-ED95-4A50-A318-3871466F946D}" srcOrd="0" destOrd="0" presId="urn:microsoft.com/office/officeart/2008/layout/LinedList"/>
    <dgm:cxn modelId="{69A1C20C-8990-41E4-B36B-99D4AA594384}" type="presParOf" srcId="{90077F2B-1B65-46EF-BD47-EF71C47530A2}" destId="{677FC8AB-C604-45BA-B24A-7612E0ACB94F}" srcOrd="1" destOrd="0" presId="urn:microsoft.com/office/officeart/2008/layout/LinedList"/>
    <dgm:cxn modelId="{69F9C6A1-0C6A-48BF-9427-1645479BB058}" type="presParOf" srcId="{4C2AA6B4-7163-4373-B7F2-69FF14D933C3}" destId="{11FC73DA-C79C-4C25-85FA-28B0386B9649}" srcOrd="14" destOrd="0" presId="urn:microsoft.com/office/officeart/2008/layout/LinedList"/>
    <dgm:cxn modelId="{1402929B-7AA0-48B3-B0E4-E90893B946F1}" type="presParOf" srcId="{4C2AA6B4-7163-4373-B7F2-69FF14D933C3}" destId="{AB048B26-A2FE-46B8-ACA7-C16736E2D4D5}" srcOrd="15" destOrd="0" presId="urn:microsoft.com/office/officeart/2008/layout/LinedList"/>
    <dgm:cxn modelId="{B1B7E93C-D650-4B3A-8267-28C9D5FF909E}" type="presParOf" srcId="{AB048B26-A2FE-46B8-ACA7-C16736E2D4D5}" destId="{2CC8B379-BAF6-4977-ABD1-B478F4A26ED2}" srcOrd="0" destOrd="0" presId="urn:microsoft.com/office/officeart/2008/layout/LinedList"/>
    <dgm:cxn modelId="{CEE11763-1275-4F74-B7A6-154BE996FC90}" type="presParOf" srcId="{AB048B26-A2FE-46B8-ACA7-C16736E2D4D5}" destId="{D784B9CB-7272-4119-A67B-0D6C7C922485}" srcOrd="1" destOrd="0" presId="urn:microsoft.com/office/officeart/2008/layout/LinedList"/>
    <dgm:cxn modelId="{AB5EAC6B-7B6F-45EE-903F-6C7ADE067FDE}" type="presParOf" srcId="{4C2AA6B4-7163-4373-B7F2-69FF14D933C3}" destId="{4FFA8854-2B7B-4965-AF54-DB40E70BF701}" srcOrd="16" destOrd="0" presId="urn:microsoft.com/office/officeart/2008/layout/LinedList"/>
    <dgm:cxn modelId="{51AFB67C-106D-4598-A251-CBDF0D3B015D}" type="presParOf" srcId="{4C2AA6B4-7163-4373-B7F2-69FF14D933C3}" destId="{6A50EC6C-613A-49BA-8464-77C52D98E90C}" srcOrd="17" destOrd="0" presId="urn:microsoft.com/office/officeart/2008/layout/LinedList"/>
    <dgm:cxn modelId="{D4F395D1-D401-4969-BAE3-5125C9B35099}" type="presParOf" srcId="{6A50EC6C-613A-49BA-8464-77C52D98E90C}" destId="{4E49A769-8DE3-469A-89C6-5A14525FB7C0}" srcOrd="0" destOrd="0" presId="urn:microsoft.com/office/officeart/2008/layout/LinedList"/>
    <dgm:cxn modelId="{66F7685F-1165-48FA-8038-586C1541E035}" type="presParOf" srcId="{6A50EC6C-613A-49BA-8464-77C52D98E90C}" destId="{F9CBCFF1-CF72-4086-B278-977825A8003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F5D051-F56B-4AA3-A807-FF65941E58BA}">
      <dsp:nvSpPr>
        <dsp:cNvPr id="0" name=""/>
        <dsp:cNvSpPr/>
      </dsp:nvSpPr>
      <dsp:spPr>
        <a:xfrm>
          <a:off x="0" y="0"/>
          <a:ext cx="5913437"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219BB5-5383-42FC-8F2C-E28B64F74A31}">
      <dsp:nvSpPr>
        <dsp:cNvPr id="0" name=""/>
        <dsp:cNvSpPr/>
      </dsp:nvSpPr>
      <dsp:spPr>
        <a:xfrm>
          <a:off x="0" y="0"/>
          <a:ext cx="5913437" cy="1159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s-ES" sz="3600" kern="1200" dirty="0"/>
            <a:t>Amir Sholkami Berube</a:t>
          </a:r>
          <a:endParaRPr lang="en-US" sz="3600" kern="1200" dirty="0"/>
        </a:p>
      </dsp:txBody>
      <dsp:txXfrm>
        <a:off x="0" y="0"/>
        <a:ext cx="5913437" cy="1159272"/>
      </dsp:txXfrm>
    </dsp:sp>
    <dsp:sp modelId="{C13E50E8-A451-4EB1-8DC5-165EC6EF7303}">
      <dsp:nvSpPr>
        <dsp:cNvPr id="0" name=""/>
        <dsp:cNvSpPr/>
      </dsp:nvSpPr>
      <dsp:spPr>
        <a:xfrm>
          <a:off x="0" y="1159272"/>
          <a:ext cx="5913437"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074D2B-8945-462D-AAFD-F72379802823}">
      <dsp:nvSpPr>
        <dsp:cNvPr id="0" name=""/>
        <dsp:cNvSpPr/>
      </dsp:nvSpPr>
      <dsp:spPr>
        <a:xfrm>
          <a:off x="0" y="1159272"/>
          <a:ext cx="5913437" cy="1159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s-ES" sz="3600" kern="1200" dirty="0"/>
            <a:t>Javier Ballesteros García</a:t>
          </a:r>
          <a:endParaRPr lang="en-US" sz="3600" kern="1200" dirty="0"/>
        </a:p>
      </dsp:txBody>
      <dsp:txXfrm>
        <a:off x="0" y="1159272"/>
        <a:ext cx="5913437" cy="1159272"/>
      </dsp:txXfrm>
    </dsp:sp>
    <dsp:sp modelId="{23054333-D088-4BA2-8F2A-CAE6BDAF1739}">
      <dsp:nvSpPr>
        <dsp:cNvPr id="0" name=""/>
        <dsp:cNvSpPr/>
      </dsp:nvSpPr>
      <dsp:spPr>
        <a:xfrm>
          <a:off x="0" y="2318544"/>
          <a:ext cx="5913437"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E0F97F-2577-47B6-B12F-D40F5A9FCAB7}">
      <dsp:nvSpPr>
        <dsp:cNvPr id="0" name=""/>
        <dsp:cNvSpPr/>
      </dsp:nvSpPr>
      <dsp:spPr>
        <a:xfrm>
          <a:off x="0" y="2318544"/>
          <a:ext cx="5913437" cy="1159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s-ES" sz="3600" kern="1200" dirty="0"/>
            <a:t>Ismael Sainz Maza Jiménez</a:t>
          </a:r>
          <a:endParaRPr lang="en-US" sz="3600" kern="1200" dirty="0"/>
        </a:p>
      </dsp:txBody>
      <dsp:txXfrm>
        <a:off x="0" y="2318544"/>
        <a:ext cx="5913437" cy="1159272"/>
      </dsp:txXfrm>
    </dsp:sp>
    <dsp:sp modelId="{ABCC0493-1340-4BF2-86E9-F3A9A006A240}">
      <dsp:nvSpPr>
        <dsp:cNvPr id="0" name=""/>
        <dsp:cNvSpPr/>
      </dsp:nvSpPr>
      <dsp:spPr>
        <a:xfrm>
          <a:off x="0" y="3477816"/>
          <a:ext cx="5913437"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C354F0-4DFD-4B32-93FF-2A12CD889E3A}">
      <dsp:nvSpPr>
        <dsp:cNvPr id="0" name=""/>
        <dsp:cNvSpPr/>
      </dsp:nvSpPr>
      <dsp:spPr>
        <a:xfrm>
          <a:off x="0" y="3477816"/>
          <a:ext cx="5913437" cy="1159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s-ES" sz="3600" kern="1200" dirty="0"/>
            <a:t>Stephany Susan Vela Vellachich</a:t>
          </a:r>
          <a:endParaRPr lang="en-US" sz="3600" kern="1200" dirty="0"/>
        </a:p>
      </dsp:txBody>
      <dsp:txXfrm>
        <a:off x="0" y="3477816"/>
        <a:ext cx="5913437" cy="11592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F7CBD7-6F0A-447C-BEF9-002F8AED198E}">
      <dsp:nvSpPr>
        <dsp:cNvPr id="0" name=""/>
        <dsp:cNvSpPr/>
      </dsp:nvSpPr>
      <dsp:spPr>
        <a:xfrm>
          <a:off x="0" y="37583"/>
          <a:ext cx="5913437" cy="51480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ES" sz="2200" kern="1200" dirty="0"/>
            <a:t>Autor de la herramienta.</a:t>
          </a:r>
          <a:endParaRPr lang="en-US" sz="2200" kern="1200" dirty="0"/>
        </a:p>
      </dsp:txBody>
      <dsp:txXfrm>
        <a:off x="25130" y="62713"/>
        <a:ext cx="5863177" cy="464540"/>
      </dsp:txXfrm>
    </dsp:sp>
    <dsp:sp modelId="{59B41D15-0641-4FB9-A6CC-56712D0B86D0}">
      <dsp:nvSpPr>
        <dsp:cNvPr id="0" name=""/>
        <dsp:cNvSpPr/>
      </dsp:nvSpPr>
      <dsp:spPr>
        <a:xfrm>
          <a:off x="0" y="615743"/>
          <a:ext cx="5913437" cy="51480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ES" sz="2200" kern="1200" dirty="0"/>
            <a:t>Fecha de la creación de la herramienta.</a:t>
          </a:r>
          <a:endParaRPr lang="en-US" sz="2200" kern="1200" dirty="0"/>
        </a:p>
      </dsp:txBody>
      <dsp:txXfrm>
        <a:off x="25130" y="640873"/>
        <a:ext cx="5863177" cy="464540"/>
      </dsp:txXfrm>
    </dsp:sp>
    <dsp:sp modelId="{CC4A7286-6F90-4039-A80A-7D7EF17FAB32}">
      <dsp:nvSpPr>
        <dsp:cNvPr id="0" name=""/>
        <dsp:cNvSpPr/>
      </dsp:nvSpPr>
      <dsp:spPr>
        <a:xfrm>
          <a:off x="0" y="1193903"/>
          <a:ext cx="5913437" cy="51480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ES" sz="2200" kern="1200" dirty="0"/>
            <a:t>Versión actual de la herramienta.</a:t>
          </a:r>
          <a:endParaRPr lang="en-US" sz="2200" kern="1200" dirty="0"/>
        </a:p>
      </dsp:txBody>
      <dsp:txXfrm>
        <a:off x="25130" y="1219033"/>
        <a:ext cx="5863177" cy="464540"/>
      </dsp:txXfrm>
    </dsp:sp>
    <dsp:sp modelId="{A2E88542-B032-439C-AB0D-E490257BC1A1}">
      <dsp:nvSpPr>
        <dsp:cNvPr id="0" name=""/>
        <dsp:cNvSpPr/>
      </dsp:nvSpPr>
      <dsp:spPr>
        <a:xfrm>
          <a:off x="0" y="1772064"/>
          <a:ext cx="5913437" cy="51480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ES" sz="2200" kern="1200" dirty="0"/>
            <a:t>Requisitos de prueba.</a:t>
          </a:r>
          <a:endParaRPr lang="en-US" sz="2200" kern="1200" dirty="0"/>
        </a:p>
      </dsp:txBody>
      <dsp:txXfrm>
        <a:off x="25130" y="1797194"/>
        <a:ext cx="5863177" cy="464540"/>
      </dsp:txXfrm>
    </dsp:sp>
    <dsp:sp modelId="{5702ACC8-6304-436B-9CE9-A8E7723630F9}">
      <dsp:nvSpPr>
        <dsp:cNvPr id="0" name=""/>
        <dsp:cNvSpPr/>
      </dsp:nvSpPr>
      <dsp:spPr>
        <a:xfrm>
          <a:off x="0" y="2350224"/>
          <a:ext cx="5913437" cy="51480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ES" sz="2200" kern="1200" dirty="0"/>
            <a:t>Herramientas similares.</a:t>
          </a:r>
          <a:endParaRPr lang="en-US" sz="2200" kern="1200" dirty="0"/>
        </a:p>
      </dsp:txBody>
      <dsp:txXfrm>
        <a:off x="25130" y="2375354"/>
        <a:ext cx="5863177" cy="464540"/>
      </dsp:txXfrm>
    </dsp:sp>
    <dsp:sp modelId="{3DB1CB43-FF43-466C-9B37-3A3895295A18}">
      <dsp:nvSpPr>
        <dsp:cNvPr id="0" name=""/>
        <dsp:cNvSpPr/>
      </dsp:nvSpPr>
      <dsp:spPr>
        <a:xfrm>
          <a:off x="0" y="2928384"/>
          <a:ext cx="5913437" cy="51480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ES" sz="2200" kern="1200" dirty="0"/>
            <a:t>Compañías que lo usan.</a:t>
          </a:r>
          <a:endParaRPr lang="en-US" sz="2200" kern="1200" dirty="0"/>
        </a:p>
      </dsp:txBody>
      <dsp:txXfrm>
        <a:off x="25130" y="2953514"/>
        <a:ext cx="5863177" cy="464540"/>
      </dsp:txXfrm>
    </dsp:sp>
    <dsp:sp modelId="{8DF37138-99D1-4F6E-9E4C-FAE1E0141F9E}">
      <dsp:nvSpPr>
        <dsp:cNvPr id="0" name=""/>
        <dsp:cNvSpPr/>
      </dsp:nvSpPr>
      <dsp:spPr>
        <a:xfrm>
          <a:off x="0" y="3506544"/>
          <a:ext cx="5913437" cy="51480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ES" sz="2200" kern="1200" dirty="0"/>
            <a:t>Dificultad de configuración.</a:t>
          </a:r>
          <a:endParaRPr lang="en-US" sz="2200" kern="1200" dirty="0"/>
        </a:p>
      </dsp:txBody>
      <dsp:txXfrm>
        <a:off x="25130" y="3531674"/>
        <a:ext cx="5863177" cy="464540"/>
      </dsp:txXfrm>
    </dsp:sp>
    <dsp:sp modelId="{F1F22910-91D5-4800-9637-1DCEB4D9B30E}">
      <dsp:nvSpPr>
        <dsp:cNvPr id="0" name=""/>
        <dsp:cNvSpPr/>
      </dsp:nvSpPr>
      <dsp:spPr>
        <a:xfrm>
          <a:off x="0" y="4084704"/>
          <a:ext cx="5913437" cy="51480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ES" sz="2200" kern="1200" dirty="0"/>
            <a:t>Impulsores.</a:t>
          </a:r>
          <a:endParaRPr lang="en-US" sz="2200" kern="1200" dirty="0"/>
        </a:p>
      </dsp:txBody>
      <dsp:txXfrm>
        <a:off x="25130" y="4109834"/>
        <a:ext cx="5863177" cy="4645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AE1D45-062B-4A3C-BB4A-43BF8565C785}">
      <dsp:nvSpPr>
        <dsp:cNvPr id="0" name=""/>
        <dsp:cNvSpPr/>
      </dsp:nvSpPr>
      <dsp:spPr>
        <a:xfrm>
          <a:off x="0" y="685403"/>
          <a:ext cx="5913437" cy="1006200"/>
        </a:xfrm>
        <a:prstGeom prst="roundRect">
          <a:avLst/>
        </a:prstGeom>
        <a:gradFill rotWithShape="0">
          <a:gsLst>
            <a:gs pos="0">
              <a:schemeClr val="accent3">
                <a:shade val="50000"/>
                <a:hueOff val="0"/>
                <a:satOff val="0"/>
                <a:lumOff val="0"/>
                <a:alphaOff val="0"/>
                <a:tint val="98000"/>
                <a:satMod val="110000"/>
                <a:lumMod val="104000"/>
              </a:schemeClr>
            </a:gs>
            <a:gs pos="69000">
              <a:schemeClr val="accent3">
                <a:shade val="50000"/>
                <a:hueOff val="0"/>
                <a:satOff val="0"/>
                <a:lumOff val="0"/>
                <a:alphaOff val="0"/>
                <a:shade val="88000"/>
                <a:satMod val="130000"/>
                <a:lumMod val="92000"/>
              </a:schemeClr>
            </a:gs>
            <a:gs pos="100000">
              <a:schemeClr val="accent3">
                <a:shade val="50000"/>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s-ES" sz="4300" kern="1200" dirty="0"/>
            <a:t>Lenguaje de escritura</a:t>
          </a:r>
          <a:endParaRPr lang="en-US" sz="4300" kern="1200" dirty="0"/>
        </a:p>
      </dsp:txBody>
      <dsp:txXfrm>
        <a:off x="49119" y="734522"/>
        <a:ext cx="5815199" cy="907962"/>
      </dsp:txXfrm>
    </dsp:sp>
    <dsp:sp modelId="{1AAE284B-F4DD-4B8E-A615-7F5A3A55D73E}">
      <dsp:nvSpPr>
        <dsp:cNvPr id="0" name=""/>
        <dsp:cNvSpPr/>
      </dsp:nvSpPr>
      <dsp:spPr>
        <a:xfrm>
          <a:off x="0" y="1815444"/>
          <a:ext cx="5913437" cy="1006200"/>
        </a:xfrm>
        <a:prstGeom prst="roundRect">
          <a:avLst/>
        </a:prstGeom>
        <a:gradFill rotWithShape="0">
          <a:gsLst>
            <a:gs pos="0">
              <a:schemeClr val="accent3">
                <a:shade val="50000"/>
                <a:hueOff val="-173639"/>
                <a:satOff val="25936"/>
                <a:lumOff val="23951"/>
                <a:alphaOff val="0"/>
                <a:tint val="98000"/>
                <a:satMod val="110000"/>
                <a:lumMod val="104000"/>
              </a:schemeClr>
            </a:gs>
            <a:gs pos="69000">
              <a:schemeClr val="accent3">
                <a:shade val="50000"/>
                <a:hueOff val="-173639"/>
                <a:satOff val="25936"/>
                <a:lumOff val="23951"/>
                <a:alphaOff val="0"/>
                <a:shade val="88000"/>
                <a:satMod val="130000"/>
                <a:lumMod val="92000"/>
              </a:schemeClr>
            </a:gs>
            <a:gs pos="100000">
              <a:schemeClr val="accent3">
                <a:shade val="50000"/>
                <a:hueOff val="-173639"/>
                <a:satOff val="25936"/>
                <a:lumOff val="23951"/>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s-ES" sz="4300" kern="1200" dirty="0"/>
            <a:t>Sistema operativo</a:t>
          </a:r>
          <a:endParaRPr lang="en-US" sz="4300" kern="1200" dirty="0"/>
        </a:p>
      </dsp:txBody>
      <dsp:txXfrm>
        <a:off x="49119" y="1864563"/>
        <a:ext cx="5815199" cy="907962"/>
      </dsp:txXfrm>
    </dsp:sp>
    <dsp:sp modelId="{ECD22415-05BC-4199-B76F-BA3AFC182A2F}">
      <dsp:nvSpPr>
        <dsp:cNvPr id="0" name=""/>
        <dsp:cNvSpPr/>
      </dsp:nvSpPr>
      <dsp:spPr>
        <a:xfrm>
          <a:off x="0" y="2945483"/>
          <a:ext cx="5913437" cy="1006200"/>
        </a:xfrm>
        <a:prstGeom prst="roundRect">
          <a:avLst/>
        </a:prstGeom>
        <a:gradFill rotWithShape="0">
          <a:gsLst>
            <a:gs pos="0">
              <a:schemeClr val="accent3">
                <a:shade val="50000"/>
                <a:hueOff val="-173639"/>
                <a:satOff val="25936"/>
                <a:lumOff val="23951"/>
                <a:alphaOff val="0"/>
                <a:tint val="98000"/>
                <a:satMod val="110000"/>
                <a:lumMod val="104000"/>
              </a:schemeClr>
            </a:gs>
            <a:gs pos="69000">
              <a:schemeClr val="accent3">
                <a:shade val="50000"/>
                <a:hueOff val="-173639"/>
                <a:satOff val="25936"/>
                <a:lumOff val="23951"/>
                <a:alphaOff val="0"/>
                <a:shade val="88000"/>
                <a:satMod val="130000"/>
                <a:lumMod val="92000"/>
              </a:schemeClr>
            </a:gs>
            <a:gs pos="100000">
              <a:schemeClr val="accent3">
                <a:shade val="50000"/>
                <a:hueOff val="-173639"/>
                <a:satOff val="25936"/>
                <a:lumOff val="23951"/>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s-ES" sz="4300" kern="1200" dirty="0"/>
            <a:t>Velocidad de las pruebas</a:t>
          </a:r>
          <a:endParaRPr lang="en-US" sz="4300" kern="1200" dirty="0"/>
        </a:p>
      </dsp:txBody>
      <dsp:txXfrm>
        <a:off x="49119" y="2994602"/>
        <a:ext cx="5815199" cy="9079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21B9B3-D9B6-40C4-936A-7068C8CA6F41}">
      <dsp:nvSpPr>
        <dsp:cNvPr id="0" name=""/>
        <dsp:cNvSpPr/>
      </dsp:nvSpPr>
      <dsp:spPr>
        <a:xfrm>
          <a:off x="0" y="566"/>
          <a:ext cx="5913437" cy="0"/>
        </a:xfrm>
        <a:prstGeom prst="line">
          <a:avLst/>
        </a:prstGeom>
        <a:gradFill rotWithShape="0">
          <a:gsLst>
            <a:gs pos="0">
              <a:schemeClr val="accent3">
                <a:hueOff val="0"/>
                <a:satOff val="0"/>
                <a:lumOff val="0"/>
                <a:alphaOff val="0"/>
                <a:tint val="98000"/>
                <a:satMod val="110000"/>
                <a:lumMod val="104000"/>
              </a:schemeClr>
            </a:gs>
            <a:gs pos="69000">
              <a:schemeClr val="accent3">
                <a:hueOff val="0"/>
                <a:satOff val="0"/>
                <a:lumOff val="0"/>
                <a:alphaOff val="0"/>
                <a:shade val="88000"/>
                <a:satMod val="130000"/>
                <a:lumMod val="92000"/>
              </a:schemeClr>
            </a:gs>
            <a:gs pos="100000">
              <a:schemeClr val="accent3">
                <a:hueOff val="0"/>
                <a:satOff val="0"/>
                <a:lumOff val="0"/>
                <a:alphaOff val="0"/>
                <a:shade val="78000"/>
                <a:satMod val="130000"/>
                <a:lumMod val="92000"/>
              </a:schemeClr>
            </a:gs>
          </a:gsLst>
          <a:lin ang="5400000" scaled="0"/>
        </a:gradFill>
        <a:ln w="9525" cap="flat" cmpd="sng" algn="ctr">
          <a:solidFill>
            <a:schemeClr val="accent3">
              <a:hueOff val="0"/>
              <a:satOff val="0"/>
              <a:lumOff val="0"/>
              <a:alphaOff val="0"/>
            </a:schemeClr>
          </a:solidFill>
          <a:prstDash val="solid"/>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1">
          <a:scrgbClr r="0" g="0" b="0"/>
        </a:lnRef>
        <a:fillRef idx="3">
          <a:scrgbClr r="0" g="0" b="0"/>
        </a:fillRef>
        <a:effectRef idx="3">
          <a:scrgbClr r="0" g="0" b="0"/>
        </a:effectRef>
        <a:fontRef idx="minor">
          <a:schemeClr val="lt1"/>
        </a:fontRef>
      </dsp:style>
    </dsp:sp>
    <dsp:sp modelId="{EA44D6AF-DB6F-4729-B43F-847A28717C37}">
      <dsp:nvSpPr>
        <dsp:cNvPr id="0" name=""/>
        <dsp:cNvSpPr/>
      </dsp:nvSpPr>
      <dsp:spPr>
        <a:xfrm>
          <a:off x="0" y="566"/>
          <a:ext cx="5913437" cy="515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s-ES" sz="2400" kern="1200" dirty="0"/>
            <a:t>Alcance (Android, IOS, Windows…)</a:t>
          </a:r>
          <a:endParaRPr lang="en-US" sz="2400" kern="1200" dirty="0"/>
        </a:p>
      </dsp:txBody>
      <dsp:txXfrm>
        <a:off x="0" y="566"/>
        <a:ext cx="5913437" cy="515106"/>
      </dsp:txXfrm>
    </dsp:sp>
    <dsp:sp modelId="{2B3AAD2A-92B3-4E54-8C99-AC46C7B1D025}">
      <dsp:nvSpPr>
        <dsp:cNvPr id="0" name=""/>
        <dsp:cNvSpPr/>
      </dsp:nvSpPr>
      <dsp:spPr>
        <a:xfrm>
          <a:off x="0" y="515672"/>
          <a:ext cx="5913437" cy="0"/>
        </a:xfrm>
        <a:prstGeom prst="line">
          <a:avLst/>
        </a:prstGeom>
        <a:gradFill rotWithShape="0">
          <a:gsLst>
            <a:gs pos="0">
              <a:schemeClr val="accent3">
                <a:hueOff val="0"/>
                <a:satOff val="0"/>
                <a:lumOff val="0"/>
                <a:alphaOff val="0"/>
                <a:tint val="98000"/>
                <a:satMod val="110000"/>
                <a:lumMod val="104000"/>
              </a:schemeClr>
            </a:gs>
            <a:gs pos="69000">
              <a:schemeClr val="accent3">
                <a:hueOff val="0"/>
                <a:satOff val="0"/>
                <a:lumOff val="0"/>
                <a:alphaOff val="0"/>
                <a:shade val="88000"/>
                <a:satMod val="130000"/>
                <a:lumMod val="92000"/>
              </a:schemeClr>
            </a:gs>
            <a:gs pos="100000">
              <a:schemeClr val="accent3">
                <a:hueOff val="0"/>
                <a:satOff val="0"/>
                <a:lumOff val="0"/>
                <a:alphaOff val="0"/>
                <a:shade val="78000"/>
                <a:satMod val="130000"/>
                <a:lumMod val="92000"/>
              </a:schemeClr>
            </a:gs>
          </a:gsLst>
          <a:lin ang="5400000" scaled="0"/>
        </a:gradFill>
        <a:ln w="9525" cap="flat" cmpd="sng" algn="ctr">
          <a:solidFill>
            <a:schemeClr val="accent3">
              <a:hueOff val="0"/>
              <a:satOff val="0"/>
              <a:lumOff val="0"/>
              <a:alphaOff val="0"/>
            </a:schemeClr>
          </a:solidFill>
          <a:prstDash val="solid"/>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1">
          <a:scrgbClr r="0" g="0" b="0"/>
        </a:lnRef>
        <a:fillRef idx="3">
          <a:scrgbClr r="0" g="0" b="0"/>
        </a:fillRef>
        <a:effectRef idx="3">
          <a:scrgbClr r="0" g="0" b="0"/>
        </a:effectRef>
        <a:fontRef idx="minor">
          <a:schemeClr val="lt1"/>
        </a:fontRef>
      </dsp:style>
    </dsp:sp>
    <dsp:sp modelId="{849D2AAB-6114-4F39-B076-2657885ED8CC}">
      <dsp:nvSpPr>
        <dsp:cNvPr id="0" name=""/>
        <dsp:cNvSpPr/>
      </dsp:nvSpPr>
      <dsp:spPr>
        <a:xfrm>
          <a:off x="0" y="515672"/>
          <a:ext cx="5913437" cy="515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s-ES" sz="2400" kern="1200" dirty="0"/>
            <a:t>Perfiles adecuados</a:t>
          </a:r>
          <a:endParaRPr lang="en-US" sz="2400" kern="1200" dirty="0"/>
        </a:p>
      </dsp:txBody>
      <dsp:txXfrm>
        <a:off x="0" y="515672"/>
        <a:ext cx="5913437" cy="515106"/>
      </dsp:txXfrm>
    </dsp:sp>
    <dsp:sp modelId="{45293572-F577-4DD0-B798-19DE8560C150}">
      <dsp:nvSpPr>
        <dsp:cNvPr id="0" name=""/>
        <dsp:cNvSpPr/>
      </dsp:nvSpPr>
      <dsp:spPr>
        <a:xfrm>
          <a:off x="0" y="1030778"/>
          <a:ext cx="5913437" cy="0"/>
        </a:xfrm>
        <a:prstGeom prst="line">
          <a:avLst/>
        </a:prstGeom>
        <a:gradFill rotWithShape="0">
          <a:gsLst>
            <a:gs pos="0">
              <a:schemeClr val="accent3">
                <a:hueOff val="0"/>
                <a:satOff val="0"/>
                <a:lumOff val="0"/>
                <a:alphaOff val="0"/>
                <a:tint val="98000"/>
                <a:satMod val="110000"/>
                <a:lumMod val="104000"/>
              </a:schemeClr>
            </a:gs>
            <a:gs pos="69000">
              <a:schemeClr val="accent3">
                <a:hueOff val="0"/>
                <a:satOff val="0"/>
                <a:lumOff val="0"/>
                <a:alphaOff val="0"/>
                <a:shade val="88000"/>
                <a:satMod val="130000"/>
                <a:lumMod val="92000"/>
              </a:schemeClr>
            </a:gs>
            <a:gs pos="100000">
              <a:schemeClr val="accent3">
                <a:hueOff val="0"/>
                <a:satOff val="0"/>
                <a:lumOff val="0"/>
                <a:alphaOff val="0"/>
                <a:shade val="78000"/>
                <a:satMod val="130000"/>
                <a:lumMod val="92000"/>
              </a:schemeClr>
            </a:gs>
          </a:gsLst>
          <a:lin ang="5400000" scaled="0"/>
        </a:gradFill>
        <a:ln w="9525" cap="flat" cmpd="sng" algn="ctr">
          <a:solidFill>
            <a:schemeClr val="accent3">
              <a:hueOff val="0"/>
              <a:satOff val="0"/>
              <a:lumOff val="0"/>
              <a:alphaOff val="0"/>
            </a:schemeClr>
          </a:solidFill>
          <a:prstDash val="solid"/>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1">
          <a:scrgbClr r="0" g="0" b="0"/>
        </a:lnRef>
        <a:fillRef idx="3">
          <a:scrgbClr r="0" g="0" b="0"/>
        </a:fillRef>
        <a:effectRef idx="3">
          <a:scrgbClr r="0" g="0" b="0"/>
        </a:effectRef>
        <a:fontRef idx="minor">
          <a:schemeClr val="lt1"/>
        </a:fontRef>
      </dsp:style>
    </dsp:sp>
    <dsp:sp modelId="{0817E849-E05F-4C21-B176-6291C9CB9631}">
      <dsp:nvSpPr>
        <dsp:cNvPr id="0" name=""/>
        <dsp:cNvSpPr/>
      </dsp:nvSpPr>
      <dsp:spPr>
        <a:xfrm>
          <a:off x="0" y="1030778"/>
          <a:ext cx="5913437" cy="515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s-ES" sz="2400" kern="1200" dirty="0"/>
            <a:t>Método localizador de objetos</a:t>
          </a:r>
          <a:endParaRPr lang="en-US" sz="2400" kern="1200" dirty="0"/>
        </a:p>
      </dsp:txBody>
      <dsp:txXfrm>
        <a:off x="0" y="1030778"/>
        <a:ext cx="5913437" cy="515106"/>
      </dsp:txXfrm>
    </dsp:sp>
    <dsp:sp modelId="{A598AA0A-FC08-4DDF-B4AE-C535552E98C2}">
      <dsp:nvSpPr>
        <dsp:cNvPr id="0" name=""/>
        <dsp:cNvSpPr/>
      </dsp:nvSpPr>
      <dsp:spPr>
        <a:xfrm>
          <a:off x="0" y="1545884"/>
          <a:ext cx="5913437" cy="0"/>
        </a:xfrm>
        <a:prstGeom prst="line">
          <a:avLst/>
        </a:prstGeom>
        <a:gradFill rotWithShape="0">
          <a:gsLst>
            <a:gs pos="0">
              <a:schemeClr val="accent3">
                <a:hueOff val="0"/>
                <a:satOff val="0"/>
                <a:lumOff val="0"/>
                <a:alphaOff val="0"/>
                <a:tint val="98000"/>
                <a:satMod val="110000"/>
                <a:lumMod val="104000"/>
              </a:schemeClr>
            </a:gs>
            <a:gs pos="69000">
              <a:schemeClr val="accent3">
                <a:hueOff val="0"/>
                <a:satOff val="0"/>
                <a:lumOff val="0"/>
                <a:alphaOff val="0"/>
                <a:shade val="88000"/>
                <a:satMod val="130000"/>
                <a:lumMod val="92000"/>
              </a:schemeClr>
            </a:gs>
            <a:gs pos="100000">
              <a:schemeClr val="accent3">
                <a:hueOff val="0"/>
                <a:satOff val="0"/>
                <a:lumOff val="0"/>
                <a:alphaOff val="0"/>
                <a:shade val="78000"/>
                <a:satMod val="130000"/>
                <a:lumMod val="92000"/>
              </a:schemeClr>
            </a:gs>
          </a:gsLst>
          <a:lin ang="5400000" scaled="0"/>
        </a:gradFill>
        <a:ln w="9525" cap="flat" cmpd="sng" algn="ctr">
          <a:solidFill>
            <a:schemeClr val="accent3">
              <a:hueOff val="0"/>
              <a:satOff val="0"/>
              <a:lumOff val="0"/>
              <a:alphaOff val="0"/>
            </a:schemeClr>
          </a:solidFill>
          <a:prstDash val="solid"/>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1">
          <a:scrgbClr r="0" g="0" b="0"/>
        </a:lnRef>
        <a:fillRef idx="3">
          <a:scrgbClr r="0" g="0" b="0"/>
        </a:fillRef>
        <a:effectRef idx="3">
          <a:scrgbClr r="0" g="0" b="0"/>
        </a:effectRef>
        <a:fontRef idx="minor">
          <a:schemeClr val="lt1"/>
        </a:fontRef>
      </dsp:style>
    </dsp:sp>
    <dsp:sp modelId="{A3B9F18C-ABFE-4BD9-8D8F-D684F4E1AB67}">
      <dsp:nvSpPr>
        <dsp:cNvPr id="0" name=""/>
        <dsp:cNvSpPr/>
      </dsp:nvSpPr>
      <dsp:spPr>
        <a:xfrm>
          <a:off x="0" y="1545884"/>
          <a:ext cx="5913437" cy="515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s-ES" sz="2400" kern="1200" dirty="0"/>
            <a:t>Testing de factores externos</a:t>
          </a:r>
          <a:endParaRPr lang="en-US" sz="2400" kern="1200" dirty="0"/>
        </a:p>
      </dsp:txBody>
      <dsp:txXfrm>
        <a:off x="0" y="1545884"/>
        <a:ext cx="5913437" cy="515106"/>
      </dsp:txXfrm>
    </dsp:sp>
    <dsp:sp modelId="{D73C6C92-5F55-45F3-8755-276B76B63DB9}">
      <dsp:nvSpPr>
        <dsp:cNvPr id="0" name=""/>
        <dsp:cNvSpPr/>
      </dsp:nvSpPr>
      <dsp:spPr>
        <a:xfrm>
          <a:off x="0" y="2060990"/>
          <a:ext cx="5913437" cy="0"/>
        </a:xfrm>
        <a:prstGeom prst="line">
          <a:avLst/>
        </a:prstGeom>
        <a:gradFill rotWithShape="0">
          <a:gsLst>
            <a:gs pos="0">
              <a:schemeClr val="accent3">
                <a:hueOff val="0"/>
                <a:satOff val="0"/>
                <a:lumOff val="0"/>
                <a:alphaOff val="0"/>
                <a:tint val="98000"/>
                <a:satMod val="110000"/>
                <a:lumMod val="104000"/>
              </a:schemeClr>
            </a:gs>
            <a:gs pos="69000">
              <a:schemeClr val="accent3">
                <a:hueOff val="0"/>
                <a:satOff val="0"/>
                <a:lumOff val="0"/>
                <a:alphaOff val="0"/>
                <a:shade val="88000"/>
                <a:satMod val="130000"/>
                <a:lumMod val="92000"/>
              </a:schemeClr>
            </a:gs>
            <a:gs pos="100000">
              <a:schemeClr val="accent3">
                <a:hueOff val="0"/>
                <a:satOff val="0"/>
                <a:lumOff val="0"/>
                <a:alphaOff val="0"/>
                <a:shade val="78000"/>
                <a:satMod val="130000"/>
                <a:lumMod val="92000"/>
              </a:schemeClr>
            </a:gs>
          </a:gsLst>
          <a:lin ang="5400000" scaled="0"/>
        </a:gradFill>
        <a:ln w="9525" cap="flat" cmpd="sng" algn="ctr">
          <a:solidFill>
            <a:schemeClr val="accent3">
              <a:hueOff val="0"/>
              <a:satOff val="0"/>
              <a:lumOff val="0"/>
              <a:alphaOff val="0"/>
            </a:schemeClr>
          </a:solidFill>
          <a:prstDash val="solid"/>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1">
          <a:scrgbClr r="0" g="0" b="0"/>
        </a:lnRef>
        <a:fillRef idx="3">
          <a:scrgbClr r="0" g="0" b="0"/>
        </a:fillRef>
        <a:effectRef idx="3">
          <a:scrgbClr r="0" g="0" b="0"/>
        </a:effectRef>
        <a:fontRef idx="minor">
          <a:schemeClr val="lt1"/>
        </a:fontRef>
      </dsp:style>
    </dsp:sp>
    <dsp:sp modelId="{1ABB97B5-4735-4E4A-9B01-AFC3CB7078EE}">
      <dsp:nvSpPr>
        <dsp:cNvPr id="0" name=""/>
        <dsp:cNvSpPr/>
      </dsp:nvSpPr>
      <dsp:spPr>
        <a:xfrm>
          <a:off x="0" y="2060990"/>
          <a:ext cx="5913437" cy="515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s-ES" sz="2400" kern="1200" dirty="0"/>
            <a:t>Testing de actividades externas</a:t>
          </a:r>
          <a:endParaRPr lang="en-US" sz="2400" kern="1200" dirty="0"/>
        </a:p>
      </dsp:txBody>
      <dsp:txXfrm>
        <a:off x="0" y="2060990"/>
        <a:ext cx="5913437" cy="515106"/>
      </dsp:txXfrm>
    </dsp:sp>
    <dsp:sp modelId="{517AD6FD-D647-4034-BB00-1417DDCAE1BD}">
      <dsp:nvSpPr>
        <dsp:cNvPr id="0" name=""/>
        <dsp:cNvSpPr/>
      </dsp:nvSpPr>
      <dsp:spPr>
        <a:xfrm>
          <a:off x="0" y="2576097"/>
          <a:ext cx="5913437" cy="0"/>
        </a:xfrm>
        <a:prstGeom prst="line">
          <a:avLst/>
        </a:prstGeom>
        <a:gradFill rotWithShape="0">
          <a:gsLst>
            <a:gs pos="0">
              <a:schemeClr val="accent3">
                <a:hueOff val="0"/>
                <a:satOff val="0"/>
                <a:lumOff val="0"/>
                <a:alphaOff val="0"/>
                <a:tint val="98000"/>
                <a:satMod val="110000"/>
                <a:lumMod val="104000"/>
              </a:schemeClr>
            </a:gs>
            <a:gs pos="69000">
              <a:schemeClr val="accent3">
                <a:hueOff val="0"/>
                <a:satOff val="0"/>
                <a:lumOff val="0"/>
                <a:alphaOff val="0"/>
                <a:shade val="88000"/>
                <a:satMod val="130000"/>
                <a:lumMod val="92000"/>
              </a:schemeClr>
            </a:gs>
            <a:gs pos="100000">
              <a:schemeClr val="accent3">
                <a:hueOff val="0"/>
                <a:satOff val="0"/>
                <a:lumOff val="0"/>
                <a:alphaOff val="0"/>
                <a:shade val="78000"/>
                <a:satMod val="130000"/>
                <a:lumMod val="92000"/>
              </a:schemeClr>
            </a:gs>
          </a:gsLst>
          <a:lin ang="5400000" scaled="0"/>
        </a:gradFill>
        <a:ln w="9525" cap="flat" cmpd="sng" algn="ctr">
          <a:solidFill>
            <a:schemeClr val="accent3">
              <a:hueOff val="0"/>
              <a:satOff val="0"/>
              <a:lumOff val="0"/>
              <a:alphaOff val="0"/>
            </a:schemeClr>
          </a:solidFill>
          <a:prstDash val="solid"/>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1">
          <a:scrgbClr r="0" g="0" b="0"/>
        </a:lnRef>
        <a:fillRef idx="3">
          <a:scrgbClr r="0" g="0" b="0"/>
        </a:fillRef>
        <a:effectRef idx="3">
          <a:scrgbClr r="0" g="0" b="0"/>
        </a:effectRef>
        <a:fontRef idx="minor">
          <a:schemeClr val="lt1"/>
        </a:fontRef>
      </dsp:style>
    </dsp:sp>
    <dsp:sp modelId="{847C9F5E-1E62-4676-AC28-417BFBA40D87}">
      <dsp:nvSpPr>
        <dsp:cNvPr id="0" name=""/>
        <dsp:cNvSpPr/>
      </dsp:nvSpPr>
      <dsp:spPr>
        <a:xfrm>
          <a:off x="0" y="2576097"/>
          <a:ext cx="5913437" cy="515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s-ES" sz="2400" kern="1200" dirty="0"/>
            <a:t>Mensajes toast</a:t>
          </a:r>
          <a:endParaRPr lang="en-US" sz="2400" kern="1200" dirty="0"/>
        </a:p>
      </dsp:txBody>
      <dsp:txXfrm>
        <a:off x="0" y="2576097"/>
        <a:ext cx="5913437" cy="515106"/>
      </dsp:txXfrm>
    </dsp:sp>
    <dsp:sp modelId="{BC216581-43AA-4213-83E9-7919FE62F293}">
      <dsp:nvSpPr>
        <dsp:cNvPr id="0" name=""/>
        <dsp:cNvSpPr/>
      </dsp:nvSpPr>
      <dsp:spPr>
        <a:xfrm>
          <a:off x="0" y="3091203"/>
          <a:ext cx="5913437" cy="0"/>
        </a:xfrm>
        <a:prstGeom prst="line">
          <a:avLst/>
        </a:prstGeom>
        <a:gradFill rotWithShape="0">
          <a:gsLst>
            <a:gs pos="0">
              <a:schemeClr val="accent3">
                <a:hueOff val="0"/>
                <a:satOff val="0"/>
                <a:lumOff val="0"/>
                <a:alphaOff val="0"/>
                <a:tint val="98000"/>
                <a:satMod val="110000"/>
                <a:lumMod val="104000"/>
              </a:schemeClr>
            </a:gs>
            <a:gs pos="69000">
              <a:schemeClr val="accent3">
                <a:hueOff val="0"/>
                <a:satOff val="0"/>
                <a:lumOff val="0"/>
                <a:alphaOff val="0"/>
                <a:shade val="88000"/>
                <a:satMod val="130000"/>
                <a:lumMod val="92000"/>
              </a:schemeClr>
            </a:gs>
            <a:gs pos="100000">
              <a:schemeClr val="accent3">
                <a:hueOff val="0"/>
                <a:satOff val="0"/>
                <a:lumOff val="0"/>
                <a:alphaOff val="0"/>
                <a:shade val="78000"/>
                <a:satMod val="130000"/>
                <a:lumMod val="92000"/>
              </a:schemeClr>
            </a:gs>
          </a:gsLst>
          <a:lin ang="5400000" scaled="0"/>
        </a:gradFill>
        <a:ln w="9525" cap="flat" cmpd="sng" algn="ctr">
          <a:solidFill>
            <a:schemeClr val="accent3">
              <a:hueOff val="0"/>
              <a:satOff val="0"/>
              <a:lumOff val="0"/>
              <a:alphaOff val="0"/>
            </a:schemeClr>
          </a:solidFill>
          <a:prstDash val="solid"/>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1">
          <a:scrgbClr r="0" g="0" b="0"/>
        </a:lnRef>
        <a:fillRef idx="3">
          <a:scrgbClr r="0" g="0" b="0"/>
        </a:fillRef>
        <a:effectRef idx="3">
          <a:scrgbClr r="0" g="0" b="0"/>
        </a:effectRef>
        <a:fontRef idx="minor">
          <a:schemeClr val="lt1"/>
        </a:fontRef>
      </dsp:style>
    </dsp:sp>
    <dsp:sp modelId="{93984AE3-ED95-4A50-A318-3871466F946D}">
      <dsp:nvSpPr>
        <dsp:cNvPr id="0" name=""/>
        <dsp:cNvSpPr/>
      </dsp:nvSpPr>
      <dsp:spPr>
        <a:xfrm>
          <a:off x="0" y="3091203"/>
          <a:ext cx="5913437" cy="515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s-ES" sz="2400" kern="1200" dirty="0"/>
            <a:t>Medición de los test</a:t>
          </a:r>
          <a:endParaRPr lang="en-US" sz="2400" kern="1200" dirty="0"/>
        </a:p>
      </dsp:txBody>
      <dsp:txXfrm>
        <a:off x="0" y="3091203"/>
        <a:ext cx="5913437" cy="515106"/>
      </dsp:txXfrm>
    </dsp:sp>
    <dsp:sp modelId="{11FC73DA-C79C-4C25-85FA-28B0386B9649}">
      <dsp:nvSpPr>
        <dsp:cNvPr id="0" name=""/>
        <dsp:cNvSpPr/>
      </dsp:nvSpPr>
      <dsp:spPr>
        <a:xfrm>
          <a:off x="0" y="3606309"/>
          <a:ext cx="5913437" cy="0"/>
        </a:xfrm>
        <a:prstGeom prst="line">
          <a:avLst/>
        </a:prstGeom>
        <a:gradFill rotWithShape="0">
          <a:gsLst>
            <a:gs pos="0">
              <a:schemeClr val="accent3">
                <a:hueOff val="0"/>
                <a:satOff val="0"/>
                <a:lumOff val="0"/>
                <a:alphaOff val="0"/>
                <a:tint val="98000"/>
                <a:satMod val="110000"/>
                <a:lumMod val="104000"/>
              </a:schemeClr>
            </a:gs>
            <a:gs pos="69000">
              <a:schemeClr val="accent3">
                <a:hueOff val="0"/>
                <a:satOff val="0"/>
                <a:lumOff val="0"/>
                <a:alphaOff val="0"/>
                <a:shade val="88000"/>
                <a:satMod val="130000"/>
                <a:lumMod val="92000"/>
              </a:schemeClr>
            </a:gs>
            <a:gs pos="100000">
              <a:schemeClr val="accent3">
                <a:hueOff val="0"/>
                <a:satOff val="0"/>
                <a:lumOff val="0"/>
                <a:alphaOff val="0"/>
                <a:shade val="78000"/>
                <a:satMod val="130000"/>
                <a:lumMod val="92000"/>
              </a:schemeClr>
            </a:gs>
          </a:gsLst>
          <a:lin ang="5400000" scaled="0"/>
        </a:gradFill>
        <a:ln w="9525" cap="flat" cmpd="sng" algn="ctr">
          <a:solidFill>
            <a:schemeClr val="accent3">
              <a:hueOff val="0"/>
              <a:satOff val="0"/>
              <a:lumOff val="0"/>
              <a:alphaOff val="0"/>
            </a:schemeClr>
          </a:solidFill>
          <a:prstDash val="solid"/>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1">
          <a:scrgbClr r="0" g="0" b="0"/>
        </a:lnRef>
        <a:fillRef idx="3">
          <a:scrgbClr r="0" g="0" b="0"/>
        </a:fillRef>
        <a:effectRef idx="3">
          <a:scrgbClr r="0" g="0" b="0"/>
        </a:effectRef>
        <a:fontRef idx="minor">
          <a:schemeClr val="lt1"/>
        </a:fontRef>
      </dsp:style>
    </dsp:sp>
    <dsp:sp modelId="{2CC8B379-BAF6-4977-ABD1-B478F4A26ED2}">
      <dsp:nvSpPr>
        <dsp:cNvPr id="0" name=""/>
        <dsp:cNvSpPr/>
      </dsp:nvSpPr>
      <dsp:spPr>
        <a:xfrm>
          <a:off x="0" y="3606309"/>
          <a:ext cx="5913437" cy="515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s-ES" sz="2400" kern="1200" dirty="0"/>
            <a:t>Multilenguaje</a:t>
          </a:r>
          <a:endParaRPr lang="en-US" sz="2400" kern="1200" dirty="0"/>
        </a:p>
      </dsp:txBody>
      <dsp:txXfrm>
        <a:off x="0" y="3606309"/>
        <a:ext cx="5913437" cy="515106"/>
      </dsp:txXfrm>
    </dsp:sp>
    <dsp:sp modelId="{4FFA8854-2B7B-4965-AF54-DB40E70BF701}">
      <dsp:nvSpPr>
        <dsp:cNvPr id="0" name=""/>
        <dsp:cNvSpPr/>
      </dsp:nvSpPr>
      <dsp:spPr>
        <a:xfrm>
          <a:off x="0" y="4121415"/>
          <a:ext cx="5913437" cy="0"/>
        </a:xfrm>
        <a:prstGeom prst="line">
          <a:avLst/>
        </a:prstGeom>
        <a:gradFill rotWithShape="0">
          <a:gsLst>
            <a:gs pos="0">
              <a:schemeClr val="accent3">
                <a:hueOff val="0"/>
                <a:satOff val="0"/>
                <a:lumOff val="0"/>
                <a:alphaOff val="0"/>
                <a:tint val="98000"/>
                <a:satMod val="110000"/>
                <a:lumMod val="104000"/>
              </a:schemeClr>
            </a:gs>
            <a:gs pos="69000">
              <a:schemeClr val="accent3">
                <a:hueOff val="0"/>
                <a:satOff val="0"/>
                <a:lumOff val="0"/>
                <a:alphaOff val="0"/>
                <a:shade val="88000"/>
                <a:satMod val="130000"/>
                <a:lumMod val="92000"/>
              </a:schemeClr>
            </a:gs>
            <a:gs pos="100000">
              <a:schemeClr val="accent3">
                <a:hueOff val="0"/>
                <a:satOff val="0"/>
                <a:lumOff val="0"/>
                <a:alphaOff val="0"/>
                <a:shade val="78000"/>
                <a:satMod val="130000"/>
                <a:lumMod val="92000"/>
              </a:schemeClr>
            </a:gs>
          </a:gsLst>
          <a:lin ang="5400000" scaled="0"/>
        </a:gradFill>
        <a:ln w="9525" cap="flat" cmpd="sng" algn="ctr">
          <a:solidFill>
            <a:schemeClr val="accent3">
              <a:hueOff val="0"/>
              <a:satOff val="0"/>
              <a:lumOff val="0"/>
              <a:alphaOff val="0"/>
            </a:schemeClr>
          </a:solidFill>
          <a:prstDash val="solid"/>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1">
          <a:scrgbClr r="0" g="0" b="0"/>
        </a:lnRef>
        <a:fillRef idx="3">
          <a:scrgbClr r="0" g="0" b="0"/>
        </a:fillRef>
        <a:effectRef idx="3">
          <a:scrgbClr r="0" g="0" b="0"/>
        </a:effectRef>
        <a:fontRef idx="minor">
          <a:schemeClr val="lt1"/>
        </a:fontRef>
      </dsp:style>
    </dsp:sp>
    <dsp:sp modelId="{4E49A769-8DE3-469A-89C6-5A14525FB7C0}">
      <dsp:nvSpPr>
        <dsp:cNvPr id="0" name=""/>
        <dsp:cNvSpPr/>
      </dsp:nvSpPr>
      <dsp:spPr>
        <a:xfrm>
          <a:off x="0" y="4121415"/>
          <a:ext cx="5913437" cy="515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s-ES" sz="2400" kern="1200" dirty="0"/>
            <a:t>Soporte de aplicaciones web</a:t>
          </a:r>
          <a:endParaRPr lang="en-US" sz="2400" kern="1200" dirty="0"/>
        </a:p>
      </dsp:txBody>
      <dsp:txXfrm>
        <a:off x="0" y="4121415"/>
        <a:ext cx="5913437" cy="51510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3A4D3C-F1E1-4F69-9A7A-BA8651FF1059}" type="datetimeFigureOut">
              <a:rPr lang="es-ES" smtClean="0"/>
              <a:t>09/04/2018</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B464DB-0213-41EB-B00A-BC9E8E48664B}" type="slidenum">
              <a:rPr lang="es-ES" smtClean="0"/>
              <a:t>‹Nº›</a:t>
            </a:fld>
            <a:endParaRPr lang="es-ES" dirty="0"/>
          </a:p>
        </p:txBody>
      </p:sp>
    </p:spTree>
    <p:extLst>
      <p:ext uri="{BB962C8B-B14F-4D97-AF65-F5344CB8AC3E}">
        <p14:creationId xmlns:p14="http://schemas.microsoft.com/office/powerpoint/2010/main" val="2807530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4/9/2018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5838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9155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0459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2635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3796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6807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0645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6763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740353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4/9/2018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6392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4/9/2018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3608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4/9/2018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2622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5F9E98A-4FF4-43D6-9C48-6DF0E7F2D2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07A636-DC99-4588-80C4-9E069B97C3F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pic>
        <p:nvPicPr>
          <p:cNvPr id="12" name="Picture 11">
            <a:extLst>
              <a:ext uri="{FF2B5EF4-FFF2-40B4-BE49-F238E27FC236}">
                <a16:creationId xmlns:a16="http://schemas.microsoft.com/office/drawing/2014/main" id="{D4ED6A5F-3B06-48C5-850F-8045C4DF69A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C9A60B9D-8DAC-4DA9-88DE-9911621A2B9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F2BAA51-3181-4303-929A-FCD9C33F890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7685" y="1328764"/>
            <a:ext cx="0" cy="3466826"/>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BCC13671-9562-4835-A6EA-D849F9B729D3}"/>
              </a:ext>
            </a:extLst>
          </p:cNvPr>
          <p:cNvSpPr>
            <a:spLocks noGrp="1"/>
          </p:cNvSpPr>
          <p:nvPr>
            <p:ph type="ctrTitle"/>
          </p:nvPr>
        </p:nvSpPr>
        <p:spPr>
          <a:xfrm>
            <a:off x="960933" y="960241"/>
            <a:ext cx="6849699" cy="4203872"/>
          </a:xfrm>
        </p:spPr>
        <p:txBody>
          <a:bodyPr anchor="ctr">
            <a:normAutofit/>
          </a:bodyPr>
          <a:lstStyle/>
          <a:p>
            <a:pPr algn="r"/>
            <a:r>
              <a:rPr lang="es-ES" sz="5400" dirty="0"/>
              <a:t>Desarrollo con tecnologías emergentes</a:t>
            </a:r>
          </a:p>
        </p:txBody>
      </p:sp>
      <p:sp>
        <p:nvSpPr>
          <p:cNvPr id="3" name="Subtítulo 2">
            <a:extLst>
              <a:ext uri="{FF2B5EF4-FFF2-40B4-BE49-F238E27FC236}">
                <a16:creationId xmlns:a16="http://schemas.microsoft.com/office/drawing/2014/main" id="{AD7DE343-FB83-4324-AAEE-6B74A9E4D0CD}"/>
              </a:ext>
            </a:extLst>
          </p:cNvPr>
          <p:cNvSpPr>
            <a:spLocks noGrp="1"/>
          </p:cNvSpPr>
          <p:nvPr>
            <p:ph type="subTitle" idx="1"/>
          </p:nvPr>
        </p:nvSpPr>
        <p:spPr>
          <a:xfrm>
            <a:off x="8453071" y="964028"/>
            <a:ext cx="2770873" cy="4196299"/>
          </a:xfrm>
        </p:spPr>
        <p:txBody>
          <a:bodyPr anchor="ctr">
            <a:normAutofit/>
          </a:bodyPr>
          <a:lstStyle/>
          <a:p>
            <a:r>
              <a:rPr lang="es-ES" dirty="0"/>
              <a:t>Grupo m1 </a:t>
            </a:r>
          </a:p>
          <a:p>
            <a:r>
              <a:rPr lang="es-ES" dirty="0"/>
              <a:t>Mobile testing</a:t>
            </a:r>
          </a:p>
        </p:txBody>
      </p:sp>
    </p:spTree>
    <p:extLst>
      <p:ext uri="{BB962C8B-B14F-4D97-AF65-F5344CB8AC3E}">
        <p14:creationId xmlns:p14="http://schemas.microsoft.com/office/powerpoint/2010/main" val="357340169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32D32A60-013B-47A8-8833-D2424080917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E27932B-B694-4C4C-90D7-A0333A7C58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pic>
        <p:nvPicPr>
          <p:cNvPr id="14" name="Picture 13">
            <a:extLst>
              <a:ext uri="{FF2B5EF4-FFF2-40B4-BE49-F238E27FC236}">
                <a16:creationId xmlns:a16="http://schemas.microsoft.com/office/drawing/2014/main" id="{DF63C9AD-AE6E-4512-8171-91612E84CCFB}"/>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FE1A49CE-B63D-457A-A180-1C883E1A63D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EBB0476-5CF0-4F44-8D68-5D42D7AEE43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0" name="Title 1">
            <a:extLst>
              <a:ext uri="{FF2B5EF4-FFF2-40B4-BE49-F238E27FC236}">
                <a16:creationId xmlns:a16="http://schemas.microsoft.com/office/drawing/2014/main" id="{A9DA474E-6B91-4200-840F-0257B2358A75}"/>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sp>
        <p:nvSpPr>
          <p:cNvPr id="2" name="Título 1">
            <a:extLst>
              <a:ext uri="{FF2B5EF4-FFF2-40B4-BE49-F238E27FC236}">
                <a16:creationId xmlns:a16="http://schemas.microsoft.com/office/drawing/2014/main" id="{B7CDE600-6B56-4F7B-B26C-E15E75B1415A}"/>
              </a:ext>
            </a:extLst>
          </p:cNvPr>
          <p:cNvSpPr>
            <a:spLocks noGrp="1"/>
          </p:cNvSpPr>
          <p:nvPr>
            <p:ph type="title"/>
          </p:nvPr>
        </p:nvSpPr>
        <p:spPr>
          <a:xfrm>
            <a:off x="1451579" y="2303047"/>
            <a:ext cx="3272093" cy="2674198"/>
          </a:xfrm>
        </p:spPr>
        <p:txBody>
          <a:bodyPr anchor="t">
            <a:normAutofit/>
          </a:bodyPr>
          <a:lstStyle/>
          <a:p>
            <a:r>
              <a:rPr lang="es-ES" dirty="0"/>
              <a:t>3.1 General</a:t>
            </a:r>
          </a:p>
        </p:txBody>
      </p:sp>
      <p:graphicFrame>
        <p:nvGraphicFramePr>
          <p:cNvPr id="5" name="Marcador de contenido 2">
            <a:extLst>
              <a:ext uri="{FF2B5EF4-FFF2-40B4-BE49-F238E27FC236}">
                <a16:creationId xmlns:a16="http://schemas.microsoft.com/office/drawing/2014/main" id="{2F3DB27C-DBEF-44BA-A788-88107011F968}"/>
              </a:ext>
            </a:extLst>
          </p:cNvPr>
          <p:cNvGraphicFramePr>
            <a:graphicFrameLocks noGrp="1"/>
          </p:cNvGraphicFramePr>
          <p:nvPr>
            <p:ph idx="1"/>
            <p:extLst>
              <p:ext uri="{D42A27DB-BD31-4B8C-83A1-F6EECF244321}">
                <p14:modId xmlns:p14="http://schemas.microsoft.com/office/powerpoint/2010/main" val="3705877232"/>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3609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D32A60-013B-47A8-8833-D2424080917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E27932B-B694-4C4C-90D7-A0333A7C58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pic>
        <p:nvPicPr>
          <p:cNvPr id="14" name="Picture 13">
            <a:extLst>
              <a:ext uri="{FF2B5EF4-FFF2-40B4-BE49-F238E27FC236}">
                <a16:creationId xmlns:a16="http://schemas.microsoft.com/office/drawing/2014/main" id="{DF63C9AD-AE6E-4512-8171-91612E84CCFB}"/>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FE1A49CE-B63D-457A-A180-1C883E1A63D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EBB0476-5CF0-4F44-8D68-5D42D7AEE43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0" name="Title 1">
            <a:extLst>
              <a:ext uri="{FF2B5EF4-FFF2-40B4-BE49-F238E27FC236}">
                <a16:creationId xmlns:a16="http://schemas.microsoft.com/office/drawing/2014/main" id="{A9DA474E-6B91-4200-840F-0257B2358A75}"/>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sp>
        <p:nvSpPr>
          <p:cNvPr id="2" name="Título 1">
            <a:extLst>
              <a:ext uri="{FF2B5EF4-FFF2-40B4-BE49-F238E27FC236}">
                <a16:creationId xmlns:a16="http://schemas.microsoft.com/office/drawing/2014/main" id="{8B8F565E-D5B5-4EDC-9139-9C1F81FA0930}"/>
              </a:ext>
            </a:extLst>
          </p:cNvPr>
          <p:cNvSpPr>
            <a:spLocks noGrp="1"/>
          </p:cNvSpPr>
          <p:nvPr>
            <p:ph type="title"/>
          </p:nvPr>
        </p:nvSpPr>
        <p:spPr>
          <a:xfrm>
            <a:off x="1451579" y="2303047"/>
            <a:ext cx="3272093" cy="2674198"/>
          </a:xfrm>
        </p:spPr>
        <p:txBody>
          <a:bodyPr anchor="t">
            <a:normAutofit/>
          </a:bodyPr>
          <a:lstStyle/>
          <a:p>
            <a:r>
              <a:rPr lang="es-ES" dirty="0"/>
              <a:t>3.2 Rendimiento</a:t>
            </a:r>
            <a:br>
              <a:rPr lang="es-ES" dirty="0"/>
            </a:br>
            <a:endParaRPr lang="es-ES" dirty="0"/>
          </a:p>
        </p:txBody>
      </p:sp>
      <p:graphicFrame>
        <p:nvGraphicFramePr>
          <p:cNvPr id="5" name="Marcador de contenido 2">
            <a:extLst>
              <a:ext uri="{FF2B5EF4-FFF2-40B4-BE49-F238E27FC236}">
                <a16:creationId xmlns:a16="http://schemas.microsoft.com/office/drawing/2014/main" id="{F0B1F1A5-2EC3-4F7A-8192-851B957967F5}"/>
              </a:ext>
            </a:extLst>
          </p:cNvPr>
          <p:cNvGraphicFramePr>
            <a:graphicFrameLocks noGrp="1"/>
          </p:cNvGraphicFramePr>
          <p:nvPr>
            <p:ph idx="1"/>
            <p:extLst>
              <p:ext uri="{D42A27DB-BD31-4B8C-83A1-F6EECF244321}">
                <p14:modId xmlns:p14="http://schemas.microsoft.com/office/powerpoint/2010/main" val="939420418"/>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9189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32D32A60-013B-47A8-8833-D2424080917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E27932B-B694-4C4C-90D7-A0333A7C58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pic>
        <p:nvPicPr>
          <p:cNvPr id="42" name="Picture 41">
            <a:extLst>
              <a:ext uri="{FF2B5EF4-FFF2-40B4-BE49-F238E27FC236}">
                <a16:creationId xmlns:a16="http://schemas.microsoft.com/office/drawing/2014/main" id="{DF63C9AD-AE6E-4512-8171-91612E84CCFB}"/>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4" name="Straight Connector 43">
            <a:extLst>
              <a:ext uri="{FF2B5EF4-FFF2-40B4-BE49-F238E27FC236}">
                <a16:creationId xmlns:a16="http://schemas.microsoft.com/office/drawing/2014/main" id="{FE1A49CE-B63D-457A-A180-1C883E1A63D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EBB0476-5CF0-4F44-8D68-5D42D7AEE43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8" name="Title 1">
            <a:extLst>
              <a:ext uri="{FF2B5EF4-FFF2-40B4-BE49-F238E27FC236}">
                <a16:creationId xmlns:a16="http://schemas.microsoft.com/office/drawing/2014/main" id="{A9DA474E-6B91-4200-840F-0257B2358A75}"/>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sp>
        <p:nvSpPr>
          <p:cNvPr id="2" name="Título 1">
            <a:extLst>
              <a:ext uri="{FF2B5EF4-FFF2-40B4-BE49-F238E27FC236}">
                <a16:creationId xmlns:a16="http://schemas.microsoft.com/office/drawing/2014/main" id="{05141CD6-54F9-4954-BB95-A4930AF14563}"/>
              </a:ext>
            </a:extLst>
          </p:cNvPr>
          <p:cNvSpPr>
            <a:spLocks noGrp="1"/>
          </p:cNvSpPr>
          <p:nvPr>
            <p:ph type="title"/>
          </p:nvPr>
        </p:nvSpPr>
        <p:spPr>
          <a:xfrm>
            <a:off x="1451579" y="2303047"/>
            <a:ext cx="3272093" cy="2674198"/>
          </a:xfrm>
        </p:spPr>
        <p:txBody>
          <a:bodyPr anchor="t">
            <a:normAutofit/>
          </a:bodyPr>
          <a:lstStyle/>
          <a:p>
            <a:r>
              <a:rPr lang="es-ES" dirty="0"/>
              <a:t>3.3 Utilidades</a:t>
            </a:r>
          </a:p>
        </p:txBody>
      </p:sp>
      <p:graphicFrame>
        <p:nvGraphicFramePr>
          <p:cNvPr id="33" name="Marcador de contenido 2">
            <a:extLst>
              <a:ext uri="{FF2B5EF4-FFF2-40B4-BE49-F238E27FC236}">
                <a16:creationId xmlns:a16="http://schemas.microsoft.com/office/drawing/2014/main" id="{53C62D6B-13CF-4679-999F-100F2F52FA5E}"/>
              </a:ext>
            </a:extLst>
          </p:cNvPr>
          <p:cNvGraphicFramePr>
            <a:graphicFrameLocks noGrp="1"/>
          </p:cNvGraphicFramePr>
          <p:nvPr>
            <p:ph idx="1"/>
            <p:extLst>
              <p:ext uri="{D42A27DB-BD31-4B8C-83A1-F6EECF244321}">
                <p14:modId xmlns:p14="http://schemas.microsoft.com/office/powerpoint/2010/main" val="1420621801"/>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654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ES" dirty="0"/>
              <a:t>4. Evaluación de los criterios por tecnología</a:t>
            </a:r>
          </a:p>
        </p:txBody>
      </p:sp>
      <p:sp>
        <p:nvSpPr>
          <p:cNvPr id="3" name="Subtítulo 2"/>
          <p:cNvSpPr>
            <a:spLocks noGrp="1"/>
          </p:cNvSpPr>
          <p:nvPr>
            <p:ph type="subTitle" idx="1"/>
          </p:nvPr>
        </p:nvSpPr>
        <p:spPr/>
        <p:txBody>
          <a:bodyPr/>
          <a:lstStyle/>
          <a:p>
            <a:r>
              <a:rPr lang="es-ES" dirty="0"/>
              <a:t>Appium y espresso</a:t>
            </a:r>
          </a:p>
        </p:txBody>
      </p:sp>
    </p:spTree>
    <p:extLst>
      <p:ext uri="{BB962C8B-B14F-4D97-AF65-F5344CB8AC3E}">
        <p14:creationId xmlns:p14="http://schemas.microsoft.com/office/powerpoint/2010/main" val="82126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4C75E2B-CACA-478C-B26B-182AF87A18E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50FF2874-547C-4D14-9E18-28B19002FB8C}"/>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36CF827D-A163-47F7-BD87-34EB4FA7D69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299D9A9-1DA8-433D-A9BC-FB48D93D421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 name="Marcador de contenido 3"/>
          <p:cNvPicPr>
            <a:picLocks noGrp="1" noChangeAspect="1"/>
          </p:cNvPicPr>
          <p:nvPr>
            <p:ph idx="1"/>
          </p:nvPr>
        </p:nvPicPr>
        <p:blipFill>
          <a:blip r:embed="rId3"/>
          <a:stretch>
            <a:fillRect/>
          </a:stretch>
        </p:blipFill>
        <p:spPr>
          <a:xfrm>
            <a:off x="1451579" y="2115087"/>
            <a:ext cx="9603274" cy="3251902"/>
          </a:xfrm>
          <a:prstGeom prst="rect">
            <a:avLst/>
          </a:prstGeom>
        </p:spPr>
      </p:pic>
      <p:sp>
        <p:nvSpPr>
          <p:cNvPr id="2" name="Título 1"/>
          <p:cNvSpPr>
            <a:spLocks noGrp="1"/>
          </p:cNvSpPr>
          <p:nvPr>
            <p:ph type="title"/>
          </p:nvPr>
        </p:nvSpPr>
        <p:spPr>
          <a:xfrm>
            <a:off x="1451579" y="804519"/>
            <a:ext cx="9603275" cy="1049235"/>
          </a:xfrm>
        </p:spPr>
        <p:txBody>
          <a:bodyPr vert="horz" lIns="91440" tIns="45720" rIns="91440" bIns="45720" rtlCol="0" anchor="t">
            <a:normAutofit/>
          </a:bodyPr>
          <a:lstStyle/>
          <a:p>
            <a:r>
              <a:rPr lang="en-US" dirty="0"/>
              <a:t>4.1 </a:t>
            </a:r>
            <a:r>
              <a:rPr lang="es-ES" dirty="0"/>
              <a:t>Evaluación</a:t>
            </a:r>
            <a:r>
              <a:rPr lang="en-US" dirty="0"/>
              <a:t> de </a:t>
            </a:r>
            <a:r>
              <a:rPr lang="en-US" dirty="0" err="1"/>
              <a:t>los</a:t>
            </a:r>
            <a:r>
              <a:rPr lang="en-US" dirty="0"/>
              <a:t> </a:t>
            </a:r>
            <a:r>
              <a:rPr lang="es-ES" dirty="0"/>
              <a:t>criterios</a:t>
            </a:r>
            <a:r>
              <a:rPr lang="en-US" dirty="0"/>
              <a:t> para Appium</a:t>
            </a:r>
          </a:p>
        </p:txBody>
      </p:sp>
    </p:spTree>
    <p:extLst>
      <p:ext uri="{BB962C8B-B14F-4D97-AF65-F5344CB8AC3E}">
        <p14:creationId xmlns:p14="http://schemas.microsoft.com/office/powerpoint/2010/main" val="2611134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4.1 Evaluación de los criterios para Appium</a:t>
            </a:r>
          </a:p>
        </p:txBody>
      </p:sp>
      <p:pic>
        <p:nvPicPr>
          <p:cNvPr id="5" name="Marcador de contenido 4"/>
          <p:cNvPicPr>
            <a:picLocks noGrp="1" noChangeAspect="1"/>
          </p:cNvPicPr>
          <p:nvPr>
            <p:ph idx="1"/>
          </p:nvPr>
        </p:nvPicPr>
        <p:blipFill>
          <a:blip r:embed="rId2"/>
          <a:stretch>
            <a:fillRect/>
          </a:stretch>
        </p:blipFill>
        <p:spPr>
          <a:xfrm>
            <a:off x="2503486" y="1950955"/>
            <a:ext cx="7021513" cy="650594"/>
          </a:xfrm>
          <a:prstGeom prst="rect">
            <a:avLst/>
          </a:prstGeom>
        </p:spPr>
      </p:pic>
      <p:pic>
        <p:nvPicPr>
          <p:cNvPr id="6" name="Imagen 5"/>
          <p:cNvPicPr>
            <a:picLocks noChangeAspect="1"/>
          </p:cNvPicPr>
          <p:nvPr/>
        </p:nvPicPr>
        <p:blipFill>
          <a:blip r:embed="rId3"/>
          <a:stretch>
            <a:fillRect/>
          </a:stretch>
        </p:blipFill>
        <p:spPr>
          <a:xfrm>
            <a:off x="2503487" y="2698750"/>
            <a:ext cx="7021513" cy="3602661"/>
          </a:xfrm>
          <a:prstGeom prst="rect">
            <a:avLst/>
          </a:prstGeom>
        </p:spPr>
      </p:pic>
    </p:spTree>
    <p:extLst>
      <p:ext uri="{BB962C8B-B14F-4D97-AF65-F5344CB8AC3E}">
        <p14:creationId xmlns:p14="http://schemas.microsoft.com/office/powerpoint/2010/main" val="3815952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4.2 Evaluación de los criterios para Espresso</a:t>
            </a:r>
          </a:p>
        </p:txBody>
      </p:sp>
      <p:pic>
        <p:nvPicPr>
          <p:cNvPr id="4" name="Marcador de contenido 3"/>
          <p:cNvPicPr>
            <a:picLocks noGrp="1" noChangeAspect="1"/>
          </p:cNvPicPr>
          <p:nvPr>
            <p:ph idx="1"/>
          </p:nvPr>
        </p:nvPicPr>
        <p:blipFill>
          <a:blip r:embed="rId2"/>
          <a:stretch>
            <a:fillRect/>
          </a:stretch>
        </p:blipFill>
        <p:spPr>
          <a:xfrm>
            <a:off x="2340212" y="2486818"/>
            <a:ext cx="7511575" cy="2301081"/>
          </a:xfrm>
          <a:prstGeom prst="rect">
            <a:avLst/>
          </a:prstGeom>
        </p:spPr>
      </p:pic>
    </p:spTree>
    <p:extLst>
      <p:ext uri="{BB962C8B-B14F-4D97-AF65-F5344CB8AC3E}">
        <p14:creationId xmlns:p14="http://schemas.microsoft.com/office/powerpoint/2010/main" val="3417947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4.2 Evaluación de los criterios para Espresso</a:t>
            </a:r>
          </a:p>
        </p:txBody>
      </p:sp>
      <p:pic>
        <p:nvPicPr>
          <p:cNvPr id="4" name="Marcador de contenido 3"/>
          <p:cNvPicPr>
            <a:picLocks noGrp="1" noChangeAspect="1"/>
          </p:cNvPicPr>
          <p:nvPr>
            <p:ph idx="1"/>
          </p:nvPr>
        </p:nvPicPr>
        <p:blipFill>
          <a:blip r:embed="rId2"/>
          <a:stretch>
            <a:fillRect/>
          </a:stretch>
        </p:blipFill>
        <p:spPr>
          <a:xfrm>
            <a:off x="2471290" y="1853754"/>
            <a:ext cx="6456809" cy="598271"/>
          </a:xfrm>
          <a:prstGeom prst="rect">
            <a:avLst/>
          </a:prstGeom>
        </p:spPr>
      </p:pic>
      <p:pic>
        <p:nvPicPr>
          <p:cNvPr id="5" name="Imagen 4"/>
          <p:cNvPicPr>
            <a:picLocks noChangeAspect="1"/>
          </p:cNvPicPr>
          <p:nvPr/>
        </p:nvPicPr>
        <p:blipFill>
          <a:blip r:embed="rId3"/>
          <a:stretch>
            <a:fillRect/>
          </a:stretch>
        </p:blipFill>
        <p:spPr>
          <a:xfrm>
            <a:off x="2471291" y="2535366"/>
            <a:ext cx="6456809" cy="3910462"/>
          </a:xfrm>
          <a:prstGeom prst="rect">
            <a:avLst/>
          </a:prstGeom>
        </p:spPr>
      </p:pic>
    </p:spTree>
    <p:extLst>
      <p:ext uri="{BB962C8B-B14F-4D97-AF65-F5344CB8AC3E}">
        <p14:creationId xmlns:p14="http://schemas.microsoft.com/office/powerpoint/2010/main" val="1988935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51579" y="804519"/>
            <a:ext cx="9603275" cy="1049235"/>
          </a:xfrm>
        </p:spPr>
        <p:txBody>
          <a:bodyPr/>
          <a:lstStyle/>
          <a:p>
            <a:r>
              <a:rPr lang="es-ES" dirty="0"/>
              <a:t>5. Comparación de las tecnologías</a:t>
            </a:r>
          </a:p>
        </p:txBody>
      </p:sp>
      <p:sp>
        <p:nvSpPr>
          <p:cNvPr id="5" name="4 Marcador de contenido"/>
          <p:cNvSpPr>
            <a:spLocks noGrp="1"/>
          </p:cNvSpPr>
          <p:nvPr>
            <p:ph idx="1"/>
          </p:nvPr>
        </p:nvSpPr>
        <p:spPr>
          <a:xfrm>
            <a:off x="1451579" y="2015732"/>
            <a:ext cx="9603275" cy="3450613"/>
          </a:xfrm>
        </p:spPr>
        <p:txBody>
          <a:bodyPr>
            <a:normAutofit fontScale="85000" lnSpcReduction="10000"/>
          </a:bodyPr>
          <a:lstStyle/>
          <a:p>
            <a:pPr marL="0" indent="0">
              <a:buNone/>
            </a:pPr>
            <a:r>
              <a:rPr lang="es-ES" sz="1600" dirty="0"/>
              <a:t>Espresso se encuentra dentro de la aplicación y está escrito por Google con el único propósito de probar funcionalmente una interfaz de usuario de Android. En términos de estilo de prueba, la descripción de Espresso menciona "pruebas de caja blanca". </a:t>
            </a:r>
          </a:p>
          <a:p>
            <a:pPr marL="0" indent="0">
              <a:buNone/>
            </a:pPr>
            <a:endParaRPr lang="es-ES" sz="1600" dirty="0"/>
          </a:p>
          <a:p>
            <a:pPr marL="0" indent="0">
              <a:buNone/>
            </a:pPr>
            <a:endParaRPr lang="es-ES" sz="1600" dirty="0"/>
          </a:p>
          <a:p>
            <a:pPr marL="0" indent="0">
              <a:buNone/>
            </a:pPr>
            <a:endParaRPr lang="es-ES" sz="1600" dirty="0"/>
          </a:p>
          <a:p>
            <a:pPr marL="0" indent="0">
              <a:buNone/>
            </a:pPr>
            <a:endParaRPr lang="es-ES" sz="1600" dirty="0"/>
          </a:p>
          <a:p>
            <a:pPr marL="0" indent="0">
              <a:buNone/>
            </a:pPr>
            <a:endParaRPr lang="es-ES" sz="1600" dirty="0"/>
          </a:p>
          <a:p>
            <a:pPr marL="0" indent="0">
              <a:buNone/>
            </a:pPr>
            <a:r>
              <a:rPr lang="es-ES" sz="1600" dirty="0"/>
              <a:t>Appium está diseñado para ser una plataforma de prueba multiplataforma. Como tal, una de las ventajas y desventajas se centra en la "prueba de caja negra" que solo prueba lo que se ha expuesto externamente a la aplicación. </a:t>
            </a:r>
          </a:p>
          <a:p>
            <a:pPr>
              <a:buNone/>
            </a:pPr>
            <a:r>
              <a:rPr lang="es-ES" dirty="0"/>
              <a:t> </a:t>
            </a:r>
          </a:p>
        </p:txBody>
      </p:sp>
      <p:pic>
        <p:nvPicPr>
          <p:cNvPr id="6" name="5 Imagen" descr="descarga.png"/>
          <p:cNvPicPr>
            <a:picLocks noChangeAspect="1"/>
          </p:cNvPicPr>
          <p:nvPr/>
        </p:nvPicPr>
        <p:blipFill>
          <a:blip r:embed="rId2"/>
          <a:stretch>
            <a:fillRect/>
          </a:stretch>
        </p:blipFill>
        <p:spPr>
          <a:xfrm>
            <a:off x="4952992" y="5072074"/>
            <a:ext cx="1928826" cy="1444758"/>
          </a:xfrm>
          <a:prstGeom prst="rect">
            <a:avLst/>
          </a:prstGeom>
          <a:ln>
            <a:noFill/>
          </a:ln>
          <a:effectLst>
            <a:outerShdw blurRad="292100" dist="139700" dir="2700000" algn="tl" rotWithShape="0">
              <a:srgbClr val="333333">
                <a:alpha val="65000"/>
              </a:srgbClr>
            </a:outerShdw>
          </a:effectLst>
        </p:spPr>
      </p:pic>
      <p:pic>
        <p:nvPicPr>
          <p:cNvPr id="8" name="7 Imagen" descr="espresso.png"/>
          <p:cNvPicPr>
            <a:picLocks noChangeAspect="1"/>
          </p:cNvPicPr>
          <p:nvPr/>
        </p:nvPicPr>
        <p:blipFill>
          <a:blip r:embed="rId3" cstate="print"/>
          <a:stretch>
            <a:fillRect/>
          </a:stretch>
        </p:blipFill>
        <p:spPr>
          <a:xfrm>
            <a:off x="5095869" y="2428868"/>
            <a:ext cx="1260233" cy="14287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17159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 ¿ Cuál elegimos ?</a:t>
            </a:r>
          </a:p>
        </p:txBody>
      </p:sp>
      <p:sp>
        <p:nvSpPr>
          <p:cNvPr id="3" name="2 Marcador de contenido"/>
          <p:cNvSpPr>
            <a:spLocks noGrp="1"/>
          </p:cNvSpPr>
          <p:nvPr>
            <p:ph idx="1"/>
          </p:nvPr>
        </p:nvSpPr>
        <p:spPr/>
        <p:txBody>
          <a:bodyPr>
            <a:normAutofit/>
          </a:bodyPr>
          <a:lstStyle/>
          <a:p>
            <a:pPr marL="0" indent="0" algn="just">
              <a:buNone/>
            </a:pPr>
            <a:r>
              <a:rPr lang="es-ES" sz="1600" dirty="0"/>
              <a:t>Si está seleccionando solo un marco, entonces los desarrolladores que construyan una aplicación nativa de Android que tenga su alcance limitado solo a la aplicación y deseen pruebas de interfaz de usuario completas e integradas, Espresso definitivamente satisfará esa necesidad. </a:t>
            </a:r>
          </a:p>
          <a:p>
            <a:pPr marL="0" indent="0" algn="just">
              <a:buNone/>
            </a:pPr>
            <a:endParaRPr lang="es-ES" sz="1600" dirty="0"/>
          </a:p>
          <a:p>
            <a:pPr marL="0" indent="0" algn="just">
              <a:buNone/>
            </a:pPr>
            <a:r>
              <a:rPr lang="es-ES" sz="1600" dirty="0"/>
              <a:t>Si las pruebas necesitan ser compatibles con múltiples plataformas (por ejemplo, iOS, híbrido y Android), y necesita validar cómo la aplicación reacciona a factores externos como la rotación de la pantalla y / o desea ejecutar la prueba en paralelo usando un servicio,  Appium satisfará mejor sus necesidades.</a:t>
            </a:r>
          </a:p>
        </p:txBody>
      </p:sp>
      <p:pic>
        <p:nvPicPr>
          <p:cNvPr id="4" name="3 Imagen" descr="descarga.png"/>
          <p:cNvPicPr>
            <a:picLocks noChangeAspect="1"/>
          </p:cNvPicPr>
          <p:nvPr/>
        </p:nvPicPr>
        <p:blipFill>
          <a:blip r:embed="rId2"/>
          <a:stretch>
            <a:fillRect/>
          </a:stretch>
        </p:blipFill>
        <p:spPr>
          <a:xfrm>
            <a:off x="6860915" y="5021167"/>
            <a:ext cx="1357322" cy="1016682"/>
          </a:xfrm>
          <a:prstGeom prst="roundRect">
            <a:avLst>
              <a:gd name="adj" fmla="val 4167"/>
            </a:avLst>
          </a:prstGeom>
          <a:solidFill>
            <a:srgbClr val="FFFFFF"/>
          </a:solidFill>
          <a:ln w="76200" cap="sq">
            <a:solidFill>
              <a:srgbClr val="EAEAEA"/>
            </a:solidFill>
            <a:miter lim="800000"/>
          </a:ln>
          <a:effectLst>
            <a:glow rad="228600">
              <a:schemeClr val="accent4">
                <a:satMod val="175000"/>
                <a:alpha val="40000"/>
              </a:schemeClr>
            </a:glow>
            <a:outerShdw blurRad="50800" dist="38100" dir="10800000" algn="r" rotWithShape="0">
              <a:prstClr val="black">
                <a:alpha val="40000"/>
              </a:prstClr>
            </a:outerShdw>
            <a:reflection blurRad="12700" stA="33000" endPos="28000" dist="5000" dir="5400000" sy="-100000" algn="bl" rotWithShape="0"/>
          </a:effectLst>
          <a:scene3d>
            <a:camera prst="perspectiveContrastingLeftFacing"/>
            <a:lightRig rig="threePt" dir="t">
              <a:rot lat="0" lon="0" rev="2700000"/>
            </a:lightRig>
          </a:scene3d>
          <a:sp3d contourW="6350">
            <a:bevelT h="38100" prst="softRound"/>
            <a:contourClr>
              <a:srgbClr val="C0C0C0"/>
            </a:contourClr>
          </a:sp3d>
        </p:spPr>
      </p:pic>
      <p:pic>
        <p:nvPicPr>
          <p:cNvPr id="5" name="4 Imagen" descr="espresso.png"/>
          <p:cNvPicPr>
            <a:picLocks noChangeAspect="1"/>
          </p:cNvPicPr>
          <p:nvPr/>
        </p:nvPicPr>
        <p:blipFill>
          <a:blip r:embed="rId3" cstate="print"/>
          <a:stretch>
            <a:fillRect/>
          </a:stretch>
        </p:blipFill>
        <p:spPr>
          <a:xfrm>
            <a:off x="3844039" y="4894841"/>
            <a:ext cx="1323267" cy="1143008"/>
          </a:xfrm>
          <a:prstGeom prst="roundRect">
            <a:avLst>
              <a:gd name="adj" fmla="val 4167"/>
            </a:avLst>
          </a:prstGeom>
          <a:solidFill>
            <a:srgbClr val="FFFFFF"/>
          </a:solidFill>
          <a:ln w="76200" cap="sq">
            <a:solidFill>
              <a:srgbClr val="EAEAEA"/>
            </a:solidFill>
            <a:miter lim="800000"/>
          </a:ln>
          <a:effectLst>
            <a:glow rad="228600">
              <a:schemeClr val="accent2">
                <a:satMod val="175000"/>
                <a:alpha val="40000"/>
              </a:schemeClr>
            </a:glow>
            <a:outerShdw blurRad="50800" dist="38100" dir="10800000" algn="r" rotWithShape="0">
              <a:prstClr val="black">
                <a:alpha val="40000"/>
              </a:prstClr>
            </a:outerShdw>
            <a:reflection blurRad="12700" stA="33000" endPos="28000" dist="5000" dir="5400000" sy="-100000" algn="bl" rotWithShape="0"/>
          </a:effectLst>
          <a:scene3d>
            <a:camera prst="perspectiveContrastingRightFacing"/>
            <a:lightRig rig="threePt" dir="t">
              <a:rot lat="0" lon="0" rev="2700000"/>
            </a:lightRig>
          </a:scene3d>
          <a:sp3d contourW="6350">
            <a:bevelT h="38100" prst="softRound"/>
            <a:contourClr>
              <a:srgbClr val="C0C0C0"/>
            </a:contourClr>
          </a:sp3d>
        </p:spPr>
      </p:pic>
      <p:sp>
        <p:nvSpPr>
          <p:cNvPr id="6" name="5 CuadroTexto"/>
          <p:cNvSpPr txBox="1"/>
          <p:nvPr/>
        </p:nvSpPr>
        <p:spPr>
          <a:xfrm>
            <a:off x="5310182" y="4374580"/>
            <a:ext cx="1428760" cy="2554545"/>
          </a:xfrm>
          <a:prstGeom prst="rect">
            <a:avLst/>
          </a:prstGeom>
          <a:noFill/>
        </p:spPr>
        <p:txBody>
          <a:bodyPr wrap="square" rtlCol="0">
            <a:spAutoFit/>
          </a:bodyPr>
          <a:lstStyle/>
          <a:p>
            <a:pPr algn="ctr"/>
            <a:r>
              <a:rPr lang="es-ES" sz="8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VS</a:t>
            </a:r>
          </a:p>
        </p:txBody>
      </p:sp>
    </p:spTree>
    <p:extLst>
      <p:ext uri="{BB962C8B-B14F-4D97-AF65-F5344CB8AC3E}">
        <p14:creationId xmlns:p14="http://schemas.microsoft.com/office/powerpoint/2010/main" val="246743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D32A60-013B-47A8-8833-D2424080917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E27932B-B694-4C4C-90D7-A0333A7C58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6" name="Picture 15">
            <a:extLst>
              <a:ext uri="{FF2B5EF4-FFF2-40B4-BE49-F238E27FC236}">
                <a16:creationId xmlns:a16="http://schemas.microsoft.com/office/drawing/2014/main" id="{DF63C9AD-AE6E-4512-8171-91612E84CCFB}"/>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FE1A49CE-B63D-457A-A180-1C883E1A63D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EBB0476-5CF0-4F44-8D68-5D42D7AEE43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2" name="Title 1">
            <a:extLst>
              <a:ext uri="{FF2B5EF4-FFF2-40B4-BE49-F238E27FC236}">
                <a16:creationId xmlns:a16="http://schemas.microsoft.com/office/drawing/2014/main" id="{A9DA474E-6B91-4200-840F-0257B2358A75}"/>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sp>
        <p:nvSpPr>
          <p:cNvPr id="2" name="Título 1">
            <a:extLst>
              <a:ext uri="{FF2B5EF4-FFF2-40B4-BE49-F238E27FC236}">
                <a16:creationId xmlns:a16="http://schemas.microsoft.com/office/drawing/2014/main" id="{76978A43-C172-4071-B848-0AB7A0972EE7}"/>
              </a:ext>
            </a:extLst>
          </p:cNvPr>
          <p:cNvSpPr>
            <a:spLocks noGrp="1"/>
          </p:cNvSpPr>
          <p:nvPr>
            <p:ph type="title"/>
          </p:nvPr>
        </p:nvSpPr>
        <p:spPr>
          <a:xfrm>
            <a:off x="1451579" y="2303047"/>
            <a:ext cx="3272093" cy="2674198"/>
          </a:xfrm>
        </p:spPr>
        <p:txBody>
          <a:bodyPr anchor="t">
            <a:normAutofit/>
          </a:bodyPr>
          <a:lstStyle/>
          <a:p>
            <a:r>
              <a:rPr lang="es-ES" dirty="0"/>
              <a:t>1.1 autores</a:t>
            </a:r>
          </a:p>
        </p:txBody>
      </p:sp>
      <p:graphicFrame>
        <p:nvGraphicFramePr>
          <p:cNvPr id="7" name="Marcador de contenido 2">
            <a:extLst>
              <a:ext uri="{FF2B5EF4-FFF2-40B4-BE49-F238E27FC236}">
                <a16:creationId xmlns:a16="http://schemas.microsoft.com/office/drawing/2014/main" id="{ACCC29B2-DCE3-40BD-B7D8-AB60DAF2BB79}"/>
              </a:ext>
            </a:extLst>
          </p:cNvPr>
          <p:cNvGraphicFramePr>
            <a:graphicFrameLocks noGrp="1"/>
          </p:cNvGraphicFramePr>
          <p:nvPr>
            <p:ph idx="1"/>
            <p:extLst>
              <p:ext uri="{D42A27DB-BD31-4B8C-83A1-F6EECF244321}">
                <p14:modId xmlns:p14="http://schemas.microsoft.com/office/powerpoint/2010/main" val="180177002"/>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3482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CABCAE3-64FC-4149-819F-2C18128241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5" name="Picture 14">
            <a:extLst>
              <a:ext uri="{FF2B5EF4-FFF2-40B4-BE49-F238E27FC236}">
                <a16:creationId xmlns:a16="http://schemas.microsoft.com/office/drawing/2014/main" id="{012FDCFE-9AD2-4D8A-8CBF-B3AA37EBF6D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FBD463FC-4CA8-4FF4-85A3-AF9F4B98D21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CF35C3-8B44-4F4B-BD25-4C01823DB22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1" name="Rectangle 20">
            <a:extLst>
              <a:ext uri="{FF2B5EF4-FFF2-40B4-BE49-F238E27FC236}">
                <a16:creationId xmlns:a16="http://schemas.microsoft.com/office/drawing/2014/main" id="{D0712110-0BC1-4B31-B3BB-63B44222E87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4466B5F3-C053-4580-B04A-1EF94988828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pic>
        <p:nvPicPr>
          <p:cNvPr id="25" name="Picture 24">
            <a:extLst>
              <a:ext uri="{FF2B5EF4-FFF2-40B4-BE49-F238E27FC236}">
                <a16:creationId xmlns:a16="http://schemas.microsoft.com/office/drawing/2014/main" id="{25CED634-E2D0-4AB7-96DD-816C9B52C5C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FCDDCDFB-696D-4FDF-9B58-24F71B7C37B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A6123F2-4B61-414F-A7E5-5B7828EACAE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 name="7 Marcador de contenido" descr="Captura.PNG"/>
          <p:cNvPicPr>
            <a:picLocks noGrp="1" noChangeAspect="1"/>
          </p:cNvPicPr>
          <p:nvPr>
            <p:ph idx="1"/>
          </p:nvPr>
        </p:nvPicPr>
        <p:blipFill>
          <a:blip r:embed="rId3"/>
          <a:stretch>
            <a:fillRect/>
          </a:stretch>
        </p:blipFill>
        <p:spPr>
          <a:xfrm>
            <a:off x="6095849" y="145143"/>
            <a:ext cx="5241227" cy="6506351"/>
          </a:xfrm>
          <a:prstGeom prst="rect">
            <a:avLst/>
          </a:prstGeom>
          <a:scene3d>
            <a:camera prst="orthographicFront"/>
            <a:lightRig rig="threePt" dir="t"/>
          </a:scene3d>
          <a:sp3d>
            <a:bevelT prst="slope"/>
          </a:sp3d>
        </p:spPr>
      </p:pic>
      <p:sp>
        <p:nvSpPr>
          <p:cNvPr id="2" name="1 Título"/>
          <p:cNvSpPr>
            <a:spLocks noGrp="1"/>
          </p:cNvSpPr>
          <p:nvPr>
            <p:ph type="title"/>
          </p:nvPr>
        </p:nvSpPr>
        <p:spPr>
          <a:xfrm>
            <a:off x="1452616" y="962902"/>
            <a:ext cx="4176384" cy="2380828"/>
          </a:xfrm>
        </p:spPr>
        <p:txBody>
          <a:bodyPr vert="horz" lIns="91440" tIns="45720" rIns="91440" bIns="0" rtlCol="0" anchor="b">
            <a:normAutofit/>
          </a:bodyPr>
          <a:lstStyle/>
          <a:p>
            <a:r>
              <a:rPr lang="es-ES" sz="4400" dirty="0"/>
              <a:t>Tabla</a:t>
            </a:r>
            <a:r>
              <a:rPr lang="en-US" sz="4400" dirty="0"/>
              <a:t> </a:t>
            </a:r>
            <a:r>
              <a:rPr lang="es-ES_tradnl" sz="4400" dirty="0"/>
              <a:t>comparativa</a:t>
            </a:r>
          </a:p>
        </p:txBody>
      </p:sp>
    </p:spTree>
    <p:extLst>
      <p:ext uri="{BB962C8B-B14F-4D97-AF65-F5344CB8AC3E}">
        <p14:creationId xmlns:p14="http://schemas.microsoft.com/office/powerpoint/2010/main" val="1036587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a:t>6. Recomendaciones</a:t>
            </a:r>
          </a:p>
        </p:txBody>
      </p:sp>
      <p:sp>
        <p:nvSpPr>
          <p:cNvPr id="3" name="2 Subtítulo"/>
          <p:cNvSpPr>
            <a:spLocks noGrp="1"/>
          </p:cNvSpPr>
          <p:nvPr>
            <p:ph type="subTitle" idx="1"/>
          </p:nvPr>
        </p:nvSpPr>
        <p:spPr/>
        <p:txBody>
          <a:bodyPr/>
          <a:lstStyle/>
          <a:p>
            <a:endParaRPr lang="es-ES" dirty="0"/>
          </a:p>
        </p:txBody>
      </p:sp>
    </p:spTree>
    <p:extLst>
      <p:ext uri="{BB962C8B-B14F-4D97-AF65-F5344CB8AC3E}">
        <p14:creationId xmlns:p14="http://schemas.microsoft.com/office/powerpoint/2010/main" val="2379322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Situación 1</a:t>
            </a:r>
          </a:p>
        </p:txBody>
      </p:sp>
      <p:sp>
        <p:nvSpPr>
          <p:cNvPr id="3" name="2 Marcador de contenido"/>
          <p:cNvSpPr>
            <a:spLocks noGrp="1"/>
          </p:cNvSpPr>
          <p:nvPr>
            <p:ph idx="1"/>
          </p:nvPr>
        </p:nvSpPr>
        <p:spPr/>
        <p:txBody>
          <a:bodyPr>
            <a:normAutofit/>
          </a:bodyPr>
          <a:lstStyle/>
          <a:p>
            <a:r>
              <a:rPr lang="es-ES" dirty="0"/>
              <a:t>Empresa que realiza pruebas de app móviles para todo tipo de dispositivos.</a:t>
            </a:r>
          </a:p>
          <a:p>
            <a:r>
              <a:rPr lang="es-ES" dirty="0"/>
              <a:t>Diferentes OS y lenguajes de programación</a:t>
            </a:r>
          </a:p>
          <a:p>
            <a:endParaRPr lang="es-ES" dirty="0"/>
          </a:p>
          <a:p>
            <a:r>
              <a:rPr lang="es-ES" dirty="0"/>
              <a:t>Tecnología recomendada: Appium.</a:t>
            </a:r>
          </a:p>
        </p:txBody>
      </p:sp>
      <p:pic>
        <p:nvPicPr>
          <p:cNvPr id="5" name="4 Imagen" descr="situacion 1.PNG"/>
          <p:cNvPicPr>
            <a:picLocks noChangeAspect="1"/>
          </p:cNvPicPr>
          <p:nvPr/>
        </p:nvPicPr>
        <p:blipFill>
          <a:blip r:embed="rId2"/>
          <a:stretch>
            <a:fillRect/>
          </a:stretch>
        </p:blipFill>
        <p:spPr>
          <a:xfrm>
            <a:off x="2952728" y="4357695"/>
            <a:ext cx="6506484" cy="1076475"/>
          </a:xfrm>
          <a:prstGeom prst="rect">
            <a:avLst/>
          </a:prstGeom>
        </p:spPr>
      </p:pic>
    </p:spTree>
    <p:extLst>
      <p:ext uri="{BB962C8B-B14F-4D97-AF65-F5344CB8AC3E}">
        <p14:creationId xmlns:p14="http://schemas.microsoft.com/office/powerpoint/2010/main" val="1687774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Situación 2</a:t>
            </a:r>
          </a:p>
        </p:txBody>
      </p:sp>
      <p:sp>
        <p:nvSpPr>
          <p:cNvPr id="3" name="2 Marcador de contenido"/>
          <p:cNvSpPr>
            <a:spLocks noGrp="1"/>
          </p:cNvSpPr>
          <p:nvPr>
            <p:ph idx="1"/>
          </p:nvPr>
        </p:nvSpPr>
        <p:spPr/>
        <p:txBody>
          <a:bodyPr>
            <a:normAutofit/>
          </a:bodyPr>
          <a:lstStyle/>
          <a:p>
            <a:r>
              <a:rPr lang="es-ES" dirty="0"/>
              <a:t>Empresa que busca una tecnología para automatizar pruebas en dispositivos Android.</a:t>
            </a:r>
          </a:p>
          <a:p>
            <a:r>
              <a:rPr lang="es-ES" dirty="0"/>
              <a:t>Necesita una herramienta fácil de aprender, que se adapte a un entorno de trabajo y cumpla con todos los requisitos necesarios para las pruebas</a:t>
            </a:r>
          </a:p>
          <a:p>
            <a:endParaRPr lang="es-ES" dirty="0"/>
          </a:p>
          <a:p>
            <a:r>
              <a:rPr lang="es-ES" dirty="0"/>
              <a:t>Tecnología recomendada: Espresso.</a:t>
            </a:r>
          </a:p>
        </p:txBody>
      </p:sp>
      <p:pic>
        <p:nvPicPr>
          <p:cNvPr id="6" name="5 Imagen" descr="situacion 2.PNG"/>
          <p:cNvPicPr>
            <a:picLocks noChangeAspect="1"/>
          </p:cNvPicPr>
          <p:nvPr/>
        </p:nvPicPr>
        <p:blipFill>
          <a:blip r:embed="rId2"/>
          <a:stretch>
            <a:fillRect/>
          </a:stretch>
        </p:blipFill>
        <p:spPr>
          <a:xfrm>
            <a:off x="2952729" y="4429133"/>
            <a:ext cx="6496957" cy="1409897"/>
          </a:xfrm>
          <a:prstGeom prst="rect">
            <a:avLst/>
          </a:prstGeom>
        </p:spPr>
      </p:pic>
    </p:spTree>
    <p:extLst>
      <p:ext uri="{BB962C8B-B14F-4D97-AF65-F5344CB8AC3E}">
        <p14:creationId xmlns:p14="http://schemas.microsoft.com/office/powerpoint/2010/main" val="3432971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39C273E3-8D17-489B-B8F3-1B847A18DB5D}"/>
              </a:ext>
            </a:extLst>
          </p:cNvPr>
          <p:cNvPicPr>
            <a:picLocks noChangeAspect="1"/>
          </p:cNvPicPr>
          <p:nvPr/>
        </p:nvPicPr>
        <p:blipFill>
          <a:blip r:embed="rId2"/>
          <a:stretch>
            <a:fillRect/>
          </a:stretch>
        </p:blipFill>
        <p:spPr>
          <a:xfrm>
            <a:off x="4000198" y="-11430"/>
            <a:ext cx="8191499" cy="6880860"/>
          </a:xfrm>
          <a:prstGeom prst="rect">
            <a:avLst/>
          </a:prstGeom>
        </p:spPr>
      </p:pic>
      <p:sp>
        <p:nvSpPr>
          <p:cNvPr id="2" name="CuadroTexto 1">
            <a:extLst>
              <a:ext uri="{FF2B5EF4-FFF2-40B4-BE49-F238E27FC236}">
                <a16:creationId xmlns:a16="http://schemas.microsoft.com/office/drawing/2014/main" id="{210015B4-EF7A-4808-920E-9CD66FBF1BB4}"/>
              </a:ext>
            </a:extLst>
          </p:cNvPr>
          <p:cNvSpPr txBox="1"/>
          <p:nvPr/>
        </p:nvSpPr>
        <p:spPr>
          <a:xfrm>
            <a:off x="57286" y="151125"/>
            <a:ext cx="4369572" cy="632646"/>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3200" cap="all" dirty="0">
                <a:latin typeface="+mj-lt"/>
                <a:ea typeface="+mj-ea"/>
                <a:cs typeface="+mj-cs"/>
              </a:rPr>
              <a:t>1.2 </a:t>
            </a:r>
            <a:r>
              <a:rPr lang="en-US" sz="3200" cap="all" dirty="0" err="1">
                <a:latin typeface="+mj-lt"/>
                <a:ea typeface="+mj-ea"/>
                <a:cs typeface="+mj-cs"/>
              </a:rPr>
              <a:t>PLANIFICACIóN</a:t>
            </a:r>
            <a:endParaRPr lang="en-US" sz="3200" cap="all" dirty="0">
              <a:latin typeface="+mj-lt"/>
              <a:ea typeface="+mj-ea"/>
              <a:cs typeface="+mj-cs"/>
            </a:endParaRPr>
          </a:p>
        </p:txBody>
      </p:sp>
    </p:spTree>
    <p:extLst>
      <p:ext uri="{BB962C8B-B14F-4D97-AF65-F5344CB8AC3E}">
        <p14:creationId xmlns:p14="http://schemas.microsoft.com/office/powerpoint/2010/main" val="3702746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a:t>2. Descripción de las tecnologías</a:t>
            </a:r>
          </a:p>
        </p:txBody>
      </p:sp>
      <p:sp>
        <p:nvSpPr>
          <p:cNvPr id="3" name="2 Subtítulo"/>
          <p:cNvSpPr>
            <a:spLocks noGrp="1"/>
          </p:cNvSpPr>
          <p:nvPr>
            <p:ph type="subTitle" idx="1"/>
          </p:nvPr>
        </p:nvSpPr>
        <p:spPr/>
        <p:txBody>
          <a:bodyPr/>
          <a:lstStyle/>
          <a:p>
            <a:r>
              <a:rPr lang="es-ES" dirty="0"/>
              <a:t>Appium y Espresso</a:t>
            </a:r>
          </a:p>
        </p:txBody>
      </p:sp>
    </p:spTree>
    <p:extLst>
      <p:ext uri="{BB962C8B-B14F-4D97-AF65-F5344CB8AC3E}">
        <p14:creationId xmlns:p14="http://schemas.microsoft.com/office/powerpoint/2010/main" val="3126456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Appium</a:t>
            </a:r>
          </a:p>
        </p:txBody>
      </p:sp>
      <p:sp>
        <p:nvSpPr>
          <p:cNvPr id="3" name="2 Marcador de contenido"/>
          <p:cNvSpPr>
            <a:spLocks noGrp="1"/>
          </p:cNvSpPr>
          <p:nvPr>
            <p:ph idx="1"/>
          </p:nvPr>
        </p:nvSpPr>
        <p:spPr/>
        <p:txBody>
          <a:bodyPr>
            <a:normAutofit lnSpcReduction="10000"/>
          </a:bodyPr>
          <a:lstStyle/>
          <a:p>
            <a:r>
              <a:rPr lang="es-ES" dirty="0"/>
              <a:t>Herramienta de código abierto para automatizar pruebas de aplicaciones móviles</a:t>
            </a:r>
          </a:p>
          <a:p>
            <a:r>
              <a:rPr lang="es-ES" dirty="0"/>
              <a:t>Multiplataforma</a:t>
            </a:r>
          </a:p>
          <a:p>
            <a:r>
              <a:rPr lang="es-ES" dirty="0"/>
              <a:t>Variedad de lenguajes</a:t>
            </a:r>
          </a:p>
          <a:p>
            <a:r>
              <a:rPr lang="es-ES" dirty="0"/>
              <a:t>Filosofía de Appium:</a:t>
            </a:r>
          </a:p>
          <a:p>
            <a:pPr lvl="1"/>
            <a:r>
              <a:rPr lang="es-ES" sz="1600" dirty="0"/>
              <a:t>No debería tener que volver a compilar su aplicación o modificarla de ninguna manera para automatizarla.</a:t>
            </a:r>
          </a:p>
          <a:p>
            <a:pPr lvl="1"/>
            <a:r>
              <a:rPr lang="es-ES" sz="1600" dirty="0"/>
              <a:t>No debe estar encerrado en un idioma o marco específico para escribir y ejecutar sus pruebas.</a:t>
            </a:r>
          </a:p>
          <a:p>
            <a:pPr lvl="1"/>
            <a:r>
              <a:rPr lang="es-ES" sz="1600" dirty="0"/>
              <a:t>Un marco de automatización móvil no debe reinventar la rueda.</a:t>
            </a:r>
          </a:p>
          <a:p>
            <a:pPr lvl="1"/>
            <a:r>
              <a:rPr lang="es-ES" sz="1600" dirty="0"/>
              <a:t>Un marco de automatización móvil debe ser de código abierto, tanto en espíritu como en práctica.</a:t>
            </a:r>
          </a:p>
          <a:p>
            <a:pPr lvl="1">
              <a:buNone/>
            </a:pPr>
            <a:endParaRPr lang="es-ES" sz="1600" dirty="0"/>
          </a:p>
        </p:txBody>
      </p:sp>
    </p:spTree>
    <p:extLst>
      <p:ext uri="{BB962C8B-B14F-4D97-AF65-F5344CB8AC3E}">
        <p14:creationId xmlns:p14="http://schemas.microsoft.com/office/powerpoint/2010/main" val="3927874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2C9703D-C8F9-44AD-A7C0-C2F3871F8C1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1 Imagen" descr="appium-desktop-screen-inspector.png"/>
          <p:cNvPicPr>
            <a:picLocks noChangeAspect="1"/>
          </p:cNvPicPr>
          <p:nvPr/>
        </p:nvPicPr>
        <p:blipFill rotWithShape="1">
          <a:blip r:embed="rId2"/>
          <a:srcRect t="11616" b="7729"/>
          <a:stretch/>
        </p:blipFill>
        <p:spPr>
          <a:xfrm>
            <a:off x="1242927" y="643467"/>
            <a:ext cx="9706145" cy="4873234"/>
          </a:xfrm>
          <a:prstGeom prst="rect">
            <a:avLst/>
          </a:prstGeom>
        </p:spPr>
      </p:pic>
    </p:spTree>
    <p:extLst>
      <p:ext uri="{BB962C8B-B14F-4D97-AF65-F5344CB8AC3E}">
        <p14:creationId xmlns:p14="http://schemas.microsoft.com/office/powerpoint/2010/main" val="1526714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Espresso</a:t>
            </a:r>
          </a:p>
        </p:txBody>
      </p:sp>
      <p:sp>
        <p:nvSpPr>
          <p:cNvPr id="3" name="2 Marcador de contenido"/>
          <p:cNvSpPr>
            <a:spLocks noGrp="1"/>
          </p:cNvSpPr>
          <p:nvPr>
            <p:ph idx="1"/>
          </p:nvPr>
        </p:nvSpPr>
        <p:spPr/>
        <p:txBody>
          <a:bodyPr>
            <a:normAutofit/>
          </a:bodyPr>
          <a:lstStyle/>
          <a:p>
            <a:r>
              <a:rPr lang="es-ES" dirty="0"/>
              <a:t>Herramienta dedicada a empresas. </a:t>
            </a:r>
          </a:p>
          <a:p>
            <a:r>
              <a:rPr lang="es-ES" dirty="0"/>
              <a:t>Código abierto.</a:t>
            </a:r>
          </a:p>
          <a:p>
            <a:r>
              <a:rPr lang="es-ES" dirty="0"/>
              <a:t>Fácil de utilizar.</a:t>
            </a:r>
          </a:p>
          <a:p>
            <a:r>
              <a:rPr lang="es-ES" dirty="0"/>
              <a:t>Se adapta fácilmente al entorno de trabajo.</a:t>
            </a:r>
          </a:p>
          <a:p>
            <a:r>
              <a:rPr lang="es-ES" dirty="0"/>
              <a:t>Automatización automática sin escribir una sola línea de código.</a:t>
            </a:r>
          </a:p>
          <a:p>
            <a:r>
              <a:rPr lang="es-ES" dirty="0"/>
              <a:t>Tecnología mas eficiente y rápida en Android.</a:t>
            </a:r>
          </a:p>
          <a:p>
            <a:endParaRPr lang="es-ES" dirty="0"/>
          </a:p>
        </p:txBody>
      </p:sp>
    </p:spTree>
    <p:extLst>
      <p:ext uri="{BB962C8B-B14F-4D97-AF65-F5344CB8AC3E}">
        <p14:creationId xmlns:p14="http://schemas.microsoft.com/office/powerpoint/2010/main" val="2116738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6">
            <a:extLst>
              <a:ext uri="{FF2B5EF4-FFF2-40B4-BE49-F238E27FC236}">
                <a16:creationId xmlns:a16="http://schemas.microsoft.com/office/drawing/2014/main" id="{882C17D0-0115-4E43-AF4A-3BA36E8091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A2982B51-6FEC-4000-8197-30B2EE78ADE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94" y="783768"/>
            <a:ext cx="10581813" cy="5290464"/>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DFB8AC-1A2A-4330-B50D-AAE63C6823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40" y="1019556"/>
            <a:ext cx="10104120" cy="481888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 name="1 Imagen" descr="espresso framework.png"/>
          <p:cNvPicPr>
            <a:picLocks noChangeAspect="1"/>
          </p:cNvPicPr>
          <p:nvPr/>
        </p:nvPicPr>
        <p:blipFill>
          <a:blip r:embed="rId2"/>
          <a:stretch>
            <a:fillRect/>
          </a:stretch>
        </p:blipFill>
        <p:spPr>
          <a:xfrm>
            <a:off x="2135045" y="1339596"/>
            <a:ext cx="7921910" cy="4178808"/>
          </a:xfrm>
          <a:prstGeom prst="rect">
            <a:avLst/>
          </a:prstGeom>
        </p:spPr>
      </p:pic>
    </p:spTree>
    <p:extLst>
      <p:ext uri="{BB962C8B-B14F-4D97-AF65-F5344CB8AC3E}">
        <p14:creationId xmlns:p14="http://schemas.microsoft.com/office/powerpoint/2010/main" val="857747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a:t>3. Criterios de comparacion</a:t>
            </a:r>
          </a:p>
        </p:txBody>
      </p:sp>
      <p:sp>
        <p:nvSpPr>
          <p:cNvPr id="3" name="2 Subtítulo"/>
          <p:cNvSpPr>
            <a:spLocks noGrp="1"/>
          </p:cNvSpPr>
          <p:nvPr>
            <p:ph type="subTitle" idx="1"/>
          </p:nvPr>
        </p:nvSpPr>
        <p:spPr/>
        <p:txBody>
          <a:bodyPr/>
          <a:lstStyle/>
          <a:p>
            <a:r>
              <a:rPr lang="es-ES" dirty="0"/>
              <a:t>Mobile testing</a:t>
            </a:r>
          </a:p>
        </p:txBody>
      </p:sp>
    </p:spTree>
    <p:extLst>
      <p:ext uri="{BB962C8B-B14F-4D97-AF65-F5344CB8AC3E}">
        <p14:creationId xmlns:p14="http://schemas.microsoft.com/office/powerpoint/2010/main" val="3621324983"/>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47</TotalTime>
  <Words>504</Words>
  <Application>Microsoft Office PowerPoint</Application>
  <PresentationFormat>Panorámica</PresentationFormat>
  <Paragraphs>84</Paragraphs>
  <Slides>23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23</vt:i4>
      </vt:variant>
    </vt:vector>
  </HeadingPairs>
  <TitlesOfParts>
    <vt:vector size="27" baseType="lpstr">
      <vt:lpstr>Arial</vt:lpstr>
      <vt:lpstr>Calibri</vt:lpstr>
      <vt:lpstr>Gill Sans MT</vt:lpstr>
      <vt:lpstr>Galería</vt:lpstr>
      <vt:lpstr>Desarrollo con tecnologías emergentes</vt:lpstr>
      <vt:lpstr>1.1 autores</vt:lpstr>
      <vt:lpstr>Presentación de PowerPoint</vt:lpstr>
      <vt:lpstr>2. Descripción de las tecnologías</vt:lpstr>
      <vt:lpstr>Appium</vt:lpstr>
      <vt:lpstr>Presentación de PowerPoint</vt:lpstr>
      <vt:lpstr>Espresso</vt:lpstr>
      <vt:lpstr>Presentación de PowerPoint</vt:lpstr>
      <vt:lpstr>3. Criterios de comparacion</vt:lpstr>
      <vt:lpstr>3.1 General</vt:lpstr>
      <vt:lpstr>3.2 Rendimiento </vt:lpstr>
      <vt:lpstr>3.3 Utilidades</vt:lpstr>
      <vt:lpstr>4. Evaluación de los criterios por tecnología</vt:lpstr>
      <vt:lpstr>4.1 Evaluación de los criterios para Appium</vt:lpstr>
      <vt:lpstr>4.1 Evaluación de los criterios para Appium</vt:lpstr>
      <vt:lpstr>4.2 Evaluación de los criterios para Espresso</vt:lpstr>
      <vt:lpstr>4.2 Evaluación de los criterios para Espresso</vt:lpstr>
      <vt:lpstr>5. Comparación de las tecnologías</vt:lpstr>
      <vt:lpstr> ¿ Cuál elegimos ?</vt:lpstr>
      <vt:lpstr>Tabla comparativa</vt:lpstr>
      <vt:lpstr>6. Recomendaciones</vt:lpstr>
      <vt:lpstr>Situación 1</vt:lpstr>
      <vt:lpstr>Situación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con tecnologías emergentes</dc:title>
  <dc:creator>Amir</dc:creator>
  <cp:lastModifiedBy>Amir</cp:lastModifiedBy>
  <cp:revision>5</cp:revision>
  <dcterms:created xsi:type="dcterms:W3CDTF">2018-04-09T17:05:09Z</dcterms:created>
  <dcterms:modified xsi:type="dcterms:W3CDTF">2018-04-09T17:52:59Z</dcterms:modified>
</cp:coreProperties>
</file>