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Descripción de las tecnologías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Appium y Espresso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Appium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Herramienta de código abierto para automatizar pruebas de aplicaciones móviles</a:t>
            </a:r>
          </a:p>
          <a:p>
            <a:r>
              <a:rPr lang="es-ES" sz="2000" dirty="0" smtClean="0"/>
              <a:t>Multiplataforma</a:t>
            </a:r>
          </a:p>
          <a:p>
            <a:r>
              <a:rPr lang="es-ES" sz="2000" dirty="0" smtClean="0"/>
              <a:t>Variedad de lenguajes</a:t>
            </a:r>
          </a:p>
          <a:p>
            <a:r>
              <a:rPr lang="es-ES" sz="2000" dirty="0" smtClean="0"/>
              <a:t>Filosofía de Appium:</a:t>
            </a:r>
          </a:p>
          <a:p>
            <a:pPr lvl="1"/>
            <a:r>
              <a:rPr lang="es-ES" sz="1600" dirty="0" smtClean="0"/>
              <a:t>No debería tener que volver a compilar su aplicación o modificarla de ninguna manera para automatizarla.</a:t>
            </a:r>
          </a:p>
          <a:p>
            <a:pPr lvl="1"/>
            <a:r>
              <a:rPr lang="es-ES" sz="1600" dirty="0" smtClean="0"/>
              <a:t>No debe estar encerrado en un idioma o marco específico para escribir y ejecutar sus pruebas.</a:t>
            </a:r>
          </a:p>
          <a:p>
            <a:pPr lvl="1"/>
            <a:r>
              <a:rPr lang="es-ES" sz="1600" dirty="0" smtClean="0"/>
              <a:t>Un marco de automatización móvil no debe reinventar la rueda.</a:t>
            </a:r>
          </a:p>
          <a:p>
            <a:pPr lvl="1"/>
            <a:r>
              <a:rPr lang="es-ES" sz="1600" dirty="0" smtClean="0"/>
              <a:t>Un marco de automatización móvil debe ser de código abierto, tanto en espíritu como en práctica.</a:t>
            </a:r>
          </a:p>
          <a:p>
            <a:pPr lvl="1">
              <a:buNone/>
            </a:pPr>
            <a:endParaRPr lang="es-E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appium-desktop-screen-inspe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8762"/>
            <a:ext cx="60960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Espresso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Herramienta dedicada a empresas. </a:t>
            </a:r>
          </a:p>
          <a:p>
            <a:r>
              <a:rPr lang="es-ES" sz="2000" dirty="0" smtClean="0"/>
              <a:t>Código abierto.</a:t>
            </a:r>
          </a:p>
          <a:p>
            <a:r>
              <a:rPr lang="es-ES" sz="2000" dirty="0" smtClean="0"/>
              <a:t>Fácil de utilizar.</a:t>
            </a:r>
          </a:p>
          <a:p>
            <a:r>
              <a:rPr lang="es-ES" sz="2000" dirty="0" smtClean="0"/>
              <a:t>Se adapta fácilmente al entorno de trabajo.</a:t>
            </a:r>
          </a:p>
          <a:p>
            <a:r>
              <a:rPr lang="es-ES" sz="2000" dirty="0" smtClean="0"/>
              <a:t>Automatización automática sin escribir una sola línea de código.</a:t>
            </a:r>
          </a:p>
          <a:p>
            <a:r>
              <a:rPr lang="es-ES" sz="2000" dirty="0" smtClean="0"/>
              <a:t>Tecnología mas eficiente y rápida en Android.</a:t>
            </a:r>
          </a:p>
          <a:p>
            <a:endParaRPr lang="es-E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espresso frame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571612"/>
            <a:ext cx="7012019" cy="3698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6. Recomendaciones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Empresa que realiza pruebas de app móviles para todo tipo de dispositivos.</a:t>
            </a:r>
          </a:p>
          <a:p>
            <a:r>
              <a:rPr lang="es-ES" sz="2000" dirty="0" smtClean="0"/>
              <a:t>Diferentes OS y lenguajes de programación</a:t>
            </a:r>
          </a:p>
          <a:p>
            <a:endParaRPr lang="es-ES" sz="2000" dirty="0" smtClean="0"/>
          </a:p>
          <a:p>
            <a:r>
              <a:rPr lang="es-ES" sz="2000" dirty="0" smtClean="0"/>
              <a:t>Tecnología recomendada: Appium.</a:t>
            </a:r>
            <a:endParaRPr lang="es-ES" sz="2000" dirty="0"/>
          </a:p>
        </p:txBody>
      </p:sp>
      <p:pic>
        <p:nvPicPr>
          <p:cNvPr id="5" name="4 Imagen" descr="situacion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357694"/>
            <a:ext cx="6506484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Empresa que busca una tecnología para automatizar pruebas en dispositivos Android</a:t>
            </a:r>
            <a:r>
              <a:rPr lang="es-ES" sz="2000" dirty="0" smtClean="0"/>
              <a:t>.</a:t>
            </a:r>
            <a:endParaRPr lang="es-ES" sz="2000" dirty="0" smtClean="0"/>
          </a:p>
          <a:p>
            <a:r>
              <a:rPr lang="es-ES" sz="2000" dirty="0" smtClean="0"/>
              <a:t>Necesita una herramienta fácil de aprender, que se adapte a un entorno de trabajo y cumpla con todos los requisitos necesarios para las pruebas</a:t>
            </a:r>
          </a:p>
          <a:p>
            <a:endParaRPr lang="es-ES" sz="2000" dirty="0" smtClean="0"/>
          </a:p>
          <a:p>
            <a:r>
              <a:rPr lang="es-ES" sz="2000" dirty="0" smtClean="0"/>
              <a:t>Tecnología recomendada: Espresso.</a:t>
            </a:r>
            <a:endParaRPr lang="es-ES" sz="2000" dirty="0"/>
          </a:p>
        </p:txBody>
      </p:sp>
      <p:pic>
        <p:nvPicPr>
          <p:cNvPr id="6" name="5 Imagen" descr="situacion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429132"/>
            <a:ext cx="6496957" cy="1409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203</Words>
  <PresentationFormat>Presentación en pantalla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2. Descripción de las tecnologías</vt:lpstr>
      <vt:lpstr>Appium</vt:lpstr>
      <vt:lpstr>Diapositiva 3</vt:lpstr>
      <vt:lpstr>Espresso</vt:lpstr>
      <vt:lpstr>Diapositiva 5</vt:lpstr>
      <vt:lpstr>6. Recomendaciones</vt:lpstr>
      <vt:lpstr>Situación 1</vt:lpstr>
      <vt:lpstr>Situación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Descripción de las tecnologías</dc:title>
  <dc:creator>Javier</dc:creator>
  <cp:lastModifiedBy>Javier</cp:lastModifiedBy>
  <cp:revision>3</cp:revision>
  <dcterms:created xsi:type="dcterms:W3CDTF">2018-04-09T16:06:06Z</dcterms:created>
  <dcterms:modified xsi:type="dcterms:W3CDTF">2018-04-09T16:39:56Z</dcterms:modified>
</cp:coreProperties>
</file>