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7A67-2BB2-4EED-A660-7EB7C0BE0B6C}" type="datetimeFigureOut">
              <a:rPr lang="es-ES" smtClean="0"/>
              <a:t>09/04/2018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848B1-BED0-4D6F-9440-8D71439CA2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5167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7A67-2BB2-4EED-A660-7EB7C0BE0B6C}" type="datetimeFigureOut">
              <a:rPr lang="es-ES" smtClean="0"/>
              <a:t>09/04/2018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848B1-BED0-4D6F-9440-8D71439CA2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962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7A67-2BB2-4EED-A660-7EB7C0BE0B6C}" type="datetimeFigureOut">
              <a:rPr lang="es-ES" smtClean="0"/>
              <a:t>09/04/2018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848B1-BED0-4D6F-9440-8D71439CA2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484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7A67-2BB2-4EED-A660-7EB7C0BE0B6C}" type="datetimeFigureOut">
              <a:rPr lang="es-ES" smtClean="0"/>
              <a:t>09/04/2018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848B1-BED0-4D6F-9440-8D71439CA2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7226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7A67-2BB2-4EED-A660-7EB7C0BE0B6C}" type="datetimeFigureOut">
              <a:rPr lang="es-ES" smtClean="0"/>
              <a:t>09/04/2018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848B1-BED0-4D6F-9440-8D71439CA2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321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7A67-2BB2-4EED-A660-7EB7C0BE0B6C}" type="datetimeFigureOut">
              <a:rPr lang="es-ES" smtClean="0"/>
              <a:t>09/04/2018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848B1-BED0-4D6F-9440-8D71439CA2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791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7A67-2BB2-4EED-A660-7EB7C0BE0B6C}" type="datetimeFigureOut">
              <a:rPr lang="es-ES" smtClean="0"/>
              <a:t>09/04/2018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848B1-BED0-4D6F-9440-8D71439CA2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1233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7A67-2BB2-4EED-A660-7EB7C0BE0B6C}" type="datetimeFigureOut">
              <a:rPr lang="es-ES" smtClean="0"/>
              <a:t>09/04/2018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848B1-BED0-4D6F-9440-8D71439CA2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9874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7A67-2BB2-4EED-A660-7EB7C0BE0B6C}" type="datetimeFigureOut">
              <a:rPr lang="es-ES" smtClean="0"/>
              <a:t>09/04/2018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848B1-BED0-4D6F-9440-8D71439CA2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9679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7A67-2BB2-4EED-A660-7EB7C0BE0B6C}" type="datetimeFigureOut">
              <a:rPr lang="es-ES" smtClean="0"/>
              <a:t>09/04/2018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848B1-BED0-4D6F-9440-8D71439CA2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9272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7A67-2BB2-4EED-A660-7EB7C0BE0B6C}" type="datetimeFigureOut">
              <a:rPr lang="es-ES" smtClean="0"/>
              <a:t>09/04/2018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848B1-BED0-4D6F-9440-8D71439CA2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0668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A7A67-2BB2-4EED-A660-7EB7C0BE0B6C}" type="datetimeFigureOut">
              <a:rPr lang="es-ES" smtClean="0"/>
              <a:t>09/04/2018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848B1-BED0-4D6F-9440-8D71439CA2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805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4. Evaluación de los criterios por tecnología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126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Evaluación de los criterios para </a:t>
            </a:r>
            <a:r>
              <a:rPr lang="es-ES" dirty="0" err="1" smtClean="0"/>
              <a:t>Appium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7573" y="2387600"/>
            <a:ext cx="8477828" cy="287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134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Evaluación de los criterios para </a:t>
            </a:r>
            <a:r>
              <a:rPr lang="es-ES" dirty="0" err="1" smtClean="0"/>
              <a:t>Appium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3487" y="1690689"/>
            <a:ext cx="7021513" cy="65059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487" y="2698750"/>
            <a:ext cx="7021513" cy="360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952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Evaluación de los criterios para </a:t>
            </a:r>
            <a:r>
              <a:rPr lang="es-ES" dirty="0" err="1" smtClean="0"/>
              <a:t>Espresso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0212" y="2486818"/>
            <a:ext cx="7511575" cy="230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47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Evaluación de los criterios para </a:t>
            </a:r>
            <a:r>
              <a:rPr lang="es-ES" dirty="0" err="1" smtClean="0"/>
              <a:t>Espresso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1291" y="1690688"/>
            <a:ext cx="6456809" cy="59827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291" y="2535366"/>
            <a:ext cx="6456809" cy="391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9354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Panorámica</PresentationFormat>
  <Paragraphs>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4. Evaluación de los criterios por tecnología</vt:lpstr>
      <vt:lpstr>Evaluación de los criterios para Appium</vt:lpstr>
      <vt:lpstr>Evaluación de los criterios para Appium</vt:lpstr>
      <vt:lpstr>Evaluación de los criterios para Espresso</vt:lpstr>
      <vt:lpstr>Evaluación de los criterios para Espresso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 Evaluación de los criterios por tecnología</dc:title>
  <dc:creator>ste vv</dc:creator>
  <cp:lastModifiedBy>ste vv</cp:lastModifiedBy>
  <cp:revision>1</cp:revision>
  <dcterms:created xsi:type="dcterms:W3CDTF">2018-04-09T08:43:24Z</dcterms:created>
  <dcterms:modified xsi:type="dcterms:W3CDTF">2018-04-09T08:43:45Z</dcterms:modified>
</cp:coreProperties>
</file>