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1263-CA8A-4CB2-8ECB-3B20B3205139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ABFB-C096-40F2-8A7F-DB6FE606F6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1263-CA8A-4CB2-8ECB-3B20B3205139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ABFB-C096-40F2-8A7F-DB6FE606F6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1263-CA8A-4CB2-8ECB-3B20B3205139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ABFB-C096-40F2-8A7F-DB6FE606F6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1263-CA8A-4CB2-8ECB-3B20B3205139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ABFB-C096-40F2-8A7F-DB6FE606F6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1263-CA8A-4CB2-8ECB-3B20B3205139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ABFB-C096-40F2-8A7F-DB6FE606F6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1263-CA8A-4CB2-8ECB-3B20B3205139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ABFB-C096-40F2-8A7F-DB6FE606F6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1263-CA8A-4CB2-8ECB-3B20B3205139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ABFB-C096-40F2-8A7F-DB6FE606F6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1263-CA8A-4CB2-8ECB-3B20B3205139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ABFB-C096-40F2-8A7F-DB6FE606F6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1263-CA8A-4CB2-8ECB-3B20B3205139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ABFB-C096-40F2-8A7F-DB6FE606F6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1263-CA8A-4CB2-8ECB-3B20B3205139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ABFB-C096-40F2-8A7F-DB6FE606F6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1263-CA8A-4CB2-8ECB-3B20B3205139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ABFB-C096-40F2-8A7F-DB6FE606F6B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71263-CA8A-4CB2-8ECB-3B20B3205139}" type="datetimeFigureOut">
              <a:rPr lang="es-ES" smtClean="0"/>
              <a:t>07/05/2018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5ABFB-C096-40F2-8A7F-DB6FE606F6B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Puntos 2 y 3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Ismael Sainz-Maza </a:t>
            </a:r>
            <a:r>
              <a:rPr lang="es-ES" dirty="0" err="1" smtClean="0"/>
              <a:t>Jimenez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2. Requisitos del prototipo a implementar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2.1 Requisitos funcionales</a:t>
            </a:r>
          </a:p>
          <a:p>
            <a:endParaRPr lang="es-ES" dirty="0"/>
          </a:p>
        </p:txBody>
      </p:sp>
      <p:pic>
        <p:nvPicPr>
          <p:cNvPr id="5" name="4 Imagen" descr="Captur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3429000"/>
            <a:ext cx="7057477" cy="9382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2. Requisitos del prototipo a implementar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2.2 Otros requisitos</a:t>
            </a:r>
          </a:p>
          <a:p>
            <a:endParaRPr lang="es-ES" dirty="0"/>
          </a:p>
        </p:txBody>
      </p:sp>
      <p:pic>
        <p:nvPicPr>
          <p:cNvPr id="4" name="3 Imagen" descr="Captur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3286124"/>
            <a:ext cx="7020417" cy="957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/>
              <a:t>3</a:t>
            </a:r>
            <a:r>
              <a:rPr lang="es-ES" b="1" dirty="0"/>
              <a:t>. Criterios de comparación en la implementación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" sz="2100" b="1" i="1" u="sng" dirty="0"/>
              <a:t>3.1 Interfaz de Usuario</a:t>
            </a:r>
            <a:endParaRPr lang="es-ES" sz="2100" dirty="0"/>
          </a:p>
          <a:p>
            <a:pPr algn="just">
              <a:buNone/>
            </a:pPr>
            <a:r>
              <a:rPr lang="es-ES" sz="2100" dirty="0"/>
              <a:t>Nombre del criterio: Interfaz de Usuario.</a:t>
            </a:r>
          </a:p>
          <a:p>
            <a:pPr algn="just">
              <a:buNone/>
            </a:pPr>
            <a:r>
              <a:rPr lang="es-ES" sz="2100" dirty="0"/>
              <a:t>Descripción: En este criterio comparamos la facilidad de la interfaz de usuario con respecto a otras aplicaciones. Más tarde veremos esa comparación de nuestros dos software frente a frente</a:t>
            </a:r>
          </a:p>
          <a:p>
            <a:pPr algn="just">
              <a:buNone/>
            </a:pPr>
            <a:r>
              <a:rPr lang="es-ES" sz="2100" dirty="0"/>
              <a:t>Tipo de valor: Texto</a:t>
            </a:r>
            <a:r>
              <a:rPr lang="es-ES" sz="2100" dirty="0" smtClean="0"/>
              <a:t>.</a:t>
            </a:r>
          </a:p>
          <a:p>
            <a:pPr algn="just">
              <a:buNone/>
            </a:pPr>
            <a:endParaRPr lang="es-ES" sz="2100" dirty="0"/>
          </a:p>
          <a:p>
            <a:pPr algn="just">
              <a:buNone/>
            </a:pPr>
            <a:r>
              <a:rPr lang="es-ES" sz="2100" b="1" i="1" u="sng" dirty="0"/>
              <a:t>3.2 Tiempo de Aprendizaje</a:t>
            </a:r>
            <a:endParaRPr lang="es-ES" sz="2100" dirty="0"/>
          </a:p>
          <a:p>
            <a:pPr algn="just">
              <a:buNone/>
            </a:pPr>
            <a:r>
              <a:rPr lang="es-ES" sz="2100" dirty="0"/>
              <a:t>Nombre del criterio: Tiempo de Aprendizaje.</a:t>
            </a:r>
          </a:p>
          <a:p>
            <a:pPr algn="just">
              <a:buNone/>
            </a:pPr>
            <a:r>
              <a:rPr lang="es-ES" sz="2100" dirty="0"/>
              <a:t>Descripción: En este criterio valoramos el tiempo que hemos tardado desde que nosotros arrancamos desde el momento que arrancamos nuestro software  y podemos empezar a realizar ese proyecto. También introducimos el tiempo que le hemos dedicado a la adquisición de conocimientos de aprendizaje del software.</a:t>
            </a:r>
          </a:p>
          <a:p>
            <a:pPr algn="just">
              <a:buNone/>
            </a:pPr>
            <a:r>
              <a:rPr lang="es-ES" sz="2100" dirty="0"/>
              <a:t>Tipo de valor: Numérico (horas).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3. Criterios de comparación en la implementación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" sz="1800" b="1" i="1" u="sng" dirty="0"/>
              <a:t>3.3 Tiempo de Configuración</a:t>
            </a:r>
            <a:endParaRPr lang="es-ES" sz="1800" dirty="0"/>
          </a:p>
          <a:p>
            <a:pPr algn="just">
              <a:buNone/>
            </a:pPr>
            <a:r>
              <a:rPr lang="es-ES" sz="1800" dirty="0"/>
              <a:t>Nombre del criterio: Tiempo de Configuración.</a:t>
            </a:r>
          </a:p>
          <a:p>
            <a:pPr algn="just">
              <a:buNone/>
            </a:pPr>
            <a:r>
              <a:rPr lang="es-ES" sz="1800" dirty="0"/>
              <a:t>Descripción: Incluimos el tiempo que hemos empleado en la configuración de nuestro software para utilizarlo. Aquí debemos incluir la instalación.</a:t>
            </a:r>
          </a:p>
          <a:p>
            <a:pPr algn="just">
              <a:buNone/>
            </a:pPr>
            <a:r>
              <a:rPr lang="es-ES" sz="1800" dirty="0"/>
              <a:t>Tipo de valor: Numérico (horas</a:t>
            </a:r>
            <a:r>
              <a:rPr lang="es-ES" sz="1800" dirty="0" smtClean="0"/>
              <a:t>).</a:t>
            </a:r>
          </a:p>
          <a:p>
            <a:pPr algn="just">
              <a:buNone/>
            </a:pPr>
            <a:endParaRPr lang="es-ES" sz="1800" dirty="0" smtClean="0"/>
          </a:p>
          <a:p>
            <a:pPr algn="just">
              <a:buNone/>
            </a:pPr>
            <a:endParaRPr lang="es-ES" sz="1800" dirty="0"/>
          </a:p>
          <a:p>
            <a:pPr algn="just">
              <a:buNone/>
            </a:pPr>
            <a:r>
              <a:rPr lang="es-ES" sz="1800" b="1" i="1" u="sng" dirty="0"/>
              <a:t>3.4 SS.OO Útiles</a:t>
            </a:r>
            <a:endParaRPr lang="es-ES" sz="1800" dirty="0"/>
          </a:p>
          <a:p>
            <a:pPr algn="just">
              <a:buNone/>
            </a:pPr>
            <a:r>
              <a:rPr lang="es-ES" sz="1800" dirty="0"/>
              <a:t>Nombre del criterio: SS.OO Útiles.</a:t>
            </a:r>
          </a:p>
          <a:p>
            <a:pPr algn="just">
              <a:buNone/>
            </a:pPr>
            <a:r>
              <a:rPr lang="es-ES" sz="1800" dirty="0"/>
              <a:t>Descripción:  Diremos los SS.OO que hemos usado en la instalación y realización del proyecto. En este punto introducimos también la dificultad que hemos tenido.</a:t>
            </a:r>
          </a:p>
          <a:p>
            <a:pPr algn="just">
              <a:buNone/>
            </a:pPr>
            <a:r>
              <a:rPr lang="es-ES" sz="1800" dirty="0"/>
              <a:t>Tipo de valor: Texto.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3. Criterios de comparación en la implementación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" sz="1800" b="1" i="1" u="sng" dirty="0"/>
              <a:t>3.5 Horas Empleadas en el Desarrollo</a:t>
            </a:r>
            <a:endParaRPr lang="es-ES" sz="1800" dirty="0"/>
          </a:p>
          <a:p>
            <a:pPr algn="just">
              <a:buNone/>
            </a:pPr>
            <a:r>
              <a:rPr lang="es-ES" sz="1800" dirty="0"/>
              <a:t>Nombre del criterio: Horas Empleadas en el Desarrollo.</a:t>
            </a:r>
          </a:p>
          <a:p>
            <a:pPr algn="just">
              <a:buNone/>
            </a:pPr>
            <a:r>
              <a:rPr lang="es-ES" sz="1800" dirty="0"/>
              <a:t>Descripción: Decimos  el número de horas que se hemos tardado desde que empezamos en su momento el desarrollo hasta tener un proyecto viable al menos mínimamente.</a:t>
            </a:r>
          </a:p>
          <a:p>
            <a:pPr algn="just">
              <a:buNone/>
            </a:pPr>
            <a:r>
              <a:rPr lang="es-ES" sz="1800" dirty="0"/>
              <a:t>Tipo de valor: Numérico (horas).</a:t>
            </a:r>
          </a:p>
          <a:p>
            <a:pPr algn="just">
              <a:buNone/>
            </a:pPr>
            <a:r>
              <a:rPr lang="es-ES" sz="1800" dirty="0"/>
              <a:t> </a:t>
            </a:r>
          </a:p>
          <a:p>
            <a:pPr algn="just">
              <a:buNone/>
            </a:pPr>
            <a:r>
              <a:rPr lang="es-ES" sz="1800" dirty="0"/>
              <a:t> </a:t>
            </a:r>
          </a:p>
          <a:p>
            <a:pPr algn="just">
              <a:buNone/>
            </a:pPr>
            <a:r>
              <a:rPr lang="es-ES" sz="1800" b="1" i="1" u="sng" dirty="0"/>
              <a:t>3.6 Herramientas Utilizadas en el Desarrollo</a:t>
            </a:r>
            <a:endParaRPr lang="es-ES" sz="1800" dirty="0"/>
          </a:p>
          <a:p>
            <a:pPr algn="just">
              <a:buNone/>
            </a:pPr>
            <a:r>
              <a:rPr lang="es-ES" sz="1800" dirty="0"/>
              <a:t>Nombre del criterio: Herramientas Utilizadas en el Desarrollo.</a:t>
            </a:r>
          </a:p>
          <a:p>
            <a:pPr algn="just">
              <a:buNone/>
            </a:pPr>
            <a:r>
              <a:rPr lang="es-ES" sz="1800" dirty="0"/>
              <a:t>Descripción: Vemos las herramientas que hemos usado pues nos ayudaban a realizar ese mínimo de nuestro proyecto.</a:t>
            </a:r>
          </a:p>
          <a:p>
            <a:pPr algn="just">
              <a:buNone/>
            </a:pPr>
            <a:r>
              <a:rPr lang="es-ES" sz="1800" dirty="0"/>
              <a:t>Tipo de valor: Texto.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3. Criterios de comparación en la implementación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" sz="1900" b="1" i="1" u="sng" dirty="0"/>
              <a:t>3.7 Costes del software</a:t>
            </a:r>
            <a:endParaRPr lang="es-ES" sz="1900" dirty="0"/>
          </a:p>
          <a:p>
            <a:pPr algn="just">
              <a:buNone/>
            </a:pPr>
            <a:r>
              <a:rPr lang="es-ES" sz="1900" dirty="0"/>
              <a:t>Nombre del criterio: Costes del software</a:t>
            </a:r>
          </a:p>
          <a:p>
            <a:pPr algn="just">
              <a:buNone/>
            </a:pPr>
            <a:r>
              <a:rPr lang="es-ES" sz="1900" dirty="0"/>
              <a:t>Descripción: Decimos cuanto a costado el software con todas las herramientas que también usamos para hacerlo funcionar.</a:t>
            </a:r>
          </a:p>
          <a:p>
            <a:pPr algn="just">
              <a:buNone/>
            </a:pPr>
            <a:r>
              <a:rPr lang="es-ES" sz="1900" dirty="0"/>
              <a:t>Tipo de valor:  Valor económico</a:t>
            </a:r>
            <a:r>
              <a:rPr lang="es-ES" sz="1900" dirty="0" smtClean="0"/>
              <a:t>.</a:t>
            </a:r>
            <a:endParaRPr lang="es-ES" sz="1900" smtClean="0"/>
          </a:p>
          <a:p>
            <a:pPr algn="just">
              <a:buNone/>
            </a:pPr>
            <a:endParaRPr lang="es-ES" sz="1900" dirty="0"/>
          </a:p>
          <a:p>
            <a:pPr algn="just">
              <a:buNone/>
            </a:pPr>
            <a:r>
              <a:rPr lang="es-ES" sz="1900" b="1" i="1" u="sng" dirty="0"/>
              <a:t>3.8 Requisitos en el ordenador</a:t>
            </a:r>
            <a:endParaRPr lang="es-ES" sz="1900" dirty="0"/>
          </a:p>
          <a:p>
            <a:pPr algn="just">
              <a:buNone/>
            </a:pPr>
            <a:r>
              <a:rPr lang="es-ES" sz="1900" dirty="0"/>
              <a:t>Nombre del criterio: Requisitos en el ordenador</a:t>
            </a:r>
          </a:p>
          <a:p>
            <a:pPr algn="just">
              <a:buNone/>
            </a:pPr>
            <a:r>
              <a:rPr lang="es-ES" sz="1900" dirty="0"/>
              <a:t>Descripción: Decimos cuales son los requisitos para nuestro ordenador o dispositivo para que nuestro software pueda funcionar a pleno rendimiento.</a:t>
            </a:r>
          </a:p>
          <a:p>
            <a:pPr algn="just">
              <a:buNone/>
            </a:pPr>
            <a:r>
              <a:rPr lang="es-ES" sz="1900" dirty="0"/>
              <a:t>Tipo de valor:  Texto.</a:t>
            </a:r>
          </a:p>
          <a:p>
            <a:pPr algn="just">
              <a:buNone/>
            </a:pPr>
            <a:r>
              <a:rPr lang="es-ES" sz="1900" dirty="0"/>
              <a:t> 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384</Words>
  <Application>Microsoft Office PowerPoint</Application>
  <PresentationFormat>Presentación en pantalla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Puntos 2 y 3</vt:lpstr>
      <vt:lpstr>2. Requisitos del prototipo a implementar</vt:lpstr>
      <vt:lpstr>2. Requisitos del prototipo a implementar</vt:lpstr>
      <vt:lpstr> 3. Criterios de comparación en la implementación </vt:lpstr>
      <vt:lpstr>3. Criterios de comparación en la implementación</vt:lpstr>
      <vt:lpstr>3. Criterios de comparación en la implementación</vt:lpstr>
      <vt:lpstr>3. Criterios de comparación en la implementación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Puntos 2 y 3</dc:title>
  <dc:creator>Ismael Sainz-Maza Jiménez</dc:creator>
  <cp:lastModifiedBy>Ismael Sainz-Maza Jiménez</cp:lastModifiedBy>
  <cp:revision>1</cp:revision>
  <dcterms:created xsi:type="dcterms:W3CDTF">2018-05-07T20:00:50Z</dcterms:created>
  <dcterms:modified xsi:type="dcterms:W3CDTF">2018-05-07T20:06:44Z</dcterms:modified>
</cp:coreProperties>
</file>