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7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1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1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7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0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92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1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4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08D2-9D84-4656-A4EC-76B8E3D9C98C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F791-6284-410B-8800-5FC7DA37B3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4.3 Documentación pruebas de </a:t>
            </a:r>
            <a:r>
              <a:rPr lang="es-ES" dirty="0" err="1" smtClean="0"/>
              <a:t>Appium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83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3. Añadimos el comando </a:t>
            </a:r>
            <a:r>
              <a:rPr lang="es-ES" dirty="0" err="1" smtClean="0"/>
              <a:t>Launch</a:t>
            </a:r>
            <a:r>
              <a:rPr lang="es-ES" dirty="0" smtClean="0"/>
              <a:t> para iniciar la aplicación. Seleccionamos la app a probar. 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3441" y="3359098"/>
            <a:ext cx="7305118" cy="6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4. Comenzamos la grabación </a:t>
            </a:r>
            <a:r>
              <a:rPr lang="es-ES" dirty="0" err="1" smtClean="0"/>
              <a:t>clickando</a:t>
            </a:r>
            <a:r>
              <a:rPr lang="es-ES" dirty="0" smtClean="0"/>
              <a:t> en el botón rojo. Se abrirá una ventana con nuestro dispositivo y debemos interactuar con esa ventana, no desde el móvil, para que el test se grabe correctamente. Paramos la grabación con el botón azul que sustituye al rojo y podremos ver nuestro código y las acciones realizadas.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8162" y="3879891"/>
            <a:ext cx="6218897" cy="5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439" y="249381"/>
            <a:ext cx="6911439" cy="63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5. Dando click en el botón verde la prueba se realiza automáticamente. Se abre la pestaña con nuestro dispositivo y se realiza las pruebas anteriores. Se puede ver el log con las actividades realizadas y una pestaña en nuestro navegador con los resultados.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41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828" y="679367"/>
            <a:ext cx="5400040" cy="49530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890651"/>
            <a:ext cx="5776355" cy="42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6. Repetimos los pasos anteriores con una excepción (caso 2)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3404" y="2401557"/>
            <a:ext cx="5400040" cy="169862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3404" y="4555960"/>
            <a:ext cx="5400040" cy="116522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401557"/>
            <a:ext cx="5400040" cy="35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7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7. Repetimos los pasos con una excepción diferente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7251" y="2482314"/>
            <a:ext cx="4791075" cy="10858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251" y="4453463"/>
            <a:ext cx="4667250" cy="41910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752298"/>
            <a:ext cx="5400040" cy="17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caso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Realización de acciones correctamente.</a:t>
            </a:r>
          </a:p>
          <a:p>
            <a:r>
              <a:rPr lang="es-ES" dirty="0" smtClean="0"/>
              <a:t>Prueba de los requisitos funcionales.</a:t>
            </a:r>
          </a:p>
          <a:p>
            <a:r>
              <a:rPr lang="es-ES" dirty="0" smtClean="0"/>
              <a:t>Prueba de otros requisitos.</a:t>
            </a:r>
          </a:p>
          <a:p>
            <a:r>
              <a:rPr lang="es-ES" dirty="0" smtClean="0"/>
              <a:t>Todos las pruebas son correctas.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caso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Prueba para lanzar excepciones a través del botón.</a:t>
            </a:r>
          </a:p>
          <a:p>
            <a:r>
              <a:rPr lang="es-ES" dirty="0" smtClean="0"/>
              <a:t>La excepción es grabada correctamente.</a:t>
            </a:r>
          </a:p>
          <a:p>
            <a:r>
              <a:rPr lang="es-ES" dirty="0" smtClean="0"/>
              <a:t>Al automatizar el test se da la excepción, pero se muestra como algo positivo.</a:t>
            </a:r>
          </a:p>
          <a:p>
            <a:r>
              <a:rPr lang="es-ES" dirty="0" smtClean="0"/>
              <a:t>El objetivo de la prueba era conseguir un error.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08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Tercer caso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Prueba para realizar una excepción.</a:t>
            </a:r>
          </a:p>
          <a:p>
            <a:r>
              <a:rPr lang="es-ES" dirty="0" smtClean="0"/>
              <a:t>Se usa el segundo recuadro de texto.</a:t>
            </a:r>
          </a:p>
          <a:p>
            <a:r>
              <a:rPr lang="es-ES" dirty="0" smtClean="0"/>
              <a:t>La excepción es grabada correctamente.</a:t>
            </a:r>
          </a:p>
          <a:p>
            <a:r>
              <a:rPr lang="es-ES" dirty="0" smtClean="0"/>
              <a:t>De nuevo, al automatizar la prueba, es marcada como correcta.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80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de la instalación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requieren diversos complementos para poder usar </a:t>
            </a:r>
            <a:r>
              <a:rPr lang="es-ES" dirty="0" err="1" smtClean="0"/>
              <a:t>Appium</a:t>
            </a:r>
            <a:r>
              <a:rPr lang="es-ES" dirty="0" smtClean="0"/>
              <a:t>, entre ellos </a:t>
            </a:r>
            <a:r>
              <a:rPr lang="es-ES" dirty="0" err="1" smtClean="0"/>
              <a:t>NodeJs</a:t>
            </a:r>
            <a:r>
              <a:rPr lang="es-ES" dirty="0" smtClean="0"/>
              <a:t>, Paquetes Android SDK o ADB, JDK.</a:t>
            </a:r>
          </a:p>
          <a:p>
            <a:r>
              <a:rPr lang="es-ES" dirty="0" smtClean="0"/>
              <a:t>Se recomienda tener ciertas versiones (Node.js: 4.4.7, Java v1.8.0). Esto se puede comprobar desde la </a:t>
            </a:r>
            <a:r>
              <a:rPr lang="es-ES" dirty="0" err="1" smtClean="0"/>
              <a:t>cmd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caso de que la </a:t>
            </a:r>
            <a:r>
              <a:rPr lang="es-ES" dirty="0" err="1" smtClean="0"/>
              <a:t>cmd</a:t>
            </a:r>
            <a:r>
              <a:rPr lang="es-ES" dirty="0" smtClean="0"/>
              <a:t> no permita ver las versiones, deberemos configurar nuestro ordenador.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5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de la instalación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14506" cy="4351338"/>
          </a:xfrm>
        </p:spPr>
        <p:txBody>
          <a:bodyPr/>
          <a:lstStyle/>
          <a:p>
            <a:r>
              <a:rPr lang="es-ES" dirty="0"/>
              <a:t>Panel de Control &gt; Sistema y Seguridad &gt; Sistema y entraremos a la pestaña de Configuración avanzada del </a:t>
            </a:r>
            <a:r>
              <a:rPr lang="es-ES" dirty="0" smtClean="0"/>
              <a:t>sistema.</a:t>
            </a:r>
          </a:p>
          <a:p>
            <a:r>
              <a:rPr lang="es-ES" dirty="0" smtClean="0"/>
              <a:t>En pestaña de Opciones </a:t>
            </a:r>
            <a:r>
              <a:rPr lang="es-ES" dirty="0"/>
              <a:t>avanzadas daremos click a Variables de entorno y añadiremos a </a:t>
            </a:r>
            <a:r>
              <a:rPr lang="es-ES" dirty="0" err="1"/>
              <a:t>Path</a:t>
            </a:r>
            <a:r>
              <a:rPr lang="es-ES" dirty="0"/>
              <a:t> el camino al </a:t>
            </a:r>
            <a:r>
              <a:rPr lang="es-ES" dirty="0" err="1"/>
              <a:t>bin</a:t>
            </a:r>
            <a:r>
              <a:rPr lang="es-ES" dirty="0"/>
              <a:t> de nuestro software Java, pero sin quitar los demás ya que son necesarios.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13023" y="1547813"/>
            <a:ext cx="39624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de la instalación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569" y="1600818"/>
            <a:ext cx="6792562" cy="4611771"/>
          </a:xfrm>
        </p:spPr>
        <p:txBody>
          <a:bodyPr/>
          <a:lstStyle/>
          <a:p>
            <a:r>
              <a:rPr lang="es-ES" dirty="0" smtClean="0"/>
              <a:t>Añadiremos </a:t>
            </a:r>
            <a:r>
              <a:rPr lang="es-ES" dirty="0"/>
              <a:t>la variable </a:t>
            </a:r>
            <a:r>
              <a:rPr lang="es-ES" dirty="0" smtClean="0"/>
              <a:t>JAVA_HOME, tras lo que la </a:t>
            </a:r>
            <a:r>
              <a:rPr lang="es-ES" dirty="0" err="1" smtClean="0"/>
              <a:t>cmd</a:t>
            </a:r>
            <a:r>
              <a:rPr lang="es-ES" dirty="0" smtClean="0"/>
              <a:t> nos permitirá ver la versión de java.</a:t>
            </a:r>
          </a:p>
          <a:p>
            <a:r>
              <a:rPr lang="es-ES" dirty="0" smtClean="0"/>
              <a:t>Instalaremos los drivers adecuados al dispositivo a utilizar, o en todo caso el emulador que deseemos.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05131" y="1600818"/>
            <a:ext cx="3295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Añadimos y configuramos el dispositivo.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4022" y="2357914"/>
            <a:ext cx="5400040" cy="328676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75813" y="3129942"/>
            <a:ext cx="4477987" cy="10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2. Importamos la </a:t>
            </a:r>
            <a:r>
              <a:rPr lang="es-ES" dirty="0" err="1" smtClean="0"/>
              <a:t>apk</a:t>
            </a:r>
            <a:r>
              <a:rPr lang="es-ES" dirty="0" smtClean="0"/>
              <a:t> desde nuestro dispositivo.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25784" y="2420093"/>
            <a:ext cx="4030683" cy="36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451</Words>
  <Application>Microsoft Office PowerPoint</Application>
  <PresentationFormat>Panorámica</PresentationFormat>
  <Paragraphs>40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4.3 Documentación pruebas de Appium</vt:lpstr>
      <vt:lpstr>Primer caso</vt:lpstr>
      <vt:lpstr>Segundo caso</vt:lpstr>
      <vt:lpstr>Tercer caso</vt:lpstr>
      <vt:lpstr>Documentación de la instalación</vt:lpstr>
      <vt:lpstr>Documentación de la instalación</vt:lpstr>
      <vt:lpstr>Documentación de la instalación</vt:lpstr>
      <vt:lpstr>Manual de usuario</vt:lpstr>
      <vt:lpstr>Manual de usuario</vt:lpstr>
      <vt:lpstr>Manual de usuario</vt:lpstr>
      <vt:lpstr>Manual de usuario</vt:lpstr>
      <vt:lpstr>Presentación de PowerPoint</vt:lpstr>
      <vt:lpstr>Manual de usuario</vt:lpstr>
      <vt:lpstr>Presentación de PowerPoint</vt:lpstr>
      <vt:lpstr>Manual de usuario</vt:lpstr>
      <vt:lpstr>Manual de usuario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Documentación pruebas de Appium</dc:title>
  <dc:creator>ste vv</dc:creator>
  <cp:lastModifiedBy>ste vv</cp:lastModifiedBy>
  <cp:revision>4</cp:revision>
  <dcterms:created xsi:type="dcterms:W3CDTF">2018-05-07T20:40:29Z</dcterms:created>
  <dcterms:modified xsi:type="dcterms:W3CDTF">2018-05-07T21:06:19Z</dcterms:modified>
</cp:coreProperties>
</file>