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8" r:id="rId7"/>
    <p:sldId id="279" r:id="rId8"/>
    <p:sldId id="276" r:id="rId9"/>
    <p:sldId id="282" r:id="rId10"/>
    <p:sldId id="283" r:id="rId11"/>
    <p:sldId id="280" r:id="rId12"/>
    <p:sldId id="284" r:id="rId13"/>
    <p:sldId id="285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6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6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358C5-8735-4B12-A207-1B236ACFCBD0}" type="doc">
      <dgm:prSet loTypeId="urn:microsoft.com/office/officeart/2008/layout/LinedList" loCatId="list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25B701A7-44FD-4C25-8D0B-F06F0758DB99}">
      <dgm:prSet/>
      <dgm:spPr/>
      <dgm:t>
        <a:bodyPr/>
        <a:lstStyle/>
        <a:p>
          <a:r>
            <a:rPr lang="es-ES" dirty="0"/>
            <a:t>Amir Sholkami Berube</a:t>
          </a:r>
          <a:endParaRPr lang="en-US" dirty="0"/>
        </a:p>
      </dgm:t>
    </dgm:pt>
    <dgm:pt modelId="{6405C38C-0F93-4C99-B8D8-4C45E41E15CB}" type="parTrans" cxnId="{935DB687-D74F-4002-9640-D10E8B8F6C41}">
      <dgm:prSet/>
      <dgm:spPr/>
      <dgm:t>
        <a:bodyPr/>
        <a:lstStyle/>
        <a:p>
          <a:endParaRPr lang="en-US"/>
        </a:p>
      </dgm:t>
    </dgm:pt>
    <dgm:pt modelId="{C895007F-C623-46E6-9786-2BB496F1368C}" type="sibTrans" cxnId="{935DB687-D74F-4002-9640-D10E8B8F6C41}">
      <dgm:prSet/>
      <dgm:spPr/>
      <dgm:t>
        <a:bodyPr/>
        <a:lstStyle/>
        <a:p>
          <a:endParaRPr lang="en-US"/>
        </a:p>
      </dgm:t>
    </dgm:pt>
    <dgm:pt modelId="{D76748F7-90CB-4B2C-8360-C466C1091F1A}">
      <dgm:prSet/>
      <dgm:spPr/>
      <dgm:t>
        <a:bodyPr/>
        <a:lstStyle/>
        <a:p>
          <a:r>
            <a:rPr lang="es-ES" dirty="0"/>
            <a:t>Javier Ballesteros García</a:t>
          </a:r>
          <a:endParaRPr lang="en-US" dirty="0"/>
        </a:p>
      </dgm:t>
    </dgm:pt>
    <dgm:pt modelId="{3CCACEEA-CF6E-4EC2-9D8D-33CB8D0B4C50}" type="parTrans" cxnId="{F2E8DCFB-FB4D-4B45-A468-7200A68457A2}">
      <dgm:prSet/>
      <dgm:spPr/>
      <dgm:t>
        <a:bodyPr/>
        <a:lstStyle/>
        <a:p>
          <a:endParaRPr lang="en-US"/>
        </a:p>
      </dgm:t>
    </dgm:pt>
    <dgm:pt modelId="{6425EEB7-CEAF-49D0-B284-49DE668362F5}" type="sibTrans" cxnId="{F2E8DCFB-FB4D-4B45-A468-7200A68457A2}">
      <dgm:prSet/>
      <dgm:spPr/>
      <dgm:t>
        <a:bodyPr/>
        <a:lstStyle/>
        <a:p>
          <a:endParaRPr lang="en-US"/>
        </a:p>
      </dgm:t>
    </dgm:pt>
    <dgm:pt modelId="{97F7A461-3DA2-4686-985D-87FAB09B544A}">
      <dgm:prSet/>
      <dgm:spPr/>
      <dgm:t>
        <a:bodyPr/>
        <a:lstStyle/>
        <a:p>
          <a:r>
            <a:rPr lang="es-ES" dirty="0"/>
            <a:t>Ismael Sainz Maza Jiménez</a:t>
          </a:r>
          <a:endParaRPr lang="en-US" dirty="0"/>
        </a:p>
      </dgm:t>
    </dgm:pt>
    <dgm:pt modelId="{938A041C-AC70-4911-9729-EE9F209B6BCB}" type="parTrans" cxnId="{13FE6E76-F958-4FB2-8887-C9B666C47E8E}">
      <dgm:prSet/>
      <dgm:spPr/>
      <dgm:t>
        <a:bodyPr/>
        <a:lstStyle/>
        <a:p>
          <a:endParaRPr lang="en-US"/>
        </a:p>
      </dgm:t>
    </dgm:pt>
    <dgm:pt modelId="{311C979F-A7FE-447C-BE00-A890D9695792}" type="sibTrans" cxnId="{13FE6E76-F958-4FB2-8887-C9B666C47E8E}">
      <dgm:prSet/>
      <dgm:spPr/>
      <dgm:t>
        <a:bodyPr/>
        <a:lstStyle/>
        <a:p>
          <a:endParaRPr lang="en-US"/>
        </a:p>
      </dgm:t>
    </dgm:pt>
    <dgm:pt modelId="{EE780F36-8F43-432E-A7C3-928DDC36B990}">
      <dgm:prSet/>
      <dgm:spPr/>
      <dgm:t>
        <a:bodyPr/>
        <a:lstStyle/>
        <a:p>
          <a:r>
            <a:rPr lang="es-ES" dirty="0"/>
            <a:t>Stephany Susan Vela Vellachich</a:t>
          </a:r>
          <a:endParaRPr lang="en-US" dirty="0"/>
        </a:p>
      </dgm:t>
    </dgm:pt>
    <dgm:pt modelId="{367C329C-FDEF-4054-B4E5-5F02FB7B6CA5}" type="parTrans" cxnId="{BDFE6543-76D2-4AC1-AF57-044504E312AE}">
      <dgm:prSet/>
      <dgm:spPr/>
      <dgm:t>
        <a:bodyPr/>
        <a:lstStyle/>
        <a:p>
          <a:endParaRPr lang="en-US"/>
        </a:p>
      </dgm:t>
    </dgm:pt>
    <dgm:pt modelId="{CD5E6A66-578E-4ACF-9D74-DAB734AB9EA4}" type="sibTrans" cxnId="{BDFE6543-76D2-4AC1-AF57-044504E312AE}">
      <dgm:prSet/>
      <dgm:spPr/>
      <dgm:t>
        <a:bodyPr/>
        <a:lstStyle/>
        <a:p>
          <a:endParaRPr lang="en-US"/>
        </a:p>
      </dgm:t>
    </dgm:pt>
    <dgm:pt modelId="{F6374DC0-CBB8-48D7-BF0E-7265209B7ECF}" type="pres">
      <dgm:prSet presAssocID="{A32358C5-8735-4B12-A207-1B236ACFCBD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9BF5D051-F56B-4AA3-A807-FF65941E58BA}" type="pres">
      <dgm:prSet presAssocID="{25B701A7-44FD-4C25-8D0B-F06F0758DB99}" presName="thickLine" presStyleLbl="alignNode1" presStyleIdx="0" presStyleCnt="4"/>
      <dgm:spPr/>
    </dgm:pt>
    <dgm:pt modelId="{7668602C-FE45-4514-BD4C-5C2ED6A8EBC2}" type="pres">
      <dgm:prSet presAssocID="{25B701A7-44FD-4C25-8D0B-F06F0758DB99}" presName="horz1" presStyleCnt="0"/>
      <dgm:spPr/>
    </dgm:pt>
    <dgm:pt modelId="{C1219BB5-5383-42FC-8F2C-E28B64F74A31}" type="pres">
      <dgm:prSet presAssocID="{25B701A7-44FD-4C25-8D0B-F06F0758DB99}" presName="tx1" presStyleLbl="revTx" presStyleIdx="0" presStyleCnt="4"/>
      <dgm:spPr/>
      <dgm:t>
        <a:bodyPr/>
        <a:lstStyle/>
        <a:p>
          <a:endParaRPr lang="es-ES"/>
        </a:p>
      </dgm:t>
    </dgm:pt>
    <dgm:pt modelId="{6508F3AF-167A-4561-8DE6-A8B96E997681}" type="pres">
      <dgm:prSet presAssocID="{25B701A7-44FD-4C25-8D0B-F06F0758DB99}" presName="vert1" presStyleCnt="0"/>
      <dgm:spPr/>
    </dgm:pt>
    <dgm:pt modelId="{C13E50E8-A451-4EB1-8DC5-165EC6EF7303}" type="pres">
      <dgm:prSet presAssocID="{D76748F7-90CB-4B2C-8360-C466C1091F1A}" presName="thickLine" presStyleLbl="alignNode1" presStyleIdx="1" presStyleCnt="4"/>
      <dgm:spPr/>
    </dgm:pt>
    <dgm:pt modelId="{94E7A5FD-090D-4291-B127-3F14DF251E9B}" type="pres">
      <dgm:prSet presAssocID="{D76748F7-90CB-4B2C-8360-C466C1091F1A}" presName="horz1" presStyleCnt="0"/>
      <dgm:spPr/>
    </dgm:pt>
    <dgm:pt modelId="{D4074D2B-8945-462D-AAFD-F72379802823}" type="pres">
      <dgm:prSet presAssocID="{D76748F7-90CB-4B2C-8360-C466C1091F1A}" presName="tx1" presStyleLbl="revTx" presStyleIdx="1" presStyleCnt="4"/>
      <dgm:spPr/>
      <dgm:t>
        <a:bodyPr/>
        <a:lstStyle/>
        <a:p>
          <a:endParaRPr lang="es-ES"/>
        </a:p>
      </dgm:t>
    </dgm:pt>
    <dgm:pt modelId="{EFF3BCEE-A0DE-4982-A0A4-7446E38FF47D}" type="pres">
      <dgm:prSet presAssocID="{D76748F7-90CB-4B2C-8360-C466C1091F1A}" presName="vert1" presStyleCnt="0"/>
      <dgm:spPr/>
    </dgm:pt>
    <dgm:pt modelId="{23054333-D088-4BA2-8F2A-CAE6BDAF1739}" type="pres">
      <dgm:prSet presAssocID="{97F7A461-3DA2-4686-985D-87FAB09B544A}" presName="thickLine" presStyleLbl="alignNode1" presStyleIdx="2" presStyleCnt="4"/>
      <dgm:spPr/>
    </dgm:pt>
    <dgm:pt modelId="{A838F21F-B7F9-42FC-974F-49AA824941FE}" type="pres">
      <dgm:prSet presAssocID="{97F7A461-3DA2-4686-985D-87FAB09B544A}" presName="horz1" presStyleCnt="0"/>
      <dgm:spPr/>
    </dgm:pt>
    <dgm:pt modelId="{1FE0F97F-2577-47B6-B12F-D40F5A9FCAB7}" type="pres">
      <dgm:prSet presAssocID="{97F7A461-3DA2-4686-985D-87FAB09B544A}" presName="tx1" presStyleLbl="revTx" presStyleIdx="2" presStyleCnt="4"/>
      <dgm:spPr/>
      <dgm:t>
        <a:bodyPr/>
        <a:lstStyle/>
        <a:p>
          <a:endParaRPr lang="es-ES"/>
        </a:p>
      </dgm:t>
    </dgm:pt>
    <dgm:pt modelId="{E66B1B8B-2954-49D8-A7EB-F4A62D975D2C}" type="pres">
      <dgm:prSet presAssocID="{97F7A461-3DA2-4686-985D-87FAB09B544A}" presName="vert1" presStyleCnt="0"/>
      <dgm:spPr/>
    </dgm:pt>
    <dgm:pt modelId="{ABCC0493-1340-4BF2-86E9-F3A9A006A240}" type="pres">
      <dgm:prSet presAssocID="{EE780F36-8F43-432E-A7C3-928DDC36B990}" presName="thickLine" presStyleLbl="alignNode1" presStyleIdx="3" presStyleCnt="4"/>
      <dgm:spPr/>
    </dgm:pt>
    <dgm:pt modelId="{75261EE9-8B56-4114-8AA3-B997B4A0B854}" type="pres">
      <dgm:prSet presAssocID="{EE780F36-8F43-432E-A7C3-928DDC36B990}" presName="horz1" presStyleCnt="0"/>
      <dgm:spPr/>
    </dgm:pt>
    <dgm:pt modelId="{F9C354F0-4DFD-4B32-93FF-2A12CD889E3A}" type="pres">
      <dgm:prSet presAssocID="{EE780F36-8F43-432E-A7C3-928DDC36B990}" presName="tx1" presStyleLbl="revTx" presStyleIdx="3" presStyleCnt="4"/>
      <dgm:spPr/>
      <dgm:t>
        <a:bodyPr/>
        <a:lstStyle/>
        <a:p>
          <a:endParaRPr lang="es-ES"/>
        </a:p>
      </dgm:t>
    </dgm:pt>
    <dgm:pt modelId="{B850174A-85CA-43D3-B484-0BAD6B5D95D0}" type="pres">
      <dgm:prSet presAssocID="{EE780F36-8F43-432E-A7C3-928DDC36B990}" presName="vert1" presStyleCnt="0"/>
      <dgm:spPr/>
    </dgm:pt>
  </dgm:ptLst>
  <dgm:cxnLst>
    <dgm:cxn modelId="{F82D9EC7-C006-4EE6-9ACA-956103ACCF9D}" type="presOf" srcId="{EE780F36-8F43-432E-A7C3-928DDC36B990}" destId="{F9C354F0-4DFD-4B32-93FF-2A12CD889E3A}" srcOrd="0" destOrd="0" presId="urn:microsoft.com/office/officeart/2008/layout/LinedList"/>
    <dgm:cxn modelId="{A2B2ED34-C349-419E-AC29-5EE5A8BCBF6A}" type="presOf" srcId="{A32358C5-8735-4B12-A207-1B236ACFCBD0}" destId="{F6374DC0-CBB8-48D7-BF0E-7265209B7ECF}" srcOrd="0" destOrd="0" presId="urn:microsoft.com/office/officeart/2008/layout/LinedList"/>
    <dgm:cxn modelId="{13FE6E76-F958-4FB2-8887-C9B666C47E8E}" srcId="{A32358C5-8735-4B12-A207-1B236ACFCBD0}" destId="{97F7A461-3DA2-4686-985D-87FAB09B544A}" srcOrd="2" destOrd="0" parTransId="{938A041C-AC70-4911-9729-EE9F209B6BCB}" sibTransId="{311C979F-A7FE-447C-BE00-A890D9695792}"/>
    <dgm:cxn modelId="{BDFE6543-76D2-4AC1-AF57-044504E312AE}" srcId="{A32358C5-8735-4B12-A207-1B236ACFCBD0}" destId="{EE780F36-8F43-432E-A7C3-928DDC36B990}" srcOrd="3" destOrd="0" parTransId="{367C329C-FDEF-4054-B4E5-5F02FB7B6CA5}" sibTransId="{CD5E6A66-578E-4ACF-9D74-DAB734AB9EA4}"/>
    <dgm:cxn modelId="{F2E8DCFB-FB4D-4B45-A468-7200A68457A2}" srcId="{A32358C5-8735-4B12-A207-1B236ACFCBD0}" destId="{D76748F7-90CB-4B2C-8360-C466C1091F1A}" srcOrd="1" destOrd="0" parTransId="{3CCACEEA-CF6E-4EC2-9D8D-33CB8D0B4C50}" sibTransId="{6425EEB7-CEAF-49D0-B284-49DE668362F5}"/>
    <dgm:cxn modelId="{6768CF15-EB0A-476A-908C-6058A4D45F17}" type="presOf" srcId="{D76748F7-90CB-4B2C-8360-C466C1091F1A}" destId="{D4074D2B-8945-462D-AAFD-F72379802823}" srcOrd="0" destOrd="0" presId="urn:microsoft.com/office/officeart/2008/layout/LinedList"/>
    <dgm:cxn modelId="{935DB687-D74F-4002-9640-D10E8B8F6C41}" srcId="{A32358C5-8735-4B12-A207-1B236ACFCBD0}" destId="{25B701A7-44FD-4C25-8D0B-F06F0758DB99}" srcOrd="0" destOrd="0" parTransId="{6405C38C-0F93-4C99-B8D8-4C45E41E15CB}" sibTransId="{C895007F-C623-46E6-9786-2BB496F1368C}"/>
    <dgm:cxn modelId="{2386A177-7DA0-44A4-A987-5B8E55F3E8FD}" type="presOf" srcId="{97F7A461-3DA2-4686-985D-87FAB09B544A}" destId="{1FE0F97F-2577-47B6-B12F-D40F5A9FCAB7}" srcOrd="0" destOrd="0" presId="urn:microsoft.com/office/officeart/2008/layout/LinedList"/>
    <dgm:cxn modelId="{88A21490-5B85-414E-987E-62692B3806B4}" type="presOf" srcId="{25B701A7-44FD-4C25-8D0B-F06F0758DB99}" destId="{C1219BB5-5383-42FC-8F2C-E28B64F74A31}" srcOrd="0" destOrd="0" presId="urn:microsoft.com/office/officeart/2008/layout/LinedList"/>
    <dgm:cxn modelId="{423ADB74-3D78-495B-B7E2-87118DA68CDB}" type="presParOf" srcId="{F6374DC0-CBB8-48D7-BF0E-7265209B7ECF}" destId="{9BF5D051-F56B-4AA3-A807-FF65941E58BA}" srcOrd="0" destOrd="0" presId="urn:microsoft.com/office/officeart/2008/layout/LinedList"/>
    <dgm:cxn modelId="{2259D607-C27E-4C86-A682-7009E07192DA}" type="presParOf" srcId="{F6374DC0-CBB8-48D7-BF0E-7265209B7ECF}" destId="{7668602C-FE45-4514-BD4C-5C2ED6A8EBC2}" srcOrd="1" destOrd="0" presId="urn:microsoft.com/office/officeart/2008/layout/LinedList"/>
    <dgm:cxn modelId="{B93A838C-FBFE-47F2-8A3F-2DDE7C3BCA35}" type="presParOf" srcId="{7668602C-FE45-4514-BD4C-5C2ED6A8EBC2}" destId="{C1219BB5-5383-42FC-8F2C-E28B64F74A31}" srcOrd="0" destOrd="0" presId="urn:microsoft.com/office/officeart/2008/layout/LinedList"/>
    <dgm:cxn modelId="{8E23F62A-2308-4C4D-959B-2EEA4B15DA5E}" type="presParOf" srcId="{7668602C-FE45-4514-BD4C-5C2ED6A8EBC2}" destId="{6508F3AF-167A-4561-8DE6-A8B96E997681}" srcOrd="1" destOrd="0" presId="urn:microsoft.com/office/officeart/2008/layout/LinedList"/>
    <dgm:cxn modelId="{4B0969AE-A166-482C-BB52-216DF2752BEC}" type="presParOf" srcId="{F6374DC0-CBB8-48D7-BF0E-7265209B7ECF}" destId="{C13E50E8-A451-4EB1-8DC5-165EC6EF7303}" srcOrd="2" destOrd="0" presId="urn:microsoft.com/office/officeart/2008/layout/LinedList"/>
    <dgm:cxn modelId="{31EB396F-4857-40A3-A779-35B6E6C67FD2}" type="presParOf" srcId="{F6374DC0-CBB8-48D7-BF0E-7265209B7ECF}" destId="{94E7A5FD-090D-4291-B127-3F14DF251E9B}" srcOrd="3" destOrd="0" presId="urn:microsoft.com/office/officeart/2008/layout/LinedList"/>
    <dgm:cxn modelId="{8D617360-AE73-4161-8079-535D859728B0}" type="presParOf" srcId="{94E7A5FD-090D-4291-B127-3F14DF251E9B}" destId="{D4074D2B-8945-462D-AAFD-F72379802823}" srcOrd="0" destOrd="0" presId="urn:microsoft.com/office/officeart/2008/layout/LinedList"/>
    <dgm:cxn modelId="{3C4F7878-FB90-4413-934B-3A9DA90272B2}" type="presParOf" srcId="{94E7A5FD-090D-4291-B127-3F14DF251E9B}" destId="{EFF3BCEE-A0DE-4982-A0A4-7446E38FF47D}" srcOrd="1" destOrd="0" presId="urn:microsoft.com/office/officeart/2008/layout/LinedList"/>
    <dgm:cxn modelId="{04948E93-2DF1-4F17-BC40-94F7434908B4}" type="presParOf" srcId="{F6374DC0-CBB8-48D7-BF0E-7265209B7ECF}" destId="{23054333-D088-4BA2-8F2A-CAE6BDAF1739}" srcOrd="4" destOrd="0" presId="urn:microsoft.com/office/officeart/2008/layout/LinedList"/>
    <dgm:cxn modelId="{BCEEA726-0036-44FC-96B1-DBA70F927C24}" type="presParOf" srcId="{F6374DC0-CBB8-48D7-BF0E-7265209B7ECF}" destId="{A838F21F-B7F9-42FC-974F-49AA824941FE}" srcOrd="5" destOrd="0" presId="urn:microsoft.com/office/officeart/2008/layout/LinedList"/>
    <dgm:cxn modelId="{71130B48-8946-409C-AFF3-34444E4AF7CB}" type="presParOf" srcId="{A838F21F-B7F9-42FC-974F-49AA824941FE}" destId="{1FE0F97F-2577-47B6-B12F-D40F5A9FCAB7}" srcOrd="0" destOrd="0" presId="urn:microsoft.com/office/officeart/2008/layout/LinedList"/>
    <dgm:cxn modelId="{858EB049-5129-488B-8315-34E33D27C81B}" type="presParOf" srcId="{A838F21F-B7F9-42FC-974F-49AA824941FE}" destId="{E66B1B8B-2954-49D8-A7EB-F4A62D975D2C}" srcOrd="1" destOrd="0" presId="urn:microsoft.com/office/officeart/2008/layout/LinedList"/>
    <dgm:cxn modelId="{F796FBFD-1271-4C90-9F5E-DD28F08F268E}" type="presParOf" srcId="{F6374DC0-CBB8-48D7-BF0E-7265209B7ECF}" destId="{ABCC0493-1340-4BF2-86E9-F3A9A006A240}" srcOrd="6" destOrd="0" presId="urn:microsoft.com/office/officeart/2008/layout/LinedList"/>
    <dgm:cxn modelId="{7931B79A-B273-4D80-8D21-AA1C9AB7B393}" type="presParOf" srcId="{F6374DC0-CBB8-48D7-BF0E-7265209B7ECF}" destId="{75261EE9-8B56-4114-8AA3-B997B4A0B854}" srcOrd="7" destOrd="0" presId="urn:microsoft.com/office/officeart/2008/layout/LinedList"/>
    <dgm:cxn modelId="{714179BC-C27B-4C13-8ED7-1C9F305FAE3B}" type="presParOf" srcId="{75261EE9-8B56-4114-8AA3-B997B4A0B854}" destId="{F9C354F0-4DFD-4B32-93FF-2A12CD889E3A}" srcOrd="0" destOrd="0" presId="urn:microsoft.com/office/officeart/2008/layout/LinedList"/>
    <dgm:cxn modelId="{AF3A72D2-F3F8-4B18-BA92-BA725A1DBF69}" type="presParOf" srcId="{75261EE9-8B56-4114-8AA3-B997B4A0B854}" destId="{B850174A-85CA-43D3-B484-0BAD6B5D95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5D051-F56B-4AA3-A807-FF65941E58BA}">
      <dsp:nvSpPr>
        <dsp:cNvPr id="0" name=""/>
        <dsp:cNvSpPr/>
      </dsp:nvSpPr>
      <dsp:spPr>
        <a:xfrm>
          <a:off x="0" y="0"/>
          <a:ext cx="59134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19BB5-5383-42FC-8F2C-E28B64F74A31}">
      <dsp:nvSpPr>
        <dsp:cNvPr id="0" name=""/>
        <dsp:cNvSpPr/>
      </dsp:nvSpPr>
      <dsp:spPr>
        <a:xfrm>
          <a:off x="0" y="0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Amir Sholkami Berube</a:t>
          </a:r>
          <a:endParaRPr lang="en-US" sz="3600" kern="1200" dirty="0"/>
        </a:p>
      </dsp:txBody>
      <dsp:txXfrm>
        <a:off x="0" y="0"/>
        <a:ext cx="5913437" cy="1159272"/>
      </dsp:txXfrm>
    </dsp:sp>
    <dsp:sp modelId="{C13E50E8-A451-4EB1-8DC5-165EC6EF7303}">
      <dsp:nvSpPr>
        <dsp:cNvPr id="0" name=""/>
        <dsp:cNvSpPr/>
      </dsp:nvSpPr>
      <dsp:spPr>
        <a:xfrm>
          <a:off x="0" y="1159272"/>
          <a:ext cx="591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74D2B-8945-462D-AAFD-F72379802823}">
      <dsp:nvSpPr>
        <dsp:cNvPr id="0" name=""/>
        <dsp:cNvSpPr/>
      </dsp:nvSpPr>
      <dsp:spPr>
        <a:xfrm>
          <a:off x="0" y="1159272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Javier Ballesteros García</a:t>
          </a:r>
          <a:endParaRPr lang="en-US" sz="3600" kern="1200" dirty="0"/>
        </a:p>
      </dsp:txBody>
      <dsp:txXfrm>
        <a:off x="0" y="1159272"/>
        <a:ext cx="5913437" cy="1159272"/>
      </dsp:txXfrm>
    </dsp:sp>
    <dsp:sp modelId="{23054333-D088-4BA2-8F2A-CAE6BDAF1739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0F97F-2577-47B6-B12F-D40F5A9FCAB7}">
      <dsp:nvSpPr>
        <dsp:cNvPr id="0" name=""/>
        <dsp:cNvSpPr/>
      </dsp:nvSpPr>
      <dsp:spPr>
        <a:xfrm>
          <a:off x="0" y="2318544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Ismael Sainz Maza Jiménez</a:t>
          </a:r>
          <a:endParaRPr lang="en-US" sz="3600" kern="1200" dirty="0"/>
        </a:p>
      </dsp:txBody>
      <dsp:txXfrm>
        <a:off x="0" y="2318544"/>
        <a:ext cx="5913437" cy="1159272"/>
      </dsp:txXfrm>
    </dsp:sp>
    <dsp:sp modelId="{ABCC0493-1340-4BF2-86E9-F3A9A006A240}">
      <dsp:nvSpPr>
        <dsp:cNvPr id="0" name=""/>
        <dsp:cNvSpPr/>
      </dsp:nvSpPr>
      <dsp:spPr>
        <a:xfrm>
          <a:off x="0" y="3477816"/>
          <a:ext cx="591343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354F0-4DFD-4B32-93FF-2A12CD889E3A}">
      <dsp:nvSpPr>
        <dsp:cNvPr id="0" name=""/>
        <dsp:cNvSpPr/>
      </dsp:nvSpPr>
      <dsp:spPr>
        <a:xfrm>
          <a:off x="0" y="3477816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Stephany Susan Vela Vellachich</a:t>
          </a:r>
          <a:endParaRPr lang="en-US" sz="3600" kern="1200" dirty="0"/>
        </a:p>
      </dsp:txBody>
      <dsp:txXfrm>
        <a:off x="0" y="3477816"/>
        <a:ext cx="5913437" cy="1159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4D3C-F1E1-4F69-9A7A-BA8651FF1059}" type="datetimeFigureOut">
              <a:rPr lang="es-ES" smtClean="0"/>
              <a:pPr/>
              <a:t>07/05/2018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464DB-0213-41EB-B00A-BC9E8E48664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0753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583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915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045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6263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379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4680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06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676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035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6639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360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8726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5F9E98A-4FF4-43D6-9C48-6DF0E7F2D2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07A636-DC99-4588-80C4-9E069B97C3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4ED6A5F-3B06-48C5-850F-8045C4DF69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9A60B9D-8DAC-4DA9-88DE-9911621A2B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F2BAA51-3181-4303-929A-FCD9C33F89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C13671-9562-4835-A6EA-D849F9B7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s-ES" sz="5400" dirty="0"/>
              <a:t>Desarrollo con tecnologías emergentes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D7DE343-FB83-4324-AAEE-6B74A9E4D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s-ES" dirty="0"/>
              <a:t>Grupo m1 </a:t>
            </a:r>
          </a:p>
          <a:p>
            <a:r>
              <a:rPr lang="es-ES" dirty="0"/>
              <a:t>Mobile 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357340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6.2 Tecnología B</a:t>
            </a:r>
            <a:endParaRPr lang="es-ES" dirty="0"/>
          </a:p>
        </p:txBody>
      </p:sp>
      <p:pic>
        <p:nvPicPr>
          <p:cNvPr id="4" name="3 Marcador de contenido" descr="6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921" y="2164336"/>
            <a:ext cx="5420482" cy="315321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7. Comparación de la implementación de las tecnologías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7932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punto 7 tg3 buen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12" y="521442"/>
            <a:ext cx="9920010" cy="53537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 descr="tg3 punto 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560" y="1029730"/>
            <a:ext cx="9817996" cy="414770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8. Conclusiones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7932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D32A60-013B-47A8-8833-D242408091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E27932B-B694-4C4C-90D7-A0333A7C58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F63C9AD-AE6E-4512-8171-91612E84CC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FE1A49CE-B63D-457A-A180-1C883E1A63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EBB0476-5CF0-4F44-8D68-5D42D7AEE43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9DA474E-6B91-4200-840F-0257B2358A7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978A43-C172-4071-B848-0AB7A097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ES" dirty="0"/>
              <a:t>1.1 autores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xmlns="" id="{ACCC29B2-DCE3-40BD-B7D8-AB60DAF2B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017700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24348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9C273E3-8D17-489B-B8F3-1B847A18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98" y="-11430"/>
            <a:ext cx="8191499" cy="68808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210015B4-EF7A-4808-920E-9CD66FBF1BB4}"/>
              </a:ext>
            </a:extLst>
          </p:cNvPr>
          <p:cNvSpPr txBox="1"/>
          <p:nvPr/>
        </p:nvSpPr>
        <p:spPr>
          <a:xfrm>
            <a:off x="57286" y="151125"/>
            <a:ext cx="4369572" cy="63264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1.2 </a:t>
            </a:r>
            <a:r>
              <a:rPr lang="en-US" sz="3200" cap="all" dirty="0" err="1">
                <a:latin typeface="+mj-lt"/>
                <a:ea typeface="+mj-ea"/>
                <a:cs typeface="+mj-cs"/>
              </a:rPr>
              <a:t>PLANIFICACIóN</a:t>
            </a:r>
            <a:endParaRPr lang="en-US" sz="32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74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97211" y="802298"/>
            <a:ext cx="9259330" cy="2541431"/>
          </a:xfrm>
        </p:spPr>
        <p:txBody>
          <a:bodyPr>
            <a:normAutofit/>
          </a:bodyPr>
          <a:lstStyle/>
          <a:p>
            <a:r>
              <a:rPr lang="es-ES" sz="4400" dirty="0"/>
              <a:t>2. </a:t>
            </a:r>
            <a:r>
              <a:rPr lang="es-ES" sz="4400" dirty="0" smtClean="0"/>
              <a:t>Requisitos del prototipo a implementar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xmlns="" val="312645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3. Criterios de </a:t>
            </a:r>
            <a:r>
              <a:rPr lang="es-ES" sz="4400" dirty="0" smtClean="0"/>
              <a:t>comparación en la implementación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Mobile 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362132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 smtClean="0"/>
              <a:t>4. Proyecto de implementación </a:t>
            </a:r>
            <a:r>
              <a:rPr lang="es-ES" sz="4400" dirty="0" err="1" smtClean="0"/>
              <a:t>Tecnologia</a:t>
            </a:r>
            <a:r>
              <a:rPr lang="es-ES" sz="4400" dirty="0" smtClean="0"/>
              <a:t> A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Appium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8212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 smtClean="0"/>
              <a:t>5. Proyecto de implementación Tecnología B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Espresso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8212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6. </a:t>
            </a:r>
            <a:r>
              <a:rPr lang="es-ES" sz="4400" dirty="0" smtClean="0"/>
              <a:t>Comparacion de las dos implementaciones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7932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6.1 Tecnología A</a:t>
            </a:r>
            <a:endParaRPr lang="es-ES" dirty="0"/>
          </a:p>
        </p:txBody>
      </p:sp>
      <p:pic>
        <p:nvPicPr>
          <p:cNvPr id="5" name="4 Marcador de contenido" descr="6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921" y="2088125"/>
            <a:ext cx="5420482" cy="330563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</TotalTime>
  <Words>84</Words>
  <Application>Microsoft Office PowerPoint</Application>
  <PresentationFormat>Personalizado</PresentationFormat>
  <Paragraphs>21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Galería</vt:lpstr>
      <vt:lpstr>Desarrollo con tecnologías emergentes</vt:lpstr>
      <vt:lpstr>1.1 autores</vt:lpstr>
      <vt:lpstr>Diapositiva 3</vt:lpstr>
      <vt:lpstr>2. Requisitos del prototipo a implementar</vt:lpstr>
      <vt:lpstr>3. Criterios de comparación en la implementación</vt:lpstr>
      <vt:lpstr>4. Proyecto de implementación Tecnologia A</vt:lpstr>
      <vt:lpstr>5. Proyecto de implementación Tecnología B</vt:lpstr>
      <vt:lpstr>6. Comparacion de las dos implementaciones</vt:lpstr>
      <vt:lpstr>6.1 Tecnología A</vt:lpstr>
      <vt:lpstr>6.2 Tecnología B</vt:lpstr>
      <vt:lpstr>7. Comparación de la implementación de las tecnologías</vt:lpstr>
      <vt:lpstr>Diapositiva 12</vt:lpstr>
      <vt:lpstr>Diapositiva 13</vt:lpstr>
      <vt:lpstr>8. 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con tecnologías emergentes</dc:title>
  <dc:creator>Amir</dc:creator>
  <cp:lastModifiedBy>Javier</cp:lastModifiedBy>
  <cp:revision>15</cp:revision>
  <dcterms:created xsi:type="dcterms:W3CDTF">2018-04-09T17:05:09Z</dcterms:created>
  <dcterms:modified xsi:type="dcterms:W3CDTF">2018-05-07T19:58:22Z</dcterms:modified>
</cp:coreProperties>
</file>