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Fix violation in RBT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6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16" y="247134"/>
            <a:ext cx="6164653" cy="541637"/>
          </a:xfrm>
        </p:spPr>
        <p:txBody>
          <a:bodyPr/>
          <a:lstStyle/>
          <a:p>
            <a:r>
              <a:rPr lang="en-US" dirty="0" smtClean="0"/>
              <a:t>Two different states :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1849" y="963827"/>
            <a:ext cx="8344929" cy="260315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Black uncle : rotate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Red uncle : color flip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609600" y="3847070"/>
            <a:ext cx="3270422" cy="5931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rotation 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93956" y="3847069"/>
            <a:ext cx="3270422" cy="5931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color flip :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997676" y="4604952"/>
            <a:ext cx="494270" cy="4942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489543" y="5471640"/>
            <a:ext cx="547131" cy="54713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50545" y="5486400"/>
            <a:ext cx="547131" cy="54713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4" idx="5"/>
            <a:endCxn id="16" idx="0"/>
          </p:cNvCxnSpPr>
          <p:nvPr/>
        </p:nvCxnSpPr>
        <p:spPr>
          <a:xfrm>
            <a:off x="2419562" y="5026838"/>
            <a:ext cx="343547" cy="44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7" idx="0"/>
          </p:cNvCxnSpPr>
          <p:nvPr/>
        </p:nvCxnSpPr>
        <p:spPr>
          <a:xfrm flipH="1">
            <a:off x="1724111" y="5026838"/>
            <a:ext cx="345949" cy="45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553200" y="4596714"/>
            <a:ext cx="502508" cy="50250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109254" y="5471640"/>
            <a:ext cx="510746" cy="5107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42454" y="5489832"/>
            <a:ext cx="510746" cy="5107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3"/>
            <a:endCxn id="25" idx="0"/>
          </p:cNvCxnSpPr>
          <p:nvPr/>
        </p:nvCxnSpPr>
        <p:spPr>
          <a:xfrm flipH="1">
            <a:off x="6297827" y="5025631"/>
            <a:ext cx="328964" cy="46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5"/>
            <a:endCxn id="24" idx="0"/>
          </p:cNvCxnSpPr>
          <p:nvPr/>
        </p:nvCxnSpPr>
        <p:spPr>
          <a:xfrm>
            <a:off x="6982117" y="5025631"/>
            <a:ext cx="382510" cy="44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9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20" y="593124"/>
            <a:ext cx="10131425" cy="1456267"/>
          </a:xfrm>
        </p:spPr>
        <p:txBody>
          <a:bodyPr/>
          <a:lstStyle/>
          <a:p>
            <a:r>
              <a:rPr lang="en-US" dirty="0" smtClean="0"/>
              <a:t>Rr : left rotation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7519" y="1321257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Rl</a:t>
            </a:r>
            <a:r>
              <a:rPr lang="en-US" dirty="0" smtClean="0"/>
              <a:t> : right left rotation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7518" y="2113005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lr</a:t>
            </a:r>
            <a:r>
              <a:rPr lang="en-US" dirty="0" smtClean="0"/>
              <a:t> : left right rotation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7518" y="2841138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LL : right rotation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01016" y="304800"/>
            <a:ext cx="889687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990703" y="914400"/>
            <a:ext cx="889687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990702" y="1615302"/>
            <a:ext cx="889687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891849" y="2251674"/>
            <a:ext cx="988541" cy="525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990702" y="2997199"/>
            <a:ext cx="889688" cy="508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90702" y="3560576"/>
            <a:ext cx="889687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990702" y="4563304"/>
            <a:ext cx="889686" cy="791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216346" y="5355052"/>
            <a:ext cx="774356" cy="666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2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4771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9" y="600678"/>
            <a:ext cx="4995863" cy="281017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703" y="600678"/>
            <a:ext cx="4995862" cy="2810172"/>
          </a:xfrm>
        </p:spPr>
      </p:pic>
      <p:sp>
        <p:nvSpPr>
          <p:cNvPr id="8" name="Right Arrow 7"/>
          <p:cNvSpPr/>
          <p:nvPr/>
        </p:nvSpPr>
        <p:spPr>
          <a:xfrm>
            <a:off x="5188615" y="1861602"/>
            <a:ext cx="367915" cy="2883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 Arrow 11"/>
          <p:cNvSpPr/>
          <p:nvPr/>
        </p:nvSpPr>
        <p:spPr>
          <a:xfrm rot="10800000">
            <a:off x="7664385" y="4099905"/>
            <a:ext cx="848498" cy="1412209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8" y="3665837"/>
            <a:ext cx="4995863" cy="281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87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373</TotalTime>
  <Words>46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Fix violation in RBT</vt:lpstr>
      <vt:lpstr>Two different states :</vt:lpstr>
      <vt:lpstr>Rr : left rotation</vt:lpstr>
      <vt:lpstr>Example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 violation in RBT</dc:title>
  <dc:creator>admin</dc:creator>
  <cp:lastModifiedBy>admin</cp:lastModifiedBy>
  <cp:revision>6</cp:revision>
  <dcterms:created xsi:type="dcterms:W3CDTF">2024-01-20T22:24:40Z</dcterms:created>
  <dcterms:modified xsi:type="dcterms:W3CDTF">2024-01-21T04:39:23Z</dcterms:modified>
</cp:coreProperties>
</file>