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shgari101@gmail.com" initials="a" lastIdx="1" clrIdx="0">
    <p:extLst>
      <p:ext uri="{19B8F6BF-5375-455C-9EA6-DF929625EA0E}">
        <p15:presenceInfo xmlns:p15="http://schemas.microsoft.com/office/powerpoint/2012/main" userId="2a918b6832aeeb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سبک متوسط 2 - آکسان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عنوان اسلای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a-IR"/>
              <a:t>برای ویرایش نسخه اصلی سبک زیرنویس کلیک کنید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و زیرنوی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نقل قول با زیرنوی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کارت ن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کارت نام نقل ق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حیح یا اشتبا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 متن عمود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عمودی و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 محتو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سربرگ بخ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دو محتو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یس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تنها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خال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ا با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تصویر با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a-IR"/>
              <a:t>برای افزودن تصویر نماد را کلیک کنید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a-IR"/>
              <a:t>برای ویرایش سبک‌های متن اصلی، کلیک کنید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a-IR"/>
              <a:t>برای ویرایش نسخه اصلی سبک عنوان کلیک کنید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تصویر 5">
            <a:extLst>
              <a:ext uri="{FF2B5EF4-FFF2-40B4-BE49-F238E27FC236}">
                <a16:creationId xmlns:a16="http://schemas.microsoft.com/office/drawing/2014/main" id="{C63CE0E6-8559-C74F-9886-FC72AF5E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03" y="122246"/>
            <a:ext cx="7151388" cy="66501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کادر متن 5">
            <a:extLst>
              <a:ext uri="{FF2B5EF4-FFF2-40B4-BE49-F238E27FC236}">
                <a16:creationId xmlns:a16="http://schemas.microsoft.com/office/drawing/2014/main" id="{A80AEB6B-322A-1D44-8C97-0FD5B2A8A3C0}"/>
              </a:ext>
            </a:extLst>
          </p:cNvPr>
          <p:cNvSpPr txBox="1"/>
          <p:nvPr/>
        </p:nvSpPr>
        <p:spPr>
          <a:xfrm>
            <a:off x="3050038" y="3262671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fa-IR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7" name="کادر متن 6">
            <a:extLst>
              <a:ext uri="{FF2B5EF4-FFF2-40B4-BE49-F238E27FC236}">
                <a16:creationId xmlns:a16="http://schemas.microsoft.com/office/drawing/2014/main" id="{FF1B0FBA-6DB6-FF4F-9AEE-37106842202B}"/>
              </a:ext>
            </a:extLst>
          </p:cNvPr>
          <p:cNvSpPr txBox="1"/>
          <p:nvPr/>
        </p:nvSpPr>
        <p:spPr>
          <a:xfrm flipH="1">
            <a:off x="8738142" y="3078005"/>
            <a:ext cx="19706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/>
              <a:t>موضوع:دوزیستان.</a:t>
            </a:r>
          </a:p>
        </p:txBody>
      </p:sp>
    </p:spTree>
    <p:extLst>
      <p:ext uri="{BB962C8B-B14F-4D97-AF65-F5344CB8AC3E}">
        <p14:creationId xmlns:p14="http://schemas.microsoft.com/office/powerpoint/2010/main" val="125817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BC76970E-15AF-FF4B-A71D-8DE53404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232267"/>
            <a:ext cx="7163614" cy="64301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1317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A6FDA78D-154E-D347-A725-55C701DF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183369"/>
            <a:ext cx="7126941" cy="64912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8878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098B6CD0-19A6-9C4A-BCC1-867C5410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77" y="226155"/>
            <a:ext cx="7175839" cy="64056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923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C6830038-8BEC-534C-837C-41F6449C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0" y="165032"/>
            <a:ext cx="7261412" cy="65279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179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2AB36615-DB28-9F42-94B5-F1927E5A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78" y="232266"/>
            <a:ext cx="7175840" cy="64179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416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46C85A78-4EC4-7240-A589-F77FCE10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54" y="146695"/>
            <a:ext cx="7285861" cy="65157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940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تصویر 2">
            <a:extLst>
              <a:ext uri="{FF2B5EF4-FFF2-40B4-BE49-F238E27FC236}">
                <a16:creationId xmlns:a16="http://schemas.microsoft.com/office/drawing/2014/main" id="{0BD3D834-3C12-B244-B22D-46C1836B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02" y="165032"/>
            <a:ext cx="7200289" cy="65279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495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8FC77798-1642-CF4D-9873-B19FA3BE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03" y="134471"/>
            <a:ext cx="7188062" cy="65646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1957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5F178832-965F-A249-A312-0649E95A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51" y="146695"/>
            <a:ext cx="7175839" cy="65646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560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7993CB1A-6EC1-1040-8C9F-34129DF7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02" y="134471"/>
            <a:ext cx="7151390" cy="65890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912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60C8357C-2555-1547-94F5-B0008A8A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158920"/>
            <a:ext cx="7188063" cy="64790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0348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7A430EC2-2D4A-F843-B57B-D2D1873C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99" y="183368"/>
            <a:ext cx="7139166" cy="64790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8211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AFE09B4E-0E67-4649-9DEB-9CAEF15A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98" y="226155"/>
            <a:ext cx="7016920" cy="64056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974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7D55C71B-9F42-2848-ABA9-16A55F5D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220042"/>
            <a:ext cx="7065818" cy="64790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4874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4">
            <a:extLst>
              <a:ext uri="{FF2B5EF4-FFF2-40B4-BE49-F238E27FC236}">
                <a16:creationId xmlns:a16="http://schemas.microsoft.com/office/drawing/2014/main" id="{7B884E36-B2BE-274A-9905-7A71FC52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50" y="195594"/>
            <a:ext cx="7151391" cy="65034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0235567"/>
      </p:ext>
    </p:extLst>
  </p:cSld>
  <p:clrMapOvr>
    <a:masterClrMapping/>
  </p:clrMapOvr>
</p:sld>
</file>

<file path=ppt/theme/theme1.xml><?xml version="1.0" encoding="utf-8"?>
<a:theme xmlns:a="http://schemas.openxmlformats.org/drawingml/2006/main" name="وجه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صفحه گسترده</PresentationFormat>
  <Slides>16</Slides>
  <Notes>0</Notes>
  <HiddenSlides>0</HiddenSlides>
  <ScaleCrop>false</ScaleCrop>
  <HeadingPairs>
    <vt:vector size="4" baseType="variant">
      <vt:variant>
        <vt:lpstr>طرح زمینه</vt:lpstr>
      </vt:variant>
      <vt:variant>
        <vt:i4>1</vt:i4>
      </vt:variant>
      <vt:variant>
        <vt:lpstr>عنوان های اسلاید</vt:lpstr>
      </vt:variant>
      <vt:variant>
        <vt:i4>16</vt:i4>
      </vt:variant>
    </vt:vector>
  </HeadingPairs>
  <TitlesOfParts>
    <vt:vector size="17" baseType="lpstr">
      <vt:lpstr>وجه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PowerPoint</dc:title>
  <dc:creator>alashgari101@gmail.com</dc:creator>
  <cp:lastModifiedBy>کاربر ناشناخته</cp:lastModifiedBy>
  <cp:revision>7</cp:revision>
  <dcterms:created xsi:type="dcterms:W3CDTF">2021-03-10T12:49:06Z</dcterms:created>
  <dcterms:modified xsi:type="dcterms:W3CDTF">2021-03-11T15:44:32Z</dcterms:modified>
</cp:coreProperties>
</file>