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D8A22D-DDB0-410E-A4A7-BD17E311714F}" type="datetimeFigureOut">
              <a:rPr lang="fa-IR" smtClean="0"/>
              <a:t>07/16/1442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C9AEE-B035-457F-A6BC-9341041BE65A}" type="slidenum">
              <a:rPr lang="fa-IR" smtClean="0"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Titr" pitchFamily="2" charset="-78"/>
              </a:rPr>
              <a:t>موضوع تحقیق : پرندگان </a:t>
            </a:r>
            <a:endParaRPr lang="fa-IR" dirty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632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924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پا ها (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Bipedal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sz="3200" dirty="0">
              <a:solidFill>
                <a:srgbClr val="FF0000"/>
              </a:solidFill>
              <a:cs typeface="B Titr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3200" dirty="0">
                <a:cs typeface="B Badr" pitchFamily="2" charset="-78"/>
              </a:rPr>
              <a:t>همه پرندگان دارای دو پا هستند که برای دویدن، پیاده روی، پرش یا فرودآمدن استفاده می ­شود. طول و شکل پاها باتوجه به نوع گونه تکامل یافته است. به طور مثال پرندگان آب­زی دارای پاهای باریک و بلند و مناسب برای حرکت در آب­ های عمیق هستند، در حالی که پرندگان شکاری دارای پاهای ضخیم­ تر و قدرتمندتری برای گرفتن طعمه هستند.</a:t>
            </a:r>
          </a:p>
        </p:txBody>
      </p:sp>
    </p:spTree>
    <p:extLst>
      <p:ext uri="{BB962C8B-B14F-4D97-AF65-F5344CB8AC3E}">
        <p14:creationId xmlns:p14="http://schemas.microsoft.com/office/powerpoint/2010/main" val="38486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9766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خون­گرم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Warm-blooded )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sz="3200" dirty="0">
              <a:solidFill>
                <a:srgbClr val="FF0000"/>
              </a:solidFill>
              <a:cs typeface="B Titr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3200" dirty="0" smtClean="0">
                <a:cs typeface="B Badr" pitchFamily="2" charset="-78"/>
              </a:rPr>
              <a:t>همه­ی </a:t>
            </a:r>
            <a:r>
              <a:rPr lang="fa-IR" sz="3200" dirty="0">
                <a:cs typeface="B Badr" pitchFamily="2" charset="-78"/>
              </a:rPr>
              <a:t>پرندگان خون ­گرم هستند، این بدان معنی است که گرمای بدن خود را تولید می ­کنند و برای حفظ دمای بدن خود به محیط اطرافشان وابسته نیستند و حتی در هوای سرد هم بدن­شان گرم است. این در حالی است که به ­نظر می­ رسد وقتی خود را در معرض آفتاب قرار می­ دهند قصد گرم کردن خود را دارند، در صورتی که آفتاب </a:t>
            </a:r>
            <a:r>
              <a:rPr lang="fa-IR" sz="3200" dirty="0" smtClean="0">
                <a:cs typeface="B Badr" pitchFamily="2" charset="-78"/>
              </a:rPr>
              <a:t>گرفتن­شان </a:t>
            </a:r>
            <a:r>
              <a:rPr lang="fa-IR" sz="3200" dirty="0">
                <a:cs typeface="B Badr" pitchFamily="2" charset="-78"/>
              </a:rPr>
              <a:t>دلایل مختلفی دارد.</a:t>
            </a:r>
          </a:p>
        </p:txBody>
      </p:sp>
    </p:spTree>
    <p:extLst>
      <p:ext uri="{BB962C8B-B14F-4D97-AF65-F5344CB8AC3E}">
        <p14:creationId xmlns:p14="http://schemas.microsoft.com/office/powerpoint/2010/main" val="34527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83264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27848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متابولیسم بالا ( </a:t>
            </a:r>
            <a:r>
              <a:rPr lang="en-US" sz="3200" dirty="0">
                <a:solidFill>
                  <a:srgbClr val="FF0000"/>
                </a:solidFill>
                <a:cs typeface="B Titr" pitchFamily="2" charset="-78"/>
              </a:rPr>
              <a:t>High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Metabolism</a:t>
            </a:r>
            <a:r>
              <a:rPr lang="fa-IR" dirty="0" smtClean="0"/>
              <a:t>)</a:t>
            </a:r>
            <a:endParaRPr lang="en-US" dirty="0"/>
          </a:p>
          <a:p>
            <a:pPr algn="justLow">
              <a:lnSpc>
                <a:spcPct val="150000"/>
              </a:lnSpc>
            </a:pPr>
            <a:r>
              <a:rPr lang="fa-IR" sz="3200" dirty="0">
                <a:cs typeface="B Badr" pitchFamily="2" charset="-78"/>
              </a:rPr>
              <a:t>پرندگان دارای متابولیسم بالا و شگفت­ انگیزی هستند. به گونه­ ای که به سرعت غذا را به انرژی قابل استفاده تبدیل می­ کنند. به طور مثال در برخی از گونه­ ها هنگامی که در مهاجرت هستند و مسافت زیادی را پرواز می ­کنند، انرژی خود را در قدرتمند کردن بال­ ها مصرف می­ کنند و زمانی که به مقصد رسیدند انرژی خود را در پاها ذخیره می ­کنند تا بهتر بتوانند شنا کنند.</a:t>
            </a:r>
          </a:p>
        </p:txBody>
      </p:sp>
    </p:spTree>
    <p:extLst>
      <p:ext uri="{BB962C8B-B14F-4D97-AF65-F5344CB8AC3E}">
        <p14:creationId xmlns:p14="http://schemas.microsoft.com/office/powerpoint/2010/main" val="37968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6206"/>
            <a:ext cx="6048672" cy="41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72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تخم­ گذار (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Egg-laying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sz="3200" dirty="0">
              <a:solidFill>
                <a:srgbClr val="FF0000"/>
              </a:solidFill>
              <a:cs typeface="B Titr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3800" dirty="0">
                <a:cs typeface="B Badr" pitchFamily="2" charset="-78"/>
              </a:rPr>
              <a:t>تمامی پرندگان تخم­ گذار از نوع آمینوتیک هستند. تخم آمینوتیک به این معنی است که پوسته سخت و غشای پر منفذی دارد که امکان جابجایی اکسیژن و دی­اکسیدکربن را فراهم می ­کند. حقیقت جالب در مورد تخم ­های آمینوتیک این است که این تخم ها خشک نمی ­شوند، به همین دلیل پرنده می­ تواند در محیط ­های خشک روی آن ­ها بخوابد. شکل و اندازه تخم پرندگان، تعداد تخم ­های گذاشته شده در هر دوره، زمان جوجه کشی لازم و وضعیت جوجه ­های جوجه کشی براساس هر گونه متفاوت است.</a:t>
            </a:r>
          </a:p>
        </p:txBody>
      </p:sp>
    </p:spTree>
    <p:extLst>
      <p:ext uri="{BB962C8B-B14F-4D97-AF65-F5344CB8AC3E}">
        <p14:creationId xmlns:p14="http://schemas.microsoft.com/office/powerpoint/2010/main" val="18814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1926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5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89120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جهت یابی (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Navigation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sz="3200" dirty="0">
              <a:solidFill>
                <a:srgbClr val="FF0000"/>
              </a:solidFill>
              <a:cs typeface="B Titr" pitchFamily="2" charset="-78"/>
            </a:endParaRPr>
          </a:p>
          <a:p>
            <a:pPr algn="justLow"/>
            <a:r>
              <a:rPr lang="fa-IR" sz="3200" dirty="0">
                <a:cs typeface="B Badr" pitchFamily="2" charset="-78"/>
              </a:rPr>
              <a:t>پرندگان مهاجر و غیر مهاجر به طور یکسان مهارت جهت یابی دارند. در مورد گونه­ های مهاجر، این مهارت آن ­ها را قادر می­ سازد که سالانه صدها یا هزاران کیلومتر را در شرایط متغیر جغرافیایی و جوی طی کنند، اما هر سال در مکان مشخصی استراحت کنند و ساکن شوند. این درحالی است که مهارت جهت یابی در گونه­ های غیرمهاجر برای پیدا کردن منابع غذایی و یا مکان مناسب لانه سازی نمایان می شود.</a:t>
            </a:r>
          </a:p>
        </p:txBody>
      </p:sp>
    </p:spTree>
    <p:extLst>
      <p:ext uri="{BB962C8B-B14F-4D97-AF65-F5344CB8AC3E}">
        <p14:creationId xmlns:p14="http://schemas.microsoft.com/office/powerpoint/2010/main" val="585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26469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همه چیز درباره پرندگان</a:t>
            </a:r>
          </a:p>
          <a:p>
            <a:pPr algn="justLow"/>
            <a:r>
              <a:rPr lang="fa-IR" sz="3200" dirty="0">
                <a:cs typeface="B Badr" pitchFamily="2" charset="-78"/>
              </a:rPr>
              <a:t>آشنایی با پرندگان از کودکی آغاز و به احتمال زیاد با مشاهده روزانه این موجودات در اطرافمان گسترش یافته است. ما آن­ ها را مشاهده می ­کنیم، می ­شماریم، گاهی به اشتباه به آن ­ها غذا می­دهیم، ممکن است در گشت­ هایمان برخی از آن ­ها را شناسایی و حتی فهرست کنیم. برخی داشتن پر، برخی دیگر پرواز کردن یا داشتن منقار را برای این انتخاب در نظر بگیرند. اما به راستی به­ لحاظ علمی پرنده چیست و ساختار بدن پرندگان چگونه است؟</a:t>
            </a:r>
          </a:p>
        </p:txBody>
      </p:sp>
    </p:spTree>
    <p:extLst>
      <p:ext uri="{BB962C8B-B14F-4D97-AF65-F5344CB8AC3E}">
        <p14:creationId xmlns:p14="http://schemas.microsoft.com/office/powerpoint/2010/main" val="4294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Autofit/>
          </a:bodyPr>
          <a:lstStyle/>
          <a:p>
            <a:pPr algn="justLow"/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حقایق جالب در مورد پرندگان:</a:t>
            </a:r>
          </a:p>
          <a:p>
            <a:pPr algn="justLow"/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پرندگان </a:t>
            </a:r>
            <a:r>
              <a:rPr lang="fa-IR" sz="3200" dirty="0" smtClean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آبزی </a:t>
            </a:r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نمی­ توانند رنگ آبی را ببینند.</a:t>
            </a:r>
          </a:p>
          <a:p>
            <a:pPr algn="justLow"/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بعضی اوقات کرکس ­ها آنقدر غذا می ­خورند که </a:t>
            </a:r>
            <a:r>
              <a:rPr lang="fa-IR" sz="3200" dirty="0" smtClean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نمی­توانند </a:t>
            </a:r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پرواز کنند.</a:t>
            </a:r>
          </a:p>
          <a:p>
            <a:pPr algn="justLow"/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یک شترمرغ می ­تواند با تقریبی سرعت ۷۰کیلومتر در ساعت (۲/۶۹ کیلومتر در ساعت) بدود و به اندازه تقریباً ۳متر (۲۷۴ سانتی ­متر) رشد کند.</a:t>
            </a:r>
          </a:p>
          <a:p>
            <a:pPr algn="justLow"/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هامینگ ­</a:t>
            </a:r>
            <a:r>
              <a:rPr lang="fa-IR" sz="3200" dirty="0" smtClean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برد(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Hummingbird </a:t>
            </a:r>
            <a:r>
              <a:rPr lang="fa-IR" sz="3200" dirty="0" smtClean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)می</a:t>
            </a:r>
            <a:r>
              <a:rPr lang="fa-IR" sz="3200" dirty="0">
                <a:solidFill>
                  <a:schemeClr val="accent1">
                    <a:lumMod val="50000"/>
                  </a:schemeClr>
                </a:solidFill>
                <a:cs typeface="B Badr" pitchFamily="2" charset="-78"/>
              </a:rPr>
              <a:t>­ تواند به عقب پرواز کند، اما نمی ­تواند راه برود.</a:t>
            </a:r>
          </a:p>
        </p:txBody>
      </p:sp>
    </p:spTree>
    <p:extLst>
      <p:ext uri="{BB962C8B-B14F-4D97-AF65-F5344CB8AC3E}">
        <p14:creationId xmlns:p14="http://schemas.microsoft.com/office/powerpoint/2010/main" val="19045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624736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8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89120"/>
          </a:xfrm>
        </p:spPr>
        <p:txBody>
          <a:bodyPr>
            <a:normAutofit/>
          </a:bodyPr>
          <a:lstStyle/>
          <a:p>
            <a:pPr algn="ctr"/>
            <a:r>
              <a:rPr lang="fa-IR" sz="3200" dirty="0" smtClean="0">
                <a:solidFill>
                  <a:srgbClr val="C00000"/>
                </a:solidFill>
                <a:cs typeface="B Titr" pitchFamily="2" charset="-78"/>
              </a:rPr>
              <a:t>با تشکر از توجه شما </a:t>
            </a:r>
            <a:endParaRPr lang="fa-IR" sz="3200" dirty="0">
              <a:solidFill>
                <a:srgbClr val="C00000"/>
              </a:solidFill>
              <a:cs typeface="B Titr" pitchFamily="2" charset="-7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52638"/>
            <a:ext cx="6336704" cy="389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5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 marL="2286000" lvl="8" indent="0" algn="justLow">
              <a:buNone/>
            </a:pP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مهره دار (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vertebrates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sz="3200" dirty="0">
              <a:cs typeface="B Titr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3200" dirty="0">
                <a:cs typeface="B Badr" pitchFamily="2" charset="-78"/>
              </a:rPr>
              <a:t>پرندگان نیز مانند پستاندران دارای ستون فقرات هستند. نکته­ی قابل توجه این است که ساختار اسکلتی پرندگان برخلاف سایر مهره­دارن دارای حفره­ها و شکاف­هایی است که باعث سبک­تر شدن استخوان­ها می­شود. این ساختار به پرنده کمک می­کند که بهتر پرواز کند.</a:t>
            </a:r>
          </a:p>
        </p:txBody>
      </p:sp>
    </p:spTree>
    <p:extLst>
      <p:ext uri="{BB962C8B-B14F-4D97-AF65-F5344CB8AC3E}">
        <p14:creationId xmlns:p14="http://schemas.microsoft.com/office/powerpoint/2010/main" val="7277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پر (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Feather</a:t>
            </a:r>
            <a:r>
              <a:rPr lang="fa-IR" sz="3200" dirty="0" smtClean="0">
                <a:solidFill>
                  <a:srgbClr val="FF0000"/>
                </a:solidFill>
                <a:cs typeface="B Badr" pitchFamily="2" charset="-78"/>
              </a:rPr>
              <a:t>)</a:t>
            </a:r>
            <a:endParaRPr lang="fa-IR" sz="3200" dirty="0">
              <a:solidFill>
                <a:srgbClr val="FF0000"/>
              </a:solidFill>
              <a:cs typeface="B Badr" pitchFamily="2" charset="-78"/>
            </a:endParaRPr>
          </a:p>
          <a:p>
            <a:endParaRPr lang="fa-IR" dirty="0"/>
          </a:p>
          <a:p>
            <a:pPr algn="justLow"/>
            <a:r>
              <a:rPr lang="fa-IR" sz="2800" dirty="0">
                <a:cs typeface="B Badr" pitchFamily="2" charset="-78"/>
              </a:rPr>
              <a:t>بدن تمامی پرندگان از پر پوشیده شده است. این یکی از اصلی ترین ویژگی پرندگان است که آن ­ها را از سایر جانوران متمایز می­ کند. پرها از کراتین ، سایر پروتئین ­ها و رنگ­دانه­ هایی که منعکس کننده نور است، تشکیل شده است. پرها کاربردهای متفاوتی دارند. تعدادی از پرها جنبه زینتی دارند و در فصول جفت ­گیری برای جذب جنس ماده مورد استفاده قرار می ­گیرد. تعدادی وظیفه کنترل پرواز را به­ عهده دارند و پرهای پایینی پرنده، اغلب نقش عایق را بازی می ­کنند. پرندگان حداقل یک­ بار در سال پرهای خود را از دست می ­دهند که به این عمل پرریزی می­ گویند.</a:t>
            </a:r>
          </a:p>
        </p:txBody>
      </p:sp>
    </p:spTree>
    <p:extLst>
      <p:ext uri="{BB962C8B-B14F-4D97-AF65-F5344CB8AC3E}">
        <p14:creationId xmlns:p14="http://schemas.microsoft.com/office/powerpoint/2010/main" val="33720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17" y="1124744"/>
            <a:ext cx="660415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70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منقار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Bill)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en-US" dirty="0"/>
          </a:p>
          <a:p>
            <a:endParaRPr lang="en-US" dirty="0"/>
          </a:p>
          <a:p>
            <a:pPr algn="justLow">
              <a:lnSpc>
                <a:spcPct val="150000"/>
              </a:lnSpc>
            </a:pPr>
            <a:r>
              <a:rPr lang="fa-IR" dirty="0">
                <a:cs typeface="B Badr" pitchFamily="2" charset="-78"/>
              </a:rPr>
              <a:t>همه پرندگان دارای یک برآمدگی استخوانی از جنس کراتین هستند که دها نشان را می ­سازد. منقار پرندگان براساس نوع تغذیه ­ای که دارند متفاوت است. همچنین بسیاری از پرندگان از منقار خود برای حفاری، آماده سازی لانه، حمل مواد مختلف و گاهی حتی به­ عنوان سلاح دفاعی استفاده می­ کنند</a:t>
            </a:r>
          </a:p>
        </p:txBody>
      </p:sp>
    </p:spTree>
    <p:extLst>
      <p:ext uri="{BB962C8B-B14F-4D97-AF65-F5344CB8AC3E}">
        <p14:creationId xmlns:p14="http://schemas.microsoft.com/office/powerpoint/2010/main" val="10355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48072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5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96544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FF0000"/>
                </a:solidFill>
                <a:cs typeface="B Titr" pitchFamily="2" charset="-78"/>
              </a:rPr>
              <a:t>بال­ ها ( </a:t>
            </a:r>
            <a:r>
              <a:rPr lang="en-US" sz="3200" dirty="0" smtClean="0">
                <a:solidFill>
                  <a:srgbClr val="FF0000"/>
                </a:solidFill>
                <a:cs typeface="B Titr" pitchFamily="2" charset="-78"/>
              </a:rPr>
              <a:t>Wings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endParaRPr lang="fa-IR" dirty="0"/>
          </a:p>
          <a:p>
            <a:endParaRPr lang="fa-IR" dirty="0"/>
          </a:p>
          <a:p>
            <a:pPr algn="justLow"/>
            <a:r>
              <a:rPr lang="fa-IR" sz="3200" dirty="0">
                <a:cs typeface="B Badr" pitchFamily="2" charset="-78"/>
              </a:rPr>
              <a:t>یکی دیگر از مشخص ­ترین خصوصیات پرندگان بال است. پرندگان از بال­ های خود علاوه بر پرواز برای شنا کردن و نمایش تهدیدات استفاده می ­کنند. نقش دیگر بال­ ها، رقص­ هایی است که هر پرنده برای جلب جنس ماده در فصول جفت­ گیری اجرا می­ کند. اندازه و شکل بال ­ها به نوع پرواز و نشان­ های بال برای شناسایی، در گونه های مختلف، متفاوت است.</a:t>
            </a:r>
          </a:p>
        </p:txBody>
      </p:sp>
    </p:spTree>
    <p:extLst>
      <p:ext uri="{BB962C8B-B14F-4D97-AF65-F5344CB8AC3E}">
        <p14:creationId xmlns:p14="http://schemas.microsoft.com/office/powerpoint/2010/main" val="6424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48072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977</Words>
  <Application>Microsoft Office PowerPoint</Application>
  <PresentationFormat>On-screen Show (4:3)</PresentationFormat>
  <Paragraphs>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موضوع تحقیق : پرندگان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</dc:creator>
  <cp:lastModifiedBy>shs</cp:lastModifiedBy>
  <cp:revision>11</cp:revision>
  <dcterms:created xsi:type="dcterms:W3CDTF">2021-02-27T16:05:56Z</dcterms:created>
  <dcterms:modified xsi:type="dcterms:W3CDTF">2021-02-27T18:26:39Z</dcterms:modified>
</cp:coreProperties>
</file>