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May 30,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4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0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1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5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3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0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9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30,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Medical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HL7 </a:t>
            </a:r>
            <a:r>
              <a:rPr lang="en-US" dirty="0"/>
              <a:t>C-CDA® Rendering Tool Challenge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68" y="547241"/>
            <a:ext cx="3213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1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6922" y="1488011"/>
            <a:ext cx="739400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Medical vision is </a:t>
            </a:r>
            <a:r>
              <a:rPr lang="en-US" dirty="0" err="1" smtClean="0"/>
              <a:t>Tesch</a:t>
            </a:r>
            <a:r>
              <a:rPr lang="en-US" dirty="0" smtClean="0"/>
              <a:t> </a:t>
            </a:r>
            <a:r>
              <a:rPr lang="en-US" dirty="0" err="1" smtClean="0"/>
              <a:t>Global’s</a:t>
            </a:r>
            <a:r>
              <a:rPr lang="en-US" dirty="0" smtClean="0"/>
              <a:t> approach to C-CDA Rendering tool challenge,</a:t>
            </a:r>
          </a:p>
          <a:p>
            <a:r>
              <a:rPr lang="en-US" dirty="0" smtClean="0"/>
              <a:t>It is a web tool based in: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Talend</a:t>
            </a:r>
            <a:r>
              <a:rPr lang="en-US" dirty="0" smtClean="0"/>
              <a:t> (for CDA document parsing)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Node.js</a:t>
            </a:r>
            <a:r>
              <a:rPr lang="en-US" dirty="0" smtClean="0"/>
              <a:t> for web server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React as front-end language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Bootstrap and HTML5 based.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6922" y="4027892"/>
            <a:ext cx="774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reason we decided to use this tools, is because the lightweight of them, along with the ease to use and understand, so; anyone which wants to use, integrate or extend the tool, doesn</a:t>
            </a:r>
            <a:r>
              <a:rPr lang="en-US" dirty="0" smtClean="0"/>
              <a:t>’t need to complicate much.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895"/>
            <a:ext cx="8229600" cy="76334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862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02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“Medical vision” components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527054"/>
            <a:ext cx="8056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Loading screen: It is self-descriptive, you can just drag &amp; drop the C-CDA document you want to render, or click on the icon to upload it.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1234129"/>
            <a:ext cx="8101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believe a powerful tool, doesn’t have to be complicated to use, that’s the main axiom we had in mind when designed the tool.</a:t>
            </a:r>
          </a:p>
          <a:p>
            <a:r>
              <a:rPr lang="en-US" dirty="0"/>
              <a:t>T</a:t>
            </a:r>
            <a:r>
              <a:rPr lang="en-US" dirty="0" smtClean="0"/>
              <a:t>his is why it has only 2 screens: Loading screen and the Main screen, as we show in the next 2 slides</a:t>
            </a:r>
            <a:endParaRPr lang="en-US" dirty="0"/>
          </a:p>
        </p:txBody>
      </p:sp>
      <p:pic>
        <p:nvPicPr>
          <p:cNvPr id="7" name="Picture 6" descr="Captura de pantalla 2016-05-30 a las 4.02.05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44" y="3173385"/>
            <a:ext cx="7027486" cy="35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4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“Medical Vision” components (Continued)</a:t>
            </a:r>
            <a:endParaRPr lang="en-US" sz="3200" dirty="0"/>
          </a:p>
        </p:txBody>
      </p:sp>
      <p:pic>
        <p:nvPicPr>
          <p:cNvPr id="6" name="Picture 5" descr="Captura de pantalla 2016-05-30 a las 4.04.58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5" y="2111425"/>
            <a:ext cx="8680941" cy="44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4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199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Medical Vision</vt:lpstr>
      <vt:lpstr>Introduction</vt:lpstr>
      <vt:lpstr>“Medical vision” components</vt:lpstr>
      <vt:lpstr>“Medical Vision” components (Continued)</vt:lpstr>
    </vt:vector>
  </TitlesOfParts>
  <Company>Quimera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Vision</dc:title>
  <dc:creator>Victor Velazco</dc:creator>
  <cp:lastModifiedBy>Victor Velazco</cp:lastModifiedBy>
  <cp:revision>4</cp:revision>
  <dcterms:created xsi:type="dcterms:W3CDTF">2016-05-30T20:13:46Z</dcterms:created>
  <dcterms:modified xsi:type="dcterms:W3CDTF">2016-05-30T21:07:55Z</dcterms:modified>
</cp:coreProperties>
</file>