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4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0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8581"/>
            <a:ext cx="7772400" cy="1470025"/>
          </a:xfrm>
        </p:spPr>
        <p:txBody>
          <a:bodyPr/>
          <a:lstStyle/>
          <a:p>
            <a:r>
              <a:rPr lang="en-US" dirty="0" smtClean="0"/>
              <a:t>Medical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7777"/>
            <a:ext cx="6400800" cy="1752600"/>
          </a:xfrm>
        </p:spPr>
        <p:txBody>
          <a:bodyPr/>
          <a:lstStyle/>
          <a:p>
            <a:r>
              <a:rPr lang="en-US" dirty="0" smtClean="0"/>
              <a:t>HL7 </a:t>
            </a:r>
            <a:r>
              <a:rPr lang="en-US" dirty="0"/>
              <a:t>C-CDA® Rendering Tool Challenge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68" y="547241"/>
            <a:ext cx="32131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922" y="3655890"/>
            <a:ext cx="739400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Medical vision is </a:t>
            </a:r>
            <a:r>
              <a:rPr lang="en-US" dirty="0" err="1" smtClean="0"/>
              <a:t>Tesch</a:t>
            </a:r>
            <a:r>
              <a:rPr lang="en-US" dirty="0" smtClean="0"/>
              <a:t> </a:t>
            </a:r>
            <a:r>
              <a:rPr lang="en-US" dirty="0" err="1" smtClean="0"/>
              <a:t>Global’s</a:t>
            </a:r>
            <a:r>
              <a:rPr lang="en-US" dirty="0" smtClean="0"/>
              <a:t> approach to C-CDA Rendering tool challenge,</a:t>
            </a:r>
          </a:p>
          <a:p>
            <a:r>
              <a:rPr lang="en-US" dirty="0" smtClean="0"/>
              <a:t>It is a web tool based in: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Talend</a:t>
            </a:r>
            <a:r>
              <a:rPr lang="en-US" dirty="0" smtClean="0"/>
              <a:t> (for CDA document parsing)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Node.js</a:t>
            </a:r>
            <a:r>
              <a:rPr lang="en-US" dirty="0" smtClean="0"/>
              <a:t> for web server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React as front-end language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Bootstrap and HTML5 based.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580041"/>
            <a:ext cx="774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reason we decided to use this tools, is because the lightweight of them, along with the ease to use and understand, so; anyone which wants to use, integrate or extend the tool, doesn’t need to complicate 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1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02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“Medical vision” components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27054"/>
            <a:ext cx="805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Loading screen: It is self-descriptive, you can just drag &amp; drop the C-CDA document you want to render, or click on the icon to upload it.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234129"/>
            <a:ext cx="8101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believe a powerful tool, doesn’t have to be complicated to use, that’s the main axiom we had in mind when designed the tool.</a:t>
            </a:r>
          </a:p>
          <a:p>
            <a:r>
              <a:rPr lang="en-US" dirty="0"/>
              <a:t>T</a:t>
            </a:r>
            <a:r>
              <a:rPr lang="en-US" dirty="0" smtClean="0"/>
              <a:t>his is why it has only 2 screens: Loading screen and the Main screen, as we show in the next 2 slides</a:t>
            </a:r>
            <a:endParaRPr lang="en-US" dirty="0"/>
          </a:p>
        </p:txBody>
      </p:sp>
      <p:pic>
        <p:nvPicPr>
          <p:cNvPr id="7" name="Picture 6" descr="Captura de pantalla 2016-05-30 a las 4.02.05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44" y="3173385"/>
            <a:ext cx="7027486" cy="35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4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“Medical Vision” components (Continued)</a:t>
            </a:r>
            <a:endParaRPr lang="en-US" sz="3200" dirty="0"/>
          </a:p>
        </p:txBody>
      </p:sp>
      <p:pic>
        <p:nvPicPr>
          <p:cNvPr id="6" name="Picture 5" descr="Captura de pantalla 2016-05-30 a las 4.04.58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5" y="2111425"/>
            <a:ext cx="8680941" cy="44373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0587" y="1371471"/>
            <a:ext cx="1697901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Load another document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Curved Connector 4"/>
          <p:cNvCxnSpPr>
            <a:stCxn id="3" idx="2"/>
          </p:cNvCxnSpPr>
          <p:nvPr/>
        </p:nvCxnSpPr>
        <p:spPr>
          <a:xfrm rot="16200000" flipH="1">
            <a:off x="7836628" y="1601379"/>
            <a:ext cx="634858" cy="729039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635" y="1751715"/>
            <a:ext cx="190308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Apply a preconfigured filter</a:t>
            </a:r>
          </a:p>
        </p:txBody>
      </p:sp>
      <p:cxnSp>
        <p:nvCxnSpPr>
          <p:cNvPr id="8" name="Curved Connector 7"/>
          <p:cNvCxnSpPr>
            <a:stCxn id="7" idx="2"/>
          </p:cNvCxnSpPr>
          <p:nvPr/>
        </p:nvCxnSpPr>
        <p:spPr>
          <a:xfrm rot="16200000" flipH="1">
            <a:off x="898447" y="2346445"/>
            <a:ext cx="646606" cy="111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12" idx="1"/>
          </p:cNvCxnSpPr>
          <p:nvPr/>
        </p:nvCxnSpPr>
        <p:spPr>
          <a:xfrm rot="10800000" flipH="1" flipV="1">
            <a:off x="357666" y="1417638"/>
            <a:ext cx="99534" cy="1891904"/>
          </a:xfrm>
          <a:prstGeom prst="curvedConnector4">
            <a:avLst>
              <a:gd name="adj1" fmla="val -229670"/>
              <a:gd name="adj2" fmla="val 5366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666" y="1279138"/>
            <a:ext cx="399580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Quick jump to specific component </a:t>
            </a:r>
            <a:r>
              <a:rPr lang="en-US" dirty="0" smtClean="0"/>
              <a:t>panel or opens it if closed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05406" y="1743882"/>
            <a:ext cx="217867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Jump to main patient info panel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Curved Connector 24"/>
          <p:cNvCxnSpPr>
            <a:stCxn id="24" idx="2"/>
          </p:cNvCxnSpPr>
          <p:nvPr/>
        </p:nvCxnSpPr>
        <p:spPr>
          <a:xfrm rot="5400000">
            <a:off x="1989407" y="1247652"/>
            <a:ext cx="1032108" cy="257856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7432" y="3644035"/>
            <a:ext cx="101053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Close a panel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Curved Connector 28"/>
          <p:cNvCxnSpPr>
            <a:stCxn id="28" idx="3"/>
          </p:cNvCxnSpPr>
          <p:nvPr/>
        </p:nvCxnSpPr>
        <p:spPr>
          <a:xfrm>
            <a:off x="3057970" y="3782535"/>
            <a:ext cx="264788" cy="41211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4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225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Medical Vision</vt:lpstr>
      <vt:lpstr>“Medical vision” components</vt:lpstr>
      <vt:lpstr>“Medical Vision” components (Continued)</vt:lpstr>
    </vt:vector>
  </TitlesOfParts>
  <Company>Quimera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Vision</dc:title>
  <dc:creator>Victor Velazco</dc:creator>
  <cp:lastModifiedBy>Victor Velazco</cp:lastModifiedBy>
  <cp:revision>7</cp:revision>
  <dcterms:created xsi:type="dcterms:W3CDTF">2016-05-30T20:13:46Z</dcterms:created>
  <dcterms:modified xsi:type="dcterms:W3CDTF">2016-05-30T21:18:07Z</dcterms:modified>
</cp:coreProperties>
</file>