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C4DD-767E-4428-B9A4-9FC8FCE40D3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A0DD-4255-4071-83F5-8677CD012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31788" y="301875"/>
            <a:ext cx="2484581" cy="76987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-root-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(Patient)</a:t>
            </a:r>
            <a:endParaRPr lang="en-US" sz="1200" i="1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90859" y="1506952"/>
            <a:ext cx="1494440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name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 err="1" smtClean="0">
                <a:solidFill>
                  <a:schemeClr val="tx1"/>
                </a:solidFill>
              </a:rPr>
              <a:t>HumanName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  <a:endParaRPr lang="en-US" sz="1200" i="1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51897" y="1513066"/>
            <a:ext cx="1494440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name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</a:t>
            </a:r>
            <a:r>
              <a:rPr lang="en-US" sz="1200" i="1" dirty="0" err="1" smtClean="0">
                <a:solidFill>
                  <a:schemeClr val="tx1"/>
                </a:solidFill>
              </a:rPr>
              <a:t>HumanName</a:t>
            </a:r>
            <a:r>
              <a:rPr lang="en-US" sz="1200" i="1" dirty="0" smtClean="0">
                <a:solidFill>
                  <a:schemeClr val="tx1"/>
                </a:solidFill>
              </a:rPr>
              <a:t>)</a:t>
            </a:r>
            <a:endParaRPr lang="en-US" sz="1200" i="1" dirty="0" smtClean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80720" y="1506952"/>
            <a:ext cx="1494440" cy="956164"/>
            <a:chOff x="7735893" y="1558070"/>
            <a:chExt cx="1494440" cy="956164"/>
          </a:xfrm>
        </p:grpSpPr>
        <p:sp>
          <p:nvSpPr>
            <p:cNvPr id="8" name="Rounded Rectangle 7"/>
            <p:cNvSpPr/>
            <p:nvPr/>
          </p:nvSpPr>
          <p:spPr>
            <a:xfrm>
              <a:off x="7735893" y="1558070"/>
              <a:ext cx="1494440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active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</a:t>
              </a:r>
              <a:r>
                <a:rPr lang="en-US" sz="1200" i="1" dirty="0" err="1" smtClean="0">
                  <a:solidFill>
                    <a:schemeClr val="tx1"/>
                  </a:solidFill>
                </a:rPr>
                <a:t>HumanName</a:t>
              </a:r>
              <a:r>
                <a:rPr lang="en-US" sz="1200" i="1" dirty="0" smtClean="0">
                  <a:solidFill>
                    <a:schemeClr val="tx1"/>
                  </a:solidFill>
                </a:rPr>
                <a:t>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3329" y="2205129"/>
              <a:ext cx="423761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none" lIns="36000" tIns="18000" rIns="36000" bIns="18000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true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38958" y="3544210"/>
            <a:ext cx="1173018" cy="956164"/>
            <a:chOff x="1974875" y="4146927"/>
            <a:chExt cx="1627307" cy="956164"/>
          </a:xfrm>
        </p:grpSpPr>
        <p:sp>
          <p:nvSpPr>
            <p:cNvPr id="10" name="Rounded Rectangle 9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use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00226" y="4792810"/>
              <a:ext cx="1008023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‘official’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74286" y="3544210"/>
            <a:ext cx="1175979" cy="956164"/>
            <a:chOff x="1974875" y="4146927"/>
            <a:chExt cx="1627307" cy="956164"/>
          </a:xfrm>
        </p:grpSpPr>
        <p:sp>
          <p:nvSpPr>
            <p:cNvPr id="14" name="Rounded Rectangle 13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family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8573" y="4792810"/>
              <a:ext cx="1439678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‘Kramer’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12575" y="3544210"/>
            <a:ext cx="1175979" cy="956164"/>
            <a:chOff x="1974875" y="4156163"/>
            <a:chExt cx="1627307" cy="956164"/>
          </a:xfrm>
        </p:grpSpPr>
        <p:sp>
          <p:nvSpPr>
            <p:cNvPr id="17" name="Rounded Rectangle 16"/>
            <p:cNvSpPr/>
            <p:nvPr/>
          </p:nvSpPr>
          <p:spPr>
            <a:xfrm>
              <a:off x="1974875" y="4156163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given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6654" y="4792810"/>
              <a:ext cx="1411595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‘Wouter’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50865" y="3544210"/>
            <a:ext cx="1175979" cy="956164"/>
            <a:chOff x="1974875" y="4146927"/>
            <a:chExt cx="1627307" cy="956164"/>
          </a:xfrm>
        </p:grpSpPr>
        <p:sp>
          <p:nvSpPr>
            <p:cNvPr id="20" name="Rounded Rectangle 19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given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96655" y="4792810"/>
              <a:ext cx="1411594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‘Gert’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7238940" y="3544210"/>
            <a:ext cx="1641717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extension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(Extension)</a:t>
            </a:r>
            <a:br>
              <a:rPr lang="en-US" sz="1200" i="1" dirty="0" smtClean="0">
                <a:solidFill>
                  <a:schemeClr val="tx1"/>
                </a:solidFill>
              </a:rPr>
            </a:br>
            <a:endParaRPr lang="en-US" sz="1200" i="1" dirty="0" smtClean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782851" y="5058382"/>
            <a:ext cx="1173018" cy="956164"/>
            <a:chOff x="1974875" y="4146927"/>
            <a:chExt cx="1627307" cy="956164"/>
          </a:xfrm>
        </p:grpSpPr>
        <p:sp>
          <p:nvSpPr>
            <p:cNvPr id="26" name="Rounded Rectangle 25"/>
            <p:cNvSpPr/>
            <p:nvPr/>
          </p:nvSpPr>
          <p:spPr>
            <a:xfrm>
              <a:off x="1974875" y="4146927"/>
              <a:ext cx="1627307" cy="956164"/>
            </a:xfrm>
            <a:prstGeom prst="roundRect">
              <a:avLst/>
            </a:prstGeom>
            <a:solidFill>
              <a:srgbClr val="CEE1F2"/>
            </a:solidFill>
            <a:ln cap="rnd"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url</a:t>
              </a:r>
              <a:r>
                <a:rPr lang="en-US" b="1" dirty="0" smtClean="0">
                  <a:solidFill>
                    <a:schemeClr val="tx1"/>
                  </a:solidFill>
                </a:rPr>
                <a:t/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sz="1200" i="1" dirty="0" smtClean="0">
                  <a:solidFill>
                    <a:schemeClr val="tx1"/>
                  </a:solidFill>
                </a:rPr>
                <a:t>(string)</a:t>
              </a:r>
              <a:br>
                <a:rPr lang="en-US" sz="1200" i="1" dirty="0" smtClean="0">
                  <a:solidFill>
                    <a:schemeClr val="tx1"/>
                  </a:solidFill>
                </a:rPr>
              </a:br>
              <a:endParaRPr lang="en-US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62947" y="4792810"/>
              <a:ext cx="1445303" cy="2825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lgDashDotDot"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FF0000"/>
                  </a:solidFill>
                </a:rPr>
                <a:t>‘http://…’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8383657" y="5058382"/>
            <a:ext cx="1175979" cy="95616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200" i="1" dirty="0" smtClean="0">
                <a:solidFill>
                  <a:schemeClr val="tx1"/>
                </a:solidFill>
              </a:rPr>
              <a:t>(Quantity)</a:t>
            </a:r>
            <a:br>
              <a:rPr lang="en-US" sz="1200" i="1" dirty="0" smtClean="0">
                <a:solidFill>
                  <a:schemeClr val="tx1"/>
                </a:solidFill>
              </a:rPr>
            </a:br>
            <a:endParaRPr lang="en-US" sz="1200" i="1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" idx="2"/>
            <a:endCxn id="6" idx="0"/>
          </p:cNvCxnSpPr>
          <p:nvPr/>
        </p:nvCxnSpPr>
        <p:spPr>
          <a:xfrm flipH="1">
            <a:off x="4138079" y="1071749"/>
            <a:ext cx="1936000" cy="435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7" idx="0"/>
          </p:cNvCxnSpPr>
          <p:nvPr/>
        </p:nvCxnSpPr>
        <p:spPr>
          <a:xfrm>
            <a:off x="6074079" y="1071749"/>
            <a:ext cx="25038" cy="44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6074079" y="1071749"/>
            <a:ext cx="1953861" cy="435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10" idx="0"/>
          </p:cNvCxnSpPr>
          <p:nvPr/>
        </p:nvCxnSpPr>
        <p:spPr>
          <a:xfrm flipH="1">
            <a:off x="2025467" y="2463116"/>
            <a:ext cx="2112612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14" idx="0"/>
          </p:cNvCxnSpPr>
          <p:nvPr/>
        </p:nvCxnSpPr>
        <p:spPr>
          <a:xfrm flipH="1">
            <a:off x="3362276" y="2463116"/>
            <a:ext cx="775803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7" idx="0"/>
          </p:cNvCxnSpPr>
          <p:nvPr/>
        </p:nvCxnSpPr>
        <p:spPr>
          <a:xfrm>
            <a:off x="4138079" y="2463116"/>
            <a:ext cx="562486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20" idx="0"/>
          </p:cNvCxnSpPr>
          <p:nvPr/>
        </p:nvCxnSpPr>
        <p:spPr>
          <a:xfrm>
            <a:off x="4138079" y="2463116"/>
            <a:ext cx="1900776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</p:cNvCxnSpPr>
          <p:nvPr/>
        </p:nvCxnSpPr>
        <p:spPr>
          <a:xfrm flipH="1">
            <a:off x="5535803" y="2469230"/>
            <a:ext cx="563314" cy="54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2"/>
          </p:cNvCxnSpPr>
          <p:nvPr/>
        </p:nvCxnSpPr>
        <p:spPr>
          <a:xfrm>
            <a:off x="6099117" y="2469230"/>
            <a:ext cx="10074" cy="54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6099117" y="2469230"/>
            <a:ext cx="750273" cy="62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2"/>
            <a:endCxn id="23" idx="0"/>
          </p:cNvCxnSpPr>
          <p:nvPr/>
        </p:nvCxnSpPr>
        <p:spPr>
          <a:xfrm>
            <a:off x="8027940" y="2463116"/>
            <a:ext cx="31859" cy="1081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3" idx="2"/>
            <a:endCxn id="26" idx="0"/>
          </p:cNvCxnSpPr>
          <p:nvPr/>
        </p:nvCxnSpPr>
        <p:spPr>
          <a:xfrm flipH="1">
            <a:off x="7369360" y="4500374"/>
            <a:ext cx="690439" cy="55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3" idx="2"/>
            <a:endCxn id="29" idx="0"/>
          </p:cNvCxnSpPr>
          <p:nvPr/>
        </p:nvCxnSpPr>
        <p:spPr>
          <a:xfrm>
            <a:off x="8059799" y="4500374"/>
            <a:ext cx="911848" cy="55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9" idx="2"/>
          </p:cNvCxnSpPr>
          <p:nvPr/>
        </p:nvCxnSpPr>
        <p:spPr>
          <a:xfrm flipH="1">
            <a:off x="8737921" y="6014546"/>
            <a:ext cx="233726" cy="364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" idx="2"/>
          </p:cNvCxnSpPr>
          <p:nvPr/>
        </p:nvCxnSpPr>
        <p:spPr>
          <a:xfrm>
            <a:off x="8971647" y="6014546"/>
            <a:ext cx="253331" cy="444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9" idx="2"/>
          </p:cNvCxnSpPr>
          <p:nvPr/>
        </p:nvCxnSpPr>
        <p:spPr>
          <a:xfrm>
            <a:off x="8971647" y="6014546"/>
            <a:ext cx="692368" cy="364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449412" y="234007"/>
            <a:ext cx="1720667" cy="1588655"/>
            <a:chOff x="1927698" y="4870686"/>
            <a:chExt cx="1720667" cy="1588655"/>
          </a:xfrm>
        </p:grpSpPr>
        <p:grpSp>
          <p:nvGrpSpPr>
            <p:cNvPr id="95" name="Group 94"/>
            <p:cNvGrpSpPr/>
            <p:nvPr/>
          </p:nvGrpSpPr>
          <p:grpSpPr>
            <a:xfrm>
              <a:off x="2241229" y="5297767"/>
              <a:ext cx="1175979" cy="956164"/>
              <a:chOff x="1974875" y="4146927"/>
              <a:chExt cx="1627307" cy="95616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1974875" y="4146927"/>
                <a:ext cx="1627307" cy="956164"/>
              </a:xfrm>
              <a:prstGeom prst="roundRect">
                <a:avLst/>
              </a:prstGeom>
              <a:solidFill>
                <a:srgbClr val="CEE1F2"/>
              </a:solidFill>
              <a:ln cap="rnd"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Name</a:t>
                </a:r>
                <a:br>
                  <a:rPr lang="en-US" b="1" dirty="0" smtClean="0">
                    <a:solidFill>
                      <a:schemeClr val="tx1"/>
                    </a:solidFill>
                  </a:rPr>
                </a:br>
                <a:r>
                  <a:rPr lang="en-US" sz="1200" i="1" dirty="0" smtClean="0">
                    <a:solidFill>
                      <a:schemeClr val="tx1"/>
                    </a:solidFill>
                  </a:rPr>
                  <a:t>(type)</a:t>
                </a:r>
                <a:br>
                  <a:rPr lang="en-US" sz="1200" i="1" dirty="0" smtClean="0">
                    <a:solidFill>
                      <a:schemeClr val="tx1"/>
                    </a:solidFill>
                  </a:rPr>
                </a:br>
                <a:endParaRPr lang="en-US" sz="1200" i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096655" y="4792810"/>
                <a:ext cx="1411594" cy="28257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  <a:prstDash val="lgDashDotDot"/>
              </a:ln>
            </p:spPr>
            <p:txBody>
              <a:bodyPr wrap="square" lIns="36000" tIns="18000" rIns="36000" bIns="18000" rtlCol="0">
                <a:spAutoFit/>
              </a:bodyPr>
              <a:lstStyle/>
              <a:p>
                <a:pPr algn="r"/>
                <a:r>
                  <a:rPr lang="en-US" sz="1600" dirty="0" smtClean="0">
                    <a:solidFill>
                      <a:srgbClr val="FF0000"/>
                    </a:solidFill>
                  </a:rPr>
                  <a:t>value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1927698" y="4870686"/>
              <a:ext cx="1720667" cy="15886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Legend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Ewout Kramer</cp:lastModifiedBy>
  <cp:revision>3</cp:revision>
  <dcterms:created xsi:type="dcterms:W3CDTF">2016-07-26T11:14:50Z</dcterms:created>
  <dcterms:modified xsi:type="dcterms:W3CDTF">2016-07-26T11:37:54Z</dcterms:modified>
</cp:coreProperties>
</file>