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1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76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8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321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72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407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877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860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129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560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40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533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88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2157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4574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26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555E-DAAA-4BF8-891C-4CCAC91AA21C}" type="datetimeFigureOut">
              <a:rPr lang="fa-IR" smtClean="0"/>
              <a:t>25/05/1446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1FD3AA-7077-4EC5-94F9-7F75DF44813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42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176" y="237292"/>
            <a:ext cx="3376247" cy="382221"/>
          </a:xfrm>
        </p:spPr>
        <p:txBody>
          <a:bodyPr>
            <a:normAutofit fontScale="90000"/>
          </a:bodyPr>
          <a:lstStyle/>
          <a:p>
            <a:pPr algn="ctr"/>
            <a:r>
              <a:rPr lang="fa-IR" sz="5400" dirty="0" smtClean="0"/>
              <a:t>به نام خدا</a:t>
            </a:r>
            <a:endParaRPr lang="fa-IR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85802" y="1441662"/>
            <a:ext cx="948699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4800" dirty="0" smtClean="0"/>
              <a:t>نام دانش پژوه: علی شاه حسینی</a:t>
            </a:r>
            <a:endParaRPr lang="fa-I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474989" y="2655139"/>
            <a:ext cx="69987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4800" dirty="0" smtClean="0"/>
              <a:t>نام استاد: محمد احمد زاده</a:t>
            </a:r>
            <a:endParaRPr lang="fa-I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-145073" y="4607171"/>
            <a:ext cx="1117502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4000" dirty="0" smtClean="0"/>
              <a:t>موضوع پژوهش : طراحی یک نرم افزار هواشناسی</a:t>
            </a:r>
            <a:endParaRPr lang="fa-IR" sz="4000" dirty="0"/>
          </a:p>
        </p:txBody>
      </p:sp>
    </p:spTree>
    <p:extLst>
      <p:ext uri="{BB962C8B-B14F-4D97-AF65-F5344CB8AC3E}">
        <p14:creationId xmlns:p14="http://schemas.microsoft.com/office/powerpoint/2010/main" val="228416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57877"/>
            <a:ext cx="1051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کلاس</a:t>
            </a:r>
            <a:r>
              <a:rPr kumimoji="0" lang="fa-IR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AdvancedWeatherService</a:t>
            </a:r>
            <a:r>
              <a:rPr kumimoji="0" lang="fa-IR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ar-SA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سرویس پیشرفته آب‌وهوا</a:t>
            </a:r>
            <a:r>
              <a:rPr kumimoji="0" lang="fa-IR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a-IR" altLang="fa-I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کلاس قابلیت‌های پیشرفته‌تر برای کاربران ویژه را فراهم می‌کند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advancedData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داده‌های پیشرفته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عملکردها</a:t>
            </a:r>
            <a:r>
              <a:rPr kumimoji="0" lang="fa-IR" altLang="fa-I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analyzePatterns()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تحلیل الگوهای آب‌وهوا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generateSuggestions(activity)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پیشنهاد بهترین زمان برای فعالیت‌ها</a:t>
            </a:r>
            <a:r>
              <a:rPr kumimoji="0" lang="fa-IR" alt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059976"/>
            <a:ext cx="10515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کلاس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مدیر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a-IR" altLang="fa-I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کلاس مربوط به مدیریت سیستم است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adminId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شناسه یکتای مدیر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permissions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سطح دسترسی مدیر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عملکردها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manageUsers()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مدیریت کاربران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configureSystem(settings)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تنظیم و پیکربندی نرم‌افزار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manageData(data)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مدیریت داده‌های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8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8892" y="1015673"/>
            <a:ext cx="1055076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کلاس</a:t>
            </a:r>
            <a:r>
              <a:rPr kumimoji="0" lang="fa-IR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</a:t>
            </a:r>
            <a:r>
              <a:rPr kumimoji="0" lang="fa-IR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ar-SA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پرداخت</a:t>
            </a:r>
            <a:r>
              <a:rPr kumimoji="0" lang="fa-IR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a-IR" altLang="fa-I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کلاس مربوط به پرداخت‌ها و ارتقاء سطح دسترسی کاربران است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paymentId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شناسه پرداخت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amount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مبلغ پرداختی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وضعیت پرداخت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عملکردها</a:t>
            </a:r>
            <a:r>
              <a:rPr kumimoji="0" lang="fa-IR" altLang="fa-I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processPayment()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پردازش پرداخت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upgradeAccess(userId)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ارتقاء سطح دسترسی کاربر</a:t>
            </a:r>
            <a:r>
              <a:rPr kumimoji="0" lang="fa-IR" altLang="fa-I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6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نمودار شی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941169" cy="4351338"/>
          </a:xfrm>
        </p:spPr>
      </p:pic>
    </p:spTree>
    <p:extLst>
      <p:ext uri="{BB962C8B-B14F-4D97-AF65-F5344CB8AC3E}">
        <p14:creationId xmlns:p14="http://schemas.microsoft.com/office/powerpoint/2010/main" val="50066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40464"/>
            <a:ext cx="105155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اشیاء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(Objects):</a:t>
            </a:r>
            <a:endParaRPr kumimoji="0" lang="fa-IR" altLang="fa-I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1.1. </a:t>
            </a: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کاربر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(User):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نام کاربری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شناسه‌ای که کاربر برای ورود به سیستم استفاده می‌کند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رمز عبور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برای احراز هویت کاربر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ایمیل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اطلاعات تماس کاربر یا برای بازیابی حساب استفاده می‌شود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کاربر از سیستم برای مشاهده وضعیت آب و هوا، پیش‌بینی‌ها و دریافت پیشنهادات استفاده می‌کند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784872"/>
            <a:ext cx="1051559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مدیر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(Admin):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نام مدیر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اطلاعات شخصی مدیر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سطح دسترسی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تعریف‌کننده سطح کنترلی مدیر بر بخش‌های مختلف سیستم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مدیریت کاربران، تنظیمات سیستم و داده‌های آب و هوا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1.3. </a:t>
            </a: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پنل کاربری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(User Panel):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اطلاعات آب و هوا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نمایش اطلاعات لحظه‌ای آب و هوا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پیش‌بینی‌ها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ارائه پیش‌بینی کوتاه‌مدت یا بلندمدت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رابطی که کاربر از طریق آن به اطلاعات دسترسی پیدا می‌کند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3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40316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پنل مدیریت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(Admin Panel):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لیست کاربران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امکان نظارت و مدیریت کاربران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تنظیمات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تغییر پارامترهای نرم‌افزاری یا داده‌ها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ارائه ابزارهایی برای مدیر جهت مدیریت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84989" y="3099306"/>
            <a:ext cx="90220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ar-SA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خدمات آب و هوا</a:t>
            </a:r>
            <a:r>
              <a:rPr kumimoji="0" lang="fa-IR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(Weather Service):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داده‌های لحظه‌ای آب و هوا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شامل اطلاعات مربوط به دما، رطوبت، فشار و غیره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پیش‌بینی‌ها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اطلاعات پیش‌بینی آب و هوا برای زمان‌های آینده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هشدارهای اضطراری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اعلام وضعیت‌های اضطراری مانند طوفان یا بارندگی شدید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هسته اصلی سیستم برای ارائه اطلاعات دقیق و به‌روز</a:t>
            </a:r>
            <a:r>
              <a:rPr kumimoji="0" lang="fa-IR" altLang="fa-I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06341" y="338803"/>
            <a:ext cx="75793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پایگاه داده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(Database):</a:t>
            </a:r>
            <a:endParaRPr kumimoji="0" lang="fa-IR" altLang="fa-I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اطلاعات کاربران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شامل اطلاعات ورود کاربران (مانند نام کاربری و رمز عبور)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داده‌های آب و هوا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ذخیره داده‌های مربوط به وضعیت و پیش‌بینی آب و هوا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تنظیمات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ذخیره پارامترهای پیکربندی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ذخیره‌سازی و مدیریت داده‌های مورد نیاز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26769" y="3587423"/>
            <a:ext cx="105384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دستگاه‌های هوشمند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(Smart Devices):</a:t>
            </a:r>
            <a:endParaRPr kumimoji="0" lang="fa-IR" altLang="fa-I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anose="020B0604020202020204" pitchFamily="34" charset="0"/>
              </a:rPr>
              <a:t>تعامل با دستگاه‌ها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ارسال داده‌های آب و هوا و کنترل دستگاه‌های مرتبط (مانند تهویه هوا یا سیستم‌های هوشمند خانگی)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وظیفه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ارائه قابلیت‌های پیشرفته برای کاربرانی که دستگاه‌های هوشمند دارند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3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69" y="497010"/>
            <a:ext cx="10515600" cy="4101367"/>
          </a:xfrm>
        </p:spPr>
        <p:txBody>
          <a:bodyPr>
            <a:normAutofit/>
          </a:bodyPr>
          <a:lstStyle/>
          <a:p>
            <a:pPr algn="ctr"/>
            <a:r>
              <a:rPr lang="fa-IR" sz="18000" b="1" dirty="0" smtClean="0"/>
              <a:t>پایان</a:t>
            </a:r>
            <a:endParaRPr lang="fa-IR" sz="18000" b="1" dirty="0"/>
          </a:p>
        </p:txBody>
      </p:sp>
    </p:spTree>
    <p:extLst>
      <p:ext uri="{BB962C8B-B14F-4D97-AF65-F5344CB8AC3E}">
        <p14:creationId xmlns:p14="http://schemas.microsoft.com/office/powerpoint/2010/main" val="115211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745529"/>
          </a:xfrm>
        </p:spPr>
        <p:txBody>
          <a:bodyPr>
            <a:normAutofit/>
          </a:bodyPr>
          <a:lstStyle/>
          <a:p>
            <a:pPr algn="ctr" rtl="1"/>
            <a:r>
              <a:rPr lang="fa-IR" dirty="0" smtClean="0"/>
              <a:t>هرگونه کپی و استفاده از این اطلاعات پیگرد شرعی و معنوی دارد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fa-IR" dirty="0" smtClean="0"/>
              <a:t>بر اساس تلاش های لازم و زمان صرف شده برای این پروژه حداقل قیمت چنین پروژه ای که در حد رقابت با تمام نرم افزار های بین المللی است برابر با 30 میلیون تومان میباشد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50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23" y="13709"/>
            <a:ext cx="9089154" cy="6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1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sz="3600" dirty="0" smtClean="0"/>
              <a:t>این نمودار شامل دو نوع کاربر اصلی به نام‌های "کاربر" و "مدیر" است که به صورت زیر توضیح داده می‌شوند:</a:t>
            </a:r>
            <a:endParaRPr lang="fa-I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b="1" dirty="0" smtClean="0"/>
              <a:t>بازیگران (</a:t>
            </a:r>
            <a:r>
              <a:rPr lang="en-US" b="1" dirty="0" smtClean="0"/>
              <a:t>Actors):</a:t>
            </a:r>
          </a:p>
          <a:p>
            <a:pPr algn="r"/>
            <a:r>
              <a:rPr lang="fa-IR" b="1" dirty="0" smtClean="0"/>
              <a:t>کاربر:</a:t>
            </a:r>
            <a:endParaRPr lang="fa-IR" dirty="0" smtClean="0"/>
          </a:p>
          <a:p>
            <a:pPr lvl="1" algn="r"/>
            <a:r>
              <a:rPr lang="fa-IR" dirty="0" smtClean="0"/>
              <a:t>نقش اصلی در استفاده از خدمات سیستم را ایفا می‌کند.</a:t>
            </a:r>
          </a:p>
          <a:p>
            <a:pPr lvl="1" algn="r"/>
            <a:r>
              <a:rPr lang="fa-IR" dirty="0" smtClean="0"/>
              <a:t>از طریق ورود به سیستم می‌تواند به امکانات مختلف دسترسی پیدا کند.</a:t>
            </a:r>
          </a:p>
          <a:p>
            <a:pPr algn="r"/>
            <a:r>
              <a:rPr lang="fa-IR" b="1" dirty="0" smtClean="0"/>
              <a:t>مدیر:</a:t>
            </a:r>
            <a:endParaRPr lang="fa-IR" dirty="0" smtClean="0"/>
          </a:p>
          <a:p>
            <a:pPr lvl="1" algn="r"/>
            <a:r>
              <a:rPr lang="fa-IR" dirty="0" smtClean="0"/>
              <a:t>وظایف مدیریتی بر روی کاربران، داده‌ها و تنظیمات سیستم را بر عهده دارد.</a:t>
            </a:r>
          </a:p>
          <a:p>
            <a:pPr lvl="1" algn="r"/>
            <a:r>
              <a:rPr lang="fa-IR" dirty="0" smtClean="0"/>
              <a:t>با امکانات مدیریتی ویژه‌ای که در پنل مدیریت وجود دارد، سیستم را مدیریت می‌کند.</a:t>
            </a:r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9997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7" y="365125"/>
            <a:ext cx="10755923" cy="2457206"/>
          </a:xfrm>
        </p:spPr>
        <p:txBody>
          <a:bodyPr>
            <a:noAutofit/>
          </a:bodyPr>
          <a:lstStyle/>
          <a:p>
            <a:pPr algn="r"/>
            <a:r>
              <a:rPr lang="fa-IR" sz="2000" b="1" dirty="0" smtClean="0"/>
              <a:t>موارد استفاده اصلی (</a:t>
            </a:r>
            <a:r>
              <a:rPr lang="en-US" sz="2000" b="1" dirty="0" smtClean="0"/>
              <a:t>Use Cases):</a:t>
            </a:r>
            <a:br>
              <a:rPr lang="en-US" sz="2000" b="1" dirty="0" smtClean="0"/>
            </a:br>
            <a:r>
              <a:rPr lang="en-US" sz="2000" b="1" dirty="0" smtClean="0"/>
              <a:t>1. </a:t>
            </a:r>
            <a:r>
              <a:rPr lang="fa-IR" sz="2000" b="1" dirty="0" smtClean="0"/>
              <a:t>ورود به سیستم:</a:t>
            </a:r>
            <a:br>
              <a:rPr lang="fa-IR" sz="2000" b="1" dirty="0" smtClean="0"/>
            </a:br>
            <a:r>
              <a:rPr lang="fa-IR" sz="2000" dirty="0" smtClean="0"/>
              <a:t>کاربران باید ابتدا وارد سیستم شوند.</a:t>
            </a:r>
            <a:br>
              <a:rPr lang="fa-IR" sz="2000" dirty="0" smtClean="0"/>
            </a:br>
            <a:r>
              <a:rPr lang="fa-IR" sz="2000" dirty="0" smtClean="0"/>
              <a:t>شامل دو سناریو است:</a:t>
            </a:r>
            <a:br>
              <a:rPr lang="fa-IR" sz="2000" dirty="0" smtClean="0"/>
            </a:br>
            <a:r>
              <a:rPr lang="fa-IR" sz="2000" b="1" dirty="0" smtClean="0"/>
              <a:t>ثبت‌نام (برای کاربران جدید):</a:t>
            </a:r>
            <a:r>
              <a:rPr lang="fa-IR" sz="2000" dirty="0" smtClean="0"/>
              <a:t/>
            </a:r>
            <a:br>
              <a:rPr lang="fa-IR" sz="2000" dirty="0" smtClean="0"/>
            </a:br>
            <a:r>
              <a:rPr lang="fa-IR" sz="2000" dirty="0" smtClean="0"/>
              <a:t>کاربر جدید ابتدا ثبت‌نام می‌کند و سپس وارد سیستم می‌شود.</a:t>
            </a:r>
            <a:br>
              <a:rPr lang="fa-IR" sz="2000" dirty="0" smtClean="0"/>
            </a:br>
            <a:r>
              <a:rPr lang="fa-IR" sz="2000" b="1" dirty="0" smtClean="0"/>
              <a:t>ورود (برای کاربران موجود):</a:t>
            </a:r>
            <a:r>
              <a:rPr lang="fa-IR" sz="2000" dirty="0" smtClean="0"/>
              <a:t/>
            </a:r>
            <a:br>
              <a:rPr lang="fa-IR" sz="2000" dirty="0" smtClean="0"/>
            </a:br>
            <a:r>
              <a:rPr lang="fa-IR" sz="2000" dirty="0" smtClean="0"/>
              <a:t>کاربرانی که از قبل ثبت‌نام کرده‌اند، مستقیماً وارد سیستم می‌شوند.</a:t>
            </a:r>
            <a:br>
              <a:rPr lang="fa-IR" sz="2000" dirty="0" smtClean="0"/>
            </a:br>
            <a:endParaRPr lang="fa-I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3094892"/>
            <a:ext cx="10755923" cy="369277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b="1" dirty="0" smtClean="0"/>
              <a:t>. پنل کاربری:</a:t>
            </a:r>
          </a:p>
          <a:p>
            <a:pPr algn="r"/>
            <a:r>
              <a:rPr lang="fa-IR" dirty="0" smtClean="0"/>
              <a:t>کاربر پس از ورود، به امکانات زیر دسترسی دارد:</a:t>
            </a:r>
          </a:p>
          <a:p>
            <a:pPr lvl="1" algn="r"/>
            <a:r>
              <a:rPr lang="fa-IR" b="1" dirty="0" smtClean="0"/>
              <a:t>مشاهده آب و هوا:</a:t>
            </a:r>
            <a:endParaRPr lang="fa-IR" dirty="0" smtClean="0"/>
          </a:p>
          <a:p>
            <a:pPr lvl="2" algn="r"/>
            <a:r>
              <a:rPr lang="fa-IR" dirty="0" smtClean="0"/>
              <a:t>نمایش وضعیت فعلی آب و هوا.</a:t>
            </a:r>
          </a:p>
          <a:p>
            <a:pPr lvl="1" algn="r"/>
            <a:r>
              <a:rPr lang="fa-IR" b="1" dirty="0" smtClean="0"/>
              <a:t>پیش‌بینی آب و هوا:</a:t>
            </a:r>
            <a:endParaRPr lang="fa-IR" dirty="0" smtClean="0"/>
          </a:p>
          <a:p>
            <a:pPr lvl="2" algn="r"/>
            <a:r>
              <a:rPr lang="fa-IR" dirty="0" smtClean="0"/>
              <a:t>ارائه اطلاعات پیش‌بینی‌شده برای روزهای آینده.</a:t>
            </a:r>
          </a:p>
          <a:p>
            <a:pPr lvl="1" algn="r"/>
            <a:r>
              <a:rPr lang="fa-IR" b="1" dirty="0" smtClean="0"/>
              <a:t>ارسال هشدارهای اضطراری:</a:t>
            </a:r>
            <a:endParaRPr lang="fa-IR" dirty="0" smtClean="0"/>
          </a:p>
          <a:p>
            <a:pPr lvl="2" algn="r"/>
            <a:r>
              <a:rPr lang="fa-IR" dirty="0" smtClean="0"/>
              <a:t>هشدارهای مربوط به شرایط خاص آب و هوایی (مانند طوفان، بارش شدید) ارسال می‌شود.</a:t>
            </a:r>
          </a:p>
          <a:p>
            <a:pPr lvl="1" algn="r"/>
            <a:r>
              <a:rPr lang="fa-IR" b="1" dirty="0" smtClean="0"/>
              <a:t>نمایش روحیات اعلام‌ها:</a:t>
            </a:r>
            <a:endParaRPr lang="fa-IR" dirty="0" smtClean="0"/>
          </a:p>
          <a:p>
            <a:pPr lvl="2" algn="r"/>
            <a:r>
              <a:rPr lang="fa-IR" dirty="0" smtClean="0"/>
              <a:t>تحلیل وضعیت و اعلان‌های کاربران.</a:t>
            </a:r>
          </a:p>
          <a:p>
            <a:pPr lvl="1" algn="r"/>
            <a:r>
              <a:rPr lang="fa-IR" b="1" dirty="0" smtClean="0"/>
              <a:t>پیش‌بینی پیشرفته:</a:t>
            </a:r>
            <a:endParaRPr lang="fa-IR" dirty="0" smtClean="0"/>
          </a:p>
          <a:p>
            <a:pPr lvl="2" algn="r"/>
            <a:r>
              <a:rPr lang="fa-IR" dirty="0" smtClean="0"/>
              <a:t>ارائه اطلاعات تخصصی‌تر و پیشرفته درباره پیش‌بینی آب و هوا.</a:t>
            </a:r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383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6139" y="139992"/>
            <a:ext cx="105976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ارسال حال‌های پیشرفته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انتقال اطلاعات جزئی‌تر برای کاربران خاص یا سیستم‌های دیگر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برنامه‌ریزی رویدادها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تنظیم برنامه‌ها بر اساس وضعیت آب و هوا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تعامل با دستگاه‌های هوشمند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ارسال داده‌ها و ارتباط با دستگاه‌های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مانند ترموستات‌ها یا سیستم‌های هوشمند خانگی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پیشنهاد بهترین زمان برای فعالیت</a:t>
            </a:r>
            <a:r>
              <a:rPr kumimoji="0" lang="fa-IR" altLang="fa-I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تحلیل داده‌های آب و هوا و ارائه پیشنهاد برای انجام فعالیت‌ها در زمان مناسب</a:t>
            </a:r>
            <a:r>
              <a: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2" y="2725315"/>
            <a:ext cx="10659208" cy="3451647"/>
          </a:xfrm>
        </p:spPr>
        <p:txBody>
          <a:bodyPr>
            <a:normAutofit/>
          </a:bodyPr>
          <a:lstStyle/>
          <a:p>
            <a:pPr algn="ctr"/>
            <a:r>
              <a:rPr lang="fa-IR" b="1" dirty="0" smtClean="0"/>
              <a:t>بررسی سطح دسترسی:</a:t>
            </a:r>
          </a:p>
          <a:p>
            <a:pPr algn="ctr"/>
            <a:r>
              <a:rPr lang="fa-IR" dirty="0" smtClean="0"/>
              <a:t>سطح دسترسی کاربران بررسی می‌شود.</a:t>
            </a:r>
          </a:p>
          <a:p>
            <a:pPr algn="ctr"/>
            <a:r>
              <a:rPr lang="fa-IR" dirty="0" smtClean="0"/>
              <a:t>در صورت کافی بودن دسترسی:</a:t>
            </a:r>
          </a:p>
          <a:p>
            <a:pPr lvl="1" algn="ctr"/>
            <a:r>
              <a:rPr lang="fa-IR" dirty="0" smtClean="0"/>
              <a:t>به امکانات مربوطه دسترسی پیدا می‌کنند.</a:t>
            </a:r>
          </a:p>
          <a:p>
            <a:pPr algn="ctr"/>
            <a:r>
              <a:rPr lang="fa-IR" dirty="0" smtClean="0"/>
              <a:t>در صورت ناکافی بودن سطح دسترسی:</a:t>
            </a:r>
          </a:p>
          <a:p>
            <a:pPr lvl="1" algn="ctr"/>
            <a:r>
              <a:rPr lang="fa-IR" dirty="0" smtClean="0"/>
              <a:t>امکان ارتقاء سطح دسترسی از طریق پرداخت فراهم می‌شود.</a:t>
            </a:r>
          </a:p>
        </p:txBody>
      </p:sp>
    </p:spTree>
    <p:extLst>
      <p:ext uri="{BB962C8B-B14F-4D97-AF65-F5344CB8AC3E}">
        <p14:creationId xmlns:p14="http://schemas.microsoft.com/office/powerpoint/2010/main" val="131982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6" y="1292470"/>
            <a:ext cx="10404231" cy="4369777"/>
          </a:xfrm>
        </p:spPr>
        <p:txBody>
          <a:bodyPr/>
          <a:lstStyle/>
          <a:p>
            <a:pPr algn="ctr"/>
            <a:r>
              <a:rPr lang="fa-IR" b="1" dirty="0" smtClean="0"/>
              <a:t>4. پنل مدیریت:</a:t>
            </a:r>
          </a:p>
          <a:p>
            <a:pPr algn="ctr"/>
            <a:r>
              <a:rPr lang="fa-IR" dirty="0" smtClean="0"/>
              <a:t>مدیران سیستم به این پنل دسترسی دارند و می‌توانند اقدامات زیر را انجام دهند:</a:t>
            </a:r>
          </a:p>
          <a:p>
            <a:pPr lvl="1" algn="ctr"/>
            <a:r>
              <a:rPr lang="fa-IR" b="1" dirty="0" smtClean="0"/>
              <a:t>نظارت بر کاربران:</a:t>
            </a:r>
            <a:endParaRPr lang="fa-IR" dirty="0" smtClean="0"/>
          </a:p>
          <a:p>
            <a:pPr lvl="2" algn="ctr"/>
            <a:r>
              <a:rPr lang="fa-IR" dirty="0" smtClean="0"/>
              <a:t>مشاهده فعالیت کاربران و مدیریت دسترسی‌های آن‌ها.</a:t>
            </a:r>
          </a:p>
          <a:p>
            <a:pPr lvl="1" algn="ctr"/>
            <a:r>
              <a:rPr lang="fa-IR" b="1" dirty="0" smtClean="0"/>
              <a:t>پیکربندی و تنظیمات نرم‌افزار:</a:t>
            </a:r>
            <a:endParaRPr lang="fa-IR" dirty="0" smtClean="0"/>
          </a:p>
          <a:p>
            <a:pPr lvl="2" algn="ctr"/>
            <a:r>
              <a:rPr lang="fa-IR" dirty="0" smtClean="0"/>
              <a:t>تغییر تنظیمات مربوط به سیستم مانند زبان، واحدهای اندازه‌گیری و غیره.</a:t>
            </a:r>
          </a:p>
          <a:p>
            <a:pPr lvl="1" algn="ctr"/>
            <a:r>
              <a:rPr lang="fa-IR" b="1" dirty="0" smtClean="0"/>
              <a:t>مدیریت داده‌ها:</a:t>
            </a:r>
            <a:endParaRPr lang="fa-IR" dirty="0" smtClean="0"/>
          </a:p>
          <a:p>
            <a:pPr lvl="2" algn="ctr"/>
            <a:r>
              <a:rPr lang="fa-IR" dirty="0" smtClean="0"/>
              <a:t>ویرایش و تنظیم داده‌های مربوط به آب و هوا یا اطلاعات کاربران.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7831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نمودار کلاس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7" y="1825625"/>
            <a:ext cx="10178561" cy="4351338"/>
          </a:xfrm>
        </p:spPr>
      </p:pic>
    </p:spTree>
    <p:extLst>
      <p:ext uri="{BB962C8B-B14F-4D97-AF65-F5344CB8AC3E}">
        <p14:creationId xmlns:p14="http://schemas.microsoft.com/office/powerpoint/2010/main" val="418943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39518"/>
            <a:ext cx="10515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کلاس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کاربر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a-IR" altLang="fa-I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کلاس نماینده کاربران سیستم است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userId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شناسه یکتای کاربر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نام کاربر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ایمیل کاربر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رمز عبور کاربر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عملکردها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register()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ثبت‌نام کاربر جدید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login()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ورود کاربر به سیستم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125857"/>
            <a:ext cx="10515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کلاس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WeatherService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سرویس آب‌وهوا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a-IR" altLang="fa-I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کلاس عملیات اصلی مربوط به اطلاعات آب‌وهوا را ارائه می‌دهد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ویژگی‌ها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weatherData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داده‌های آب‌وهوا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forecastData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داده‌های پیش‌بینی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عملکردها</a:t>
            </a:r>
            <a:r>
              <a:rPr kumimoji="0" lang="fa-IR" altLang="fa-I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getCurrentWeather(location)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نمایش وضعیت کنونی آب‌وهوا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getWeatherForecast(location)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ارائه پیش‌بینی آب‌وهوا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sendEmergencyAlert(alertDetails)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ارسال هشدارهای اضطراری</a:t>
            </a:r>
            <a:r>
              <a:rPr kumimoji="0" lang="fa-IR" altLang="fa-I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15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979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Century Gothic</vt:lpstr>
      <vt:lpstr>Tahoma</vt:lpstr>
      <vt:lpstr>Wingdings 3</vt:lpstr>
      <vt:lpstr>Wisp</vt:lpstr>
      <vt:lpstr>به نام خدا</vt:lpstr>
      <vt:lpstr>هرگونه کپی و استفاده از این اطلاعات پیگرد شرعی و معنوی دارد  بر اساس تلاش های لازم و زمان صرف شده برای این پروژه حداقل قیمت چنین پروژه ای که در حد رقابت با تمام نرم افزار های بین المللی است برابر با 30 میلیون تومان میباشد</vt:lpstr>
      <vt:lpstr>PowerPoint Presentation</vt:lpstr>
      <vt:lpstr>این نمودار شامل دو نوع کاربر اصلی به نام‌های "کاربر" و "مدیر" است که به صورت زیر توضیح داده می‌شوند:</vt:lpstr>
      <vt:lpstr>موارد استفاده اصلی (Use Cases): 1. ورود به سیستم: کاربران باید ابتدا وارد سیستم شوند. شامل دو سناریو است: ثبت‌نام (برای کاربران جدید): کاربر جدید ابتدا ثبت‌نام می‌کند و سپس وارد سیستم می‌شود. ورود (برای کاربران موجود): کاربرانی که از قبل ثبت‌نام کرده‌اند، مستقیماً وارد سیستم می‌شوند. </vt:lpstr>
      <vt:lpstr>ارسال حال‌های پیشرفته: انتقال اطلاعات جزئی‌تر برای کاربران خاص یا سیستم‌های دیگر. برنامه‌ریزی رویدادها: تنظیم برنامه‌ها بر اساس وضعیت آب و هوا. تعامل با دستگاه‌های هوشمند: ارسال داده‌ها و ارتباط با دستگاه‌های IoT مانند ترموستات‌ها یا سیستم‌های هوشمند خانگی. پیشنهاد بهترین زمان برای فعالیت: تحلیل داده‌های آب و هوا و ارائه پیشنهاد برای انجام فعالیت‌ها در زمان مناسب. </vt:lpstr>
      <vt:lpstr>PowerPoint Presentation</vt:lpstr>
      <vt:lpstr>نمودار کلاس</vt:lpstr>
      <vt:lpstr>کلاس User (کاربر) این کلاس نماینده کاربران سیستم است. ویژگی‌ها: userId: شناسه یکتای کاربر. name: نام کاربر. email: ایمیل کاربر. password: رمز عبور کاربر. عملکردها: register(): ثبت‌نام کاربر جدید. login(): ورود کاربر به سیستم. </vt:lpstr>
      <vt:lpstr>کلاس AdvancedWeatherService (سرویس پیشرفته آب‌وهوا) این کلاس قابلیت‌های پیشرفته‌تر برای کاربران ویژه را فراهم می‌کند. ویژگی‌ها: advancedData: داده‌های پیشرفته. عملکردها: analyzePatterns(): تحلیل الگوهای آب‌وهوا. generateSuggestions(activity): پیشنهاد بهترین زمان برای فعالیت‌ها. </vt:lpstr>
      <vt:lpstr>PowerPoint Presentation</vt:lpstr>
      <vt:lpstr>نمودار شی</vt:lpstr>
      <vt:lpstr>اشیاء (Objects): 1.1. کاربر (User): ویژگی‌ها: نام کاربری: شناسه‌ای که کاربر برای ورود به سیستم استفاده می‌کند. رمز عبور: برای احراز هویت کاربر. ایمیل: اطلاعات تماس کاربر یا برای بازیابی حساب استفاده می‌شود. وظیفه: کاربر از سیستم برای مشاهده وضعیت آب و هوا، پیش‌بینی‌ها و دریافت پیشنهادات استفاده می‌کند. </vt:lpstr>
      <vt:lpstr>. پنل مدیریت (Admin Panel): ویژگی‌ها: لیست کاربران: امکان نظارت و مدیریت کاربران. تنظیمات سیستم: تغییر پارامترهای نرم‌افزاری یا داده‌ها. وظیفه: ارائه ابزارهایی برای مدیر جهت مدیریت سیستم. </vt:lpstr>
      <vt:lpstr>پایگاه داده (Database): ویژگی‌ها: اطلاعات کاربران: شامل اطلاعات ورود کاربران (مانند نام کاربری و رمز عبور). داده‌های آب و هوا: ذخیره داده‌های مربوط به وضعیت و پیش‌بینی آب و هوا. تنظیمات: ذخیره پارامترهای پیکربندی سیستم. وظیفه: ذخیره‌سازی و مدیریت داده‌های مورد نیاز سیستم. 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HADI SYSTEM</dc:creator>
  <cp:lastModifiedBy>HADI SYSTEM</cp:lastModifiedBy>
  <cp:revision>7</cp:revision>
  <dcterms:created xsi:type="dcterms:W3CDTF">2024-11-27T06:54:26Z</dcterms:created>
  <dcterms:modified xsi:type="dcterms:W3CDTF">2024-11-27T07:56:11Z</dcterms:modified>
</cp:coreProperties>
</file>