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1" r:id="rId4"/>
    <p:sldId id="257" r:id="rId5"/>
    <p:sldId id="269" r:id="rId6"/>
    <p:sldId id="265" r:id="rId7"/>
    <p:sldId id="258" r:id="rId8"/>
    <p:sldId id="264" r:id="rId9"/>
    <p:sldId id="259" r:id="rId10"/>
    <p:sldId id="263" r:id="rId11"/>
    <p:sldId id="260" r:id="rId12"/>
    <p:sldId id="262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E6ABA-E98F-C398-BBCB-2C9815B46DC2}" v="129" dt="2022-04-29T08:30:13.565"/>
    <p1510:client id="{27123080-62FA-11A9-0922-5140102F6682}" v="22" dt="2022-04-28T21:38:26.624"/>
    <p1510:client id="{60371EEB-0B79-4078-9969-4FD8954D8420}" v="410" dt="2022-04-29T08:09:51.711"/>
    <p1510:client id="{678D8D99-D72E-42C1-AF22-D6BA2F778C5B}" v="500" dt="2022-04-28T20:19:55.509"/>
    <p1510:client id="{73C06FEA-4F57-4836-9FB1-71E12DC06303}" v="8" dt="2022-04-28T19:51:03.7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de4a894020bf24777e6de55234aa746f51130ba530818c0393c80c81e1f726f3::" providerId="AD" clId="Web-{27123080-62FA-11A9-0922-5140102F6682}"/>
    <pc:docChg chg="addSld modSld">
      <pc:chgData name="Guest User" userId="S::urn:spo:anon#de4a894020bf24777e6de55234aa746f51130ba530818c0393c80c81e1f726f3::" providerId="AD" clId="Web-{27123080-62FA-11A9-0922-5140102F6682}" dt="2022-04-28T21:38:25.780" v="18" actId="20577"/>
      <pc:docMkLst>
        <pc:docMk/>
      </pc:docMkLst>
      <pc:sldChg chg="modSp">
        <pc:chgData name="Guest User" userId="S::urn:spo:anon#de4a894020bf24777e6de55234aa746f51130ba530818c0393c80c81e1f726f3::" providerId="AD" clId="Web-{27123080-62FA-11A9-0922-5140102F6682}" dt="2022-04-28T21:38:25.780" v="18" actId="20577"/>
        <pc:sldMkLst>
          <pc:docMk/>
          <pc:sldMk cId="82962970" sldId="258"/>
        </pc:sldMkLst>
        <pc:spChg chg="mod">
          <ac:chgData name="Guest User" userId="S::urn:spo:anon#de4a894020bf24777e6de55234aa746f51130ba530818c0393c80c81e1f726f3::" providerId="AD" clId="Web-{27123080-62FA-11A9-0922-5140102F6682}" dt="2022-04-28T21:38:25.780" v="18" actId="20577"/>
          <ac:spMkLst>
            <pc:docMk/>
            <pc:sldMk cId="82962970" sldId="258"/>
            <ac:spMk id="3" creationId="{3267BDD6-D601-124D-E324-80AE619D6BE8}"/>
          </ac:spMkLst>
        </pc:spChg>
      </pc:sldChg>
      <pc:sldChg chg="addSp delSp modSp new">
        <pc:chgData name="Guest User" userId="S::urn:spo:anon#de4a894020bf24777e6de55234aa746f51130ba530818c0393c80c81e1f726f3::" providerId="AD" clId="Web-{27123080-62FA-11A9-0922-5140102F6682}" dt="2022-04-28T21:38:08.795" v="14"/>
        <pc:sldMkLst>
          <pc:docMk/>
          <pc:sldMk cId="4140448772" sldId="264"/>
        </pc:sldMkLst>
        <pc:spChg chg="mod">
          <ac:chgData name="Guest User" userId="S::urn:spo:anon#de4a894020bf24777e6de55234aa746f51130ba530818c0393c80c81e1f726f3::" providerId="AD" clId="Web-{27123080-62FA-11A9-0922-5140102F6682}" dt="2022-04-28T21:38:02.919" v="13" actId="20577"/>
          <ac:spMkLst>
            <pc:docMk/>
            <pc:sldMk cId="4140448772" sldId="264"/>
            <ac:spMk id="2" creationId="{9ED9BA62-E20C-1599-6399-22807E8FF4BC}"/>
          </ac:spMkLst>
        </pc:spChg>
        <pc:spChg chg="del">
          <ac:chgData name="Guest User" userId="S::urn:spo:anon#de4a894020bf24777e6de55234aa746f51130ba530818c0393c80c81e1f726f3::" providerId="AD" clId="Web-{27123080-62FA-11A9-0922-5140102F6682}" dt="2022-04-28T21:38:08.795" v="14"/>
          <ac:spMkLst>
            <pc:docMk/>
            <pc:sldMk cId="4140448772" sldId="264"/>
            <ac:spMk id="3" creationId="{F445A86E-BFBF-2070-1749-3EC6920893CF}"/>
          </ac:spMkLst>
        </pc:spChg>
        <pc:picChg chg="add mod ord">
          <ac:chgData name="Guest User" userId="S::urn:spo:anon#de4a894020bf24777e6de55234aa746f51130ba530818c0393c80c81e1f726f3::" providerId="AD" clId="Web-{27123080-62FA-11A9-0922-5140102F6682}" dt="2022-04-28T21:38:08.795" v="14"/>
          <ac:picMkLst>
            <pc:docMk/>
            <pc:sldMk cId="4140448772" sldId="264"/>
            <ac:picMk id="4" creationId="{839862AC-DC9A-1A3B-69CD-C441EE02700F}"/>
          </ac:picMkLst>
        </pc:picChg>
      </pc:sldChg>
    </pc:docChg>
  </pc:docChgLst>
  <pc:docChgLst>
    <pc:chgData name="Kierznowski Mateusz (STUD)" userId="S::01174421@pw.edu.pl::9910d025-ed38-42cd-8d7b-48e7735904f3" providerId="AD" clId="Web-{678D8D99-D72E-42C1-AF22-D6BA2F778C5B}"/>
    <pc:docChg chg="addSld modSld addMainMaster delMainMaster">
      <pc:chgData name="Kierznowski Mateusz (STUD)" userId="S::01174421@pw.edu.pl::9910d025-ed38-42cd-8d7b-48e7735904f3" providerId="AD" clId="Web-{678D8D99-D72E-42C1-AF22-D6BA2F778C5B}" dt="2022-04-28T20:19:53.056" v="491" actId="20577"/>
      <pc:docMkLst>
        <pc:docMk/>
      </pc:docMkLst>
      <pc:sldChg chg="modSp mod modClrScheme chgLayout">
        <pc:chgData name="Kierznowski Mateusz (STUD)" userId="S::01174421@pw.edu.pl::9910d025-ed38-42cd-8d7b-48e7735904f3" providerId="AD" clId="Web-{678D8D99-D72E-42C1-AF22-D6BA2F778C5B}" dt="2022-04-28T19:54:05.204" v="233" actId="20577"/>
        <pc:sldMkLst>
          <pc:docMk/>
          <pc:sldMk cId="650317164" sldId="256"/>
        </pc:sldMkLst>
        <pc:spChg chg="mod ord">
          <ac:chgData name="Kierznowski Mateusz (STUD)" userId="S::01174421@pw.edu.pl::9910d025-ed38-42cd-8d7b-48e7735904f3" providerId="AD" clId="Web-{678D8D99-D72E-42C1-AF22-D6BA2F778C5B}" dt="2022-04-28T19:53:50.375" v="196" actId="20577"/>
          <ac:spMkLst>
            <pc:docMk/>
            <pc:sldMk cId="650317164" sldId="256"/>
            <ac:spMk id="2" creationId="{00000000-0000-0000-0000-000000000000}"/>
          </ac:spMkLst>
        </pc:spChg>
        <pc:spChg chg="mod ord">
          <ac:chgData name="Kierznowski Mateusz (STUD)" userId="S::01174421@pw.edu.pl::9910d025-ed38-42cd-8d7b-48e7735904f3" providerId="AD" clId="Web-{678D8D99-D72E-42C1-AF22-D6BA2F778C5B}" dt="2022-04-28T19:54:05.204" v="233" actId="20577"/>
          <ac:spMkLst>
            <pc:docMk/>
            <pc:sldMk cId="650317164" sldId="256"/>
            <ac:spMk id="3" creationId="{00000000-0000-0000-0000-000000000000}"/>
          </ac:spMkLst>
        </pc:spChg>
      </pc:sldChg>
      <pc:sldChg chg="modSp new mod modClrScheme chgLayout">
        <pc:chgData name="Kierznowski Mateusz (STUD)" userId="S::01174421@pw.edu.pl::9910d025-ed38-42cd-8d7b-48e7735904f3" providerId="AD" clId="Web-{678D8D99-D72E-42C1-AF22-D6BA2F778C5B}" dt="2022-04-28T17:43:26.011" v="12" actId="20577"/>
        <pc:sldMkLst>
          <pc:docMk/>
          <pc:sldMk cId="3939695608" sldId="257"/>
        </pc:sldMkLst>
        <pc:spChg chg="mod ord">
          <ac:chgData name="Kierznowski Mateusz (STUD)" userId="S::01174421@pw.edu.pl::9910d025-ed38-42cd-8d7b-48e7735904f3" providerId="AD" clId="Web-{678D8D99-D72E-42C1-AF22-D6BA2F778C5B}" dt="2022-04-28T17:43:26.011" v="12" actId="20577"/>
          <ac:spMkLst>
            <pc:docMk/>
            <pc:sldMk cId="3939695608" sldId="257"/>
            <ac:spMk id="2" creationId="{79DB2F6D-42B9-E154-764D-FAF2ADA43C05}"/>
          </ac:spMkLst>
        </pc:spChg>
        <pc:spChg chg="mod ord">
          <ac:chgData name="Kierznowski Mateusz (STUD)" userId="S::01174421@pw.edu.pl::9910d025-ed38-42cd-8d7b-48e7735904f3" providerId="AD" clId="Web-{678D8D99-D72E-42C1-AF22-D6BA2F778C5B}" dt="2022-04-28T17:42:55.713" v="1"/>
          <ac:spMkLst>
            <pc:docMk/>
            <pc:sldMk cId="3939695608" sldId="257"/>
            <ac:spMk id="3" creationId="{832FD032-62CD-7A63-6F31-2102770A2744}"/>
          </ac:spMkLst>
        </pc:spChg>
      </pc:sldChg>
      <pc:sldChg chg="modSp new">
        <pc:chgData name="Kierznowski Mateusz (STUD)" userId="S::01174421@pw.edu.pl::9910d025-ed38-42cd-8d7b-48e7735904f3" providerId="AD" clId="Web-{678D8D99-D72E-42C1-AF22-D6BA2F778C5B}" dt="2022-04-28T17:45:26.939" v="30" actId="20577"/>
        <pc:sldMkLst>
          <pc:docMk/>
          <pc:sldMk cId="82962970" sldId="258"/>
        </pc:sldMkLst>
        <pc:spChg chg="mod">
          <ac:chgData name="Kierznowski Mateusz (STUD)" userId="S::01174421@pw.edu.pl::9910d025-ed38-42cd-8d7b-48e7735904f3" providerId="AD" clId="Web-{678D8D99-D72E-42C1-AF22-D6BA2F778C5B}" dt="2022-04-28T17:44:31.499" v="18" actId="20577"/>
          <ac:spMkLst>
            <pc:docMk/>
            <pc:sldMk cId="82962970" sldId="258"/>
            <ac:spMk id="2" creationId="{1F5FD4B6-B41F-2913-916B-504C254D49BD}"/>
          </ac:spMkLst>
        </pc:spChg>
        <pc:spChg chg="mod">
          <ac:chgData name="Kierznowski Mateusz (STUD)" userId="S::01174421@pw.edu.pl::9910d025-ed38-42cd-8d7b-48e7735904f3" providerId="AD" clId="Web-{678D8D99-D72E-42C1-AF22-D6BA2F778C5B}" dt="2022-04-28T17:45:26.939" v="30" actId="20577"/>
          <ac:spMkLst>
            <pc:docMk/>
            <pc:sldMk cId="82962970" sldId="258"/>
            <ac:spMk id="3" creationId="{3267BDD6-D601-124D-E324-80AE619D6BE8}"/>
          </ac:spMkLst>
        </pc:spChg>
      </pc:sldChg>
      <pc:sldChg chg="modSp new">
        <pc:chgData name="Kierznowski Mateusz (STUD)" userId="S::01174421@pw.edu.pl::9910d025-ed38-42cd-8d7b-48e7735904f3" providerId="AD" clId="Web-{678D8D99-D72E-42C1-AF22-D6BA2F778C5B}" dt="2022-04-28T18:00:23.835" v="161" actId="20577"/>
        <pc:sldMkLst>
          <pc:docMk/>
          <pc:sldMk cId="219550857" sldId="259"/>
        </pc:sldMkLst>
        <pc:spChg chg="mod">
          <ac:chgData name="Kierznowski Mateusz (STUD)" userId="S::01174421@pw.edu.pl::9910d025-ed38-42cd-8d7b-48e7735904f3" providerId="AD" clId="Web-{678D8D99-D72E-42C1-AF22-D6BA2F778C5B}" dt="2022-04-28T17:55:36.538" v="110" actId="20577"/>
          <ac:spMkLst>
            <pc:docMk/>
            <pc:sldMk cId="219550857" sldId="259"/>
            <ac:spMk id="2" creationId="{A4AE05B4-F272-1161-8CFA-CA21FC618C9B}"/>
          </ac:spMkLst>
        </pc:spChg>
        <pc:spChg chg="mod">
          <ac:chgData name="Kierznowski Mateusz (STUD)" userId="S::01174421@pw.edu.pl::9910d025-ed38-42cd-8d7b-48e7735904f3" providerId="AD" clId="Web-{678D8D99-D72E-42C1-AF22-D6BA2F778C5B}" dt="2022-04-28T18:00:23.835" v="161" actId="20577"/>
          <ac:spMkLst>
            <pc:docMk/>
            <pc:sldMk cId="219550857" sldId="259"/>
            <ac:spMk id="3" creationId="{925AD8A9-715D-B880-EC29-821A6037BD09}"/>
          </ac:spMkLst>
        </pc:spChg>
      </pc:sldChg>
      <pc:sldChg chg="addSp delSp modSp new">
        <pc:chgData name="Kierznowski Mateusz (STUD)" userId="S::01174421@pw.edu.pl::9910d025-ed38-42cd-8d7b-48e7735904f3" providerId="AD" clId="Web-{678D8D99-D72E-42C1-AF22-D6BA2F778C5B}" dt="2022-04-28T20:19:53.056" v="491" actId="20577"/>
        <pc:sldMkLst>
          <pc:docMk/>
          <pc:sldMk cId="888401006" sldId="260"/>
        </pc:sldMkLst>
        <pc:spChg chg="mod">
          <ac:chgData name="Kierznowski Mateusz (STUD)" userId="S::01174421@pw.edu.pl::9910d025-ed38-42cd-8d7b-48e7735904f3" providerId="AD" clId="Web-{678D8D99-D72E-42C1-AF22-D6BA2F778C5B}" dt="2022-04-28T20:19:53.056" v="491" actId="20577"/>
          <ac:spMkLst>
            <pc:docMk/>
            <pc:sldMk cId="888401006" sldId="260"/>
            <ac:spMk id="2" creationId="{2A7DCE20-50AE-9B79-9DF6-16DFBCE4AC9F}"/>
          </ac:spMkLst>
        </pc:spChg>
        <pc:spChg chg="del">
          <ac:chgData name="Kierznowski Mateusz (STUD)" userId="S::01174421@pw.edu.pl::9910d025-ed38-42cd-8d7b-48e7735904f3" providerId="AD" clId="Web-{678D8D99-D72E-42C1-AF22-D6BA2F778C5B}" dt="2022-04-28T19:52:42.012" v="166"/>
          <ac:spMkLst>
            <pc:docMk/>
            <pc:sldMk cId="888401006" sldId="260"/>
            <ac:spMk id="3" creationId="{5A0F281A-6A76-01C9-D9F2-5A44DD32F0CA}"/>
          </ac:spMkLst>
        </pc:spChg>
        <pc:spChg chg="add del mod">
          <ac:chgData name="Kierznowski Mateusz (STUD)" userId="S::01174421@pw.edu.pl::9910d025-ed38-42cd-8d7b-48e7735904f3" providerId="AD" clId="Web-{678D8D99-D72E-42C1-AF22-D6BA2F778C5B}" dt="2022-04-28T19:53:05.607" v="172"/>
          <ac:spMkLst>
            <pc:docMk/>
            <pc:sldMk cId="888401006" sldId="260"/>
            <ac:spMk id="6" creationId="{479E64DB-42D6-55C0-CC9B-BBB4C60104E5}"/>
          </ac:spMkLst>
        </pc:spChg>
        <pc:picChg chg="add del mod ord">
          <ac:chgData name="Kierznowski Mateusz (STUD)" userId="S::01174421@pw.edu.pl::9910d025-ed38-42cd-8d7b-48e7735904f3" providerId="AD" clId="Web-{678D8D99-D72E-42C1-AF22-D6BA2F778C5B}" dt="2022-04-28T19:53:03.591" v="171"/>
          <ac:picMkLst>
            <pc:docMk/>
            <pc:sldMk cId="888401006" sldId="260"/>
            <ac:picMk id="4" creationId="{070CB868-D299-10B2-7541-D8BF321AE350}"/>
          </ac:picMkLst>
        </pc:picChg>
        <pc:picChg chg="add mod ord">
          <ac:chgData name="Kierznowski Mateusz (STUD)" userId="S::01174421@pw.edu.pl::9910d025-ed38-42cd-8d7b-48e7735904f3" providerId="AD" clId="Web-{678D8D99-D72E-42C1-AF22-D6BA2F778C5B}" dt="2022-04-28T19:54:40.035" v="244" actId="14100"/>
          <ac:picMkLst>
            <pc:docMk/>
            <pc:sldMk cId="888401006" sldId="260"/>
            <ac:picMk id="7" creationId="{61176F7F-4E5E-B9E3-EDFA-9CB7240184AB}"/>
          </ac:picMkLst>
        </pc:picChg>
      </pc:sldChg>
      <pc:sldChg chg="new">
        <pc:chgData name="Kierznowski Mateusz (STUD)" userId="S::01174421@pw.edu.pl::9910d025-ed38-42cd-8d7b-48e7735904f3" providerId="AD" clId="Web-{678D8D99-D72E-42C1-AF22-D6BA2F778C5B}" dt="2022-04-28T19:53:40.812" v="184"/>
        <pc:sldMkLst>
          <pc:docMk/>
          <pc:sldMk cId="868749259" sldId="262"/>
        </pc:sldMkLst>
      </pc:sldChg>
      <pc:sldChg chg="modSp new">
        <pc:chgData name="Kierznowski Mateusz (STUD)" userId="S::01174421@pw.edu.pl::9910d025-ed38-42cd-8d7b-48e7735904f3" providerId="AD" clId="Web-{678D8D99-D72E-42C1-AF22-D6BA2F778C5B}" dt="2022-04-28T20:19:48.165" v="490" actId="20577"/>
        <pc:sldMkLst>
          <pc:docMk/>
          <pc:sldMk cId="3917849482" sldId="263"/>
        </pc:sldMkLst>
        <pc:spChg chg="mod">
          <ac:chgData name="Kierznowski Mateusz (STUD)" userId="S::01174421@pw.edu.pl::9910d025-ed38-42cd-8d7b-48e7735904f3" providerId="AD" clId="Web-{678D8D99-D72E-42C1-AF22-D6BA2F778C5B}" dt="2022-04-28T19:54:29.221" v="242" actId="20577"/>
          <ac:spMkLst>
            <pc:docMk/>
            <pc:sldMk cId="3917849482" sldId="263"/>
            <ac:spMk id="2" creationId="{085DD4D2-290E-8572-C678-9A86026BCE80}"/>
          </ac:spMkLst>
        </pc:spChg>
        <pc:spChg chg="mod">
          <ac:chgData name="Kierznowski Mateusz (STUD)" userId="S::01174421@pw.edu.pl::9910d025-ed38-42cd-8d7b-48e7735904f3" providerId="AD" clId="Web-{678D8D99-D72E-42C1-AF22-D6BA2F778C5B}" dt="2022-04-28T20:19:48.165" v="490" actId="20577"/>
          <ac:spMkLst>
            <pc:docMk/>
            <pc:sldMk cId="3917849482" sldId="263"/>
            <ac:spMk id="3" creationId="{7F92AF08-7F3E-9066-B02C-D01AE7E5BB4D}"/>
          </ac:spMkLst>
        </pc:spChg>
      </pc:sldChg>
      <pc:sldMasterChg chg="del delSldLayout">
        <pc:chgData name="Kierznowski Mateusz (STUD)" userId="S::01174421@pw.edu.pl::9910d025-ed38-42cd-8d7b-48e7735904f3" providerId="AD" clId="Web-{678D8D99-D72E-42C1-AF22-D6BA2F778C5B}" dt="2022-04-28T17:42:55.713" v="1"/>
        <pc:sldMasterMkLst>
          <pc:docMk/>
          <pc:sldMasterMk cId="3926633689" sldId="2147483648"/>
        </pc:sldMasterMkLst>
        <pc:sldLayoutChg chg="del">
          <pc:chgData name="Kierznowski Mateusz (STUD)" userId="S::01174421@pw.edu.pl::9910d025-ed38-42cd-8d7b-48e7735904f3" providerId="AD" clId="Web-{678D8D99-D72E-42C1-AF22-D6BA2F778C5B}" dt="2022-04-28T17:42:55.713" v="1"/>
          <pc:sldLayoutMkLst>
            <pc:docMk/>
            <pc:sldMasterMk cId="3926633689" sldId="2147483648"/>
            <pc:sldLayoutMk cId="3391757436" sldId="2147483649"/>
          </pc:sldLayoutMkLst>
        </pc:sldLayoutChg>
        <pc:sldLayoutChg chg="del">
          <pc:chgData name="Kierznowski Mateusz (STUD)" userId="S::01174421@pw.edu.pl::9910d025-ed38-42cd-8d7b-48e7735904f3" providerId="AD" clId="Web-{678D8D99-D72E-42C1-AF22-D6BA2F778C5B}" dt="2022-04-28T17:42:55.713" v="1"/>
          <pc:sldLayoutMkLst>
            <pc:docMk/>
            <pc:sldMasterMk cId="3926633689" sldId="2147483648"/>
            <pc:sldLayoutMk cId="967380084" sldId="2147483650"/>
          </pc:sldLayoutMkLst>
        </pc:sldLayoutChg>
        <pc:sldLayoutChg chg="del">
          <pc:chgData name="Kierznowski Mateusz (STUD)" userId="S::01174421@pw.edu.pl::9910d025-ed38-42cd-8d7b-48e7735904f3" providerId="AD" clId="Web-{678D8D99-D72E-42C1-AF22-D6BA2F778C5B}" dt="2022-04-28T17:42:55.713" v="1"/>
          <pc:sldLayoutMkLst>
            <pc:docMk/>
            <pc:sldMasterMk cId="3926633689" sldId="2147483648"/>
            <pc:sldLayoutMk cId="13234121" sldId="2147483651"/>
          </pc:sldLayoutMkLst>
        </pc:sldLayoutChg>
        <pc:sldLayoutChg chg="del">
          <pc:chgData name="Kierznowski Mateusz (STUD)" userId="S::01174421@pw.edu.pl::9910d025-ed38-42cd-8d7b-48e7735904f3" providerId="AD" clId="Web-{678D8D99-D72E-42C1-AF22-D6BA2F778C5B}" dt="2022-04-28T17:42:55.713" v="1"/>
          <pc:sldLayoutMkLst>
            <pc:docMk/>
            <pc:sldMasterMk cId="3926633689" sldId="2147483648"/>
            <pc:sldLayoutMk cId="3883036252" sldId="2147483652"/>
          </pc:sldLayoutMkLst>
        </pc:sldLayoutChg>
        <pc:sldLayoutChg chg="del">
          <pc:chgData name="Kierznowski Mateusz (STUD)" userId="S::01174421@pw.edu.pl::9910d025-ed38-42cd-8d7b-48e7735904f3" providerId="AD" clId="Web-{678D8D99-D72E-42C1-AF22-D6BA2F778C5B}" dt="2022-04-28T17:42:55.713" v="1"/>
          <pc:sldLayoutMkLst>
            <pc:docMk/>
            <pc:sldMasterMk cId="3926633689" sldId="2147483648"/>
            <pc:sldLayoutMk cId="961808292" sldId="2147483653"/>
          </pc:sldLayoutMkLst>
        </pc:sldLayoutChg>
        <pc:sldLayoutChg chg="del">
          <pc:chgData name="Kierznowski Mateusz (STUD)" userId="S::01174421@pw.edu.pl::9910d025-ed38-42cd-8d7b-48e7735904f3" providerId="AD" clId="Web-{678D8D99-D72E-42C1-AF22-D6BA2F778C5B}" dt="2022-04-28T17:42:55.713" v="1"/>
          <pc:sldLayoutMkLst>
            <pc:docMk/>
            <pc:sldMasterMk cId="3926633689" sldId="2147483648"/>
            <pc:sldLayoutMk cId="1544797292" sldId="2147483654"/>
          </pc:sldLayoutMkLst>
        </pc:sldLayoutChg>
        <pc:sldLayoutChg chg="del">
          <pc:chgData name="Kierznowski Mateusz (STUD)" userId="S::01174421@pw.edu.pl::9910d025-ed38-42cd-8d7b-48e7735904f3" providerId="AD" clId="Web-{678D8D99-D72E-42C1-AF22-D6BA2F778C5B}" dt="2022-04-28T17:42:55.713" v="1"/>
          <pc:sldLayoutMkLst>
            <pc:docMk/>
            <pc:sldMasterMk cId="3926633689" sldId="2147483648"/>
            <pc:sldLayoutMk cId="1850839136" sldId="2147483655"/>
          </pc:sldLayoutMkLst>
        </pc:sldLayoutChg>
        <pc:sldLayoutChg chg="del">
          <pc:chgData name="Kierznowski Mateusz (STUD)" userId="S::01174421@pw.edu.pl::9910d025-ed38-42cd-8d7b-48e7735904f3" providerId="AD" clId="Web-{678D8D99-D72E-42C1-AF22-D6BA2F778C5B}" dt="2022-04-28T17:42:55.713" v="1"/>
          <pc:sldLayoutMkLst>
            <pc:docMk/>
            <pc:sldMasterMk cId="3926633689" sldId="2147483648"/>
            <pc:sldLayoutMk cId="2715530444" sldId="2147483656"/>
          </pc:sldLayoutMkLst>
        </pc:sldLayoutChg>
        <pc:sldLayoutChg chg="del">
          <pc:chgData name="Kierznowski Mateusz (STUD)" userId="S::01174421@pw.edu.pl::9910d025-ed38-42cd-8d7b-48e7735904f3" providerId="AD" clId="Web-{678D8D99-D72E-42C1-AF22-D6BA2F778C5B}" dt="2022-04-28T17:42:55.713" v="1"/>
          <pc:sldLayoutMkLst>
            <pc:docMk/>
            <pc:sldMasterMk cId="3926633689" sldId="2147483648"/>
            <pc:sldLayoutMk cId="3024906009" sldId="2147483657"/>
          </pc:sldLayoutMkLst>
        </pc:sldLayoutChg>
        <pc:sldLayoutChg chg="del">
          <pc:chgData name="Kierznowski Mateusz (STUD)" userId="S::01174421@pw.edu.pl::9910d025-ed38-42cd-8d7b-48e7735904f3" providerId="AD" clId="Web-{678D8D99-D72E-42C1-AF22-D6BA2F778C5B}" dt="2022-04-28T17:42:55.713" v="1"/>
          <pc:sldLayoutMkLst>
            <pc:docMk/>
            <pc:sldMasterMk cId="3926633689" sldId="2147483648"/>
            <pc:sldLayoutMk cId="2454508176" sldId="2147483658"/>
          </pc:sldLayoutMkLst>
        </pc:sldLayoutChg>
        <pc:sldLayoutChg chg="del">
          <pc:chgData name="Kierznowski Mateusz (STUD)" userId="S::01174421@pw.edu.pl::9910d025-ed38-42cd-8d7b-48e7735904f3" providerId="AD" clId="Web-{678D8D99-D72E-42C1-AF22-D6BA2F778C5B}" dt="2022-04-28T17:42:55.713" v="1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addSldLayout modSldLayout">
        <pc:chgData name="Kierznowski Mateusz (STUD)" userId="S::01174421@pw.edu.pl::9910d025-ed38-42cd-8d7b-48e7735904f3" providerId="AD" clId="Web-{678D8D99-D72E-42C1-AF22-D6BA2F778C5B}" dt="2022-04-28T17:42:55.713" v="1"/>
        <pc:sldMasterMkLst>
          <pc:docMk/>
          <pc:sldMasterMk cId="3227289480" sldId="2147483660"/>
        </pc:sldMasterMkLst>
        <pc:sldLayoutChg chg="add mod replId">
          <pc:chgData name="Kierznowski Mateusz (STUD)" userId="S::01174421@pw.edu.pl::9910d025-ed38-42cd-8d7b-48e7735904f3" providerId="AD" clId="Web-{678D8D99-D72E-42C1-AF22-D6BA2F778C5B}" dt="2022-04-28T17:42:55.713" v="1"/>
          <pc:sldLayoutMkLst>
            <pc:docMk/>
            <pc:sldMasterMk cId="3227289480" sldId="2147483660"/>
            <pc:sldLayoutMk cId="228166329" sldId="2147483661"/>
          </pc:sldLayoutMkLst>
        </pc:sldLayoutChg>
        <pc:sldLayoutChg chg="add mod replId">
          <pc:chgData name="Kierznowski Mateusz (STUD)" userId="S::01174421@pw.edu.pl::9910d025-ed38-42cd-8d7b-48e7735904f3" providerId="AD" clId="Web-{678D8D99-D72E-42C1-AF22-D6BA2F778C5B}" dt="2022-04-28T17:42:55.713" v="1"/>
          <pc:sldLayoutMkLst>
            <pc:docMk/>
            <pc:sldMasterMk cId="3227289480" sldId="2147483660"/>
            <pc:sldLayoutMk cId="1872495410" sldId="2147483662"/>
          </pc:sldLayoutMkLst>
        </pc:sldLayoutChg>
        <pc:sldLayoutChg chg="add mod replId">
          <pc:chgData name="Kierznowski Mateusz (STUD)" userId="S::01174421@pw.edu.pl::9910d025-ed38-42cd-8d7b-48e7735904f3" providerId="AD" clId="Web-{678D8D99-D72E-42C1-AF22-D6BA2F778C5B}" dt="2022-04-28T17:42:55.713" v="1"/>
          <pc:sldLayoutMkLst>
            <pc:docMk/>
            <pc:sldMasterMk cId="3227289480" sldId="2147483660"/>
            <pc:sldLayoutMk cId="3311512567" sldId="2147483663"/>
          </pc:sldLayoutMkLst>
        </pc:sldLayoutChg>
        <pc:sldLayoutChg chg="add mod replId">
          <pc:chgData name="Kierznowski Mateusz (STUD)" userId="S::01174421@pw.edu.pl::9910d025-ed38-42cd-8d7b-48e7735904f3" providerId="AD" clId="Web-{678D8D99-D72E-42C1-AF22-D6BA2F778C5B}" dt="2022-04-28T17:42:55.713" v="1"/>
          <pc:sldLayoutMkLst>
            <pc:docMk/>
            <pc:sldMasterMk cId="3227289480" sldId="2147483660"/>
            <pc:sldLayoutMk cId="3449263552" sldId="2147483664"/>
          </pc:sldLayoutMkLst>
        </pc:sldLayoutChg>
        <pc:sldLayoutChg chg="add mod replId">
          <pc:chgData name="Kierznowski Mateusz (STUD)" userId="S::01174421@pw.edu.pl::9910d025-ed38-42cd-8d7b-48e7735904f3" providerId="AD" clId="Web-{678D8D99-D72E-42C1-AF22-D6BA2F778C5B}" dt="2022-04-28T17:42:55.713" v="1"/>
          <pc:sldLayoutMkLst>
            <pc:docMk/>
            <pc:sldMasterMk cId="3227289480" sldId="2147483660"/>
            <pc:sldLayoutMk cId="3670866626" sldId="2147483665"/>
          </pc:sldLayoutMkLst>
        </pc:sldLayoutChg>
        <pc:sldLayoutChg chg="add mod replId">
          <pc:chgData name="Kierznowski Mateusz (STUD)" userId="S::01174421@pw.edu.pl::9910d025-ed38-42cd-8d7b-48e7735904f3" providerId="AD" clId="Web-{678D8D99-D72E-42C1-AF22-D6BA2F778C5B}" dt="2022-04-28T17:42:55.713" v="1"/>
          <pc:sldLayoutMkLst>
            <pc:docMk/>
            <pc:sldMasterMk cId="3227289480" sldId="2147483660"/>
            <pc:sldLayoutMk cId="2521590659" sldId="2147483666"/>
          </pc:sldLayoutMkLst>
        </pc:sldLayoutChg>
        <pc:sldLayoutChg chg="add mod replId">
          <pc:chgData name="Kierznowski Mateusz (STUD)" userId="S::01174421@pw.edu.pl::9910d025-ed38-42cd-8d7b-48e7735904f3" providerId="AD" clId="Web-{678D8D99-D72E-42C1-AF22-D6BA2F778C5B}" dt="2022-04-28T17:42:55.713" v="1"/>
          <pc:sldLayoutMkLst>
            <pc:docMk/>
            <pc:sldMasterMk cId="3227289480" sldId="2147483660"/>
            <pc:sldLayoutMk cId="1074301540" sldId="2147483667"/>
          </pc:sldLayoutMkLst>
        </pc:sldLayoutChg>
        <pc:sldLayoutChg chg="add mod replId">
          <pc:chgData name="Kierznowski Mateusz (STUD)" userId="S::01174421@pw.edu.pl::9910d025-ed38-42cd-8d7b-48e7735904f3" providerId="AD" clId="Web-{678D8D99-D72E-42C1-AF22-D6BA2F778C5B}" dt="2022-04-28T17:42:55.713" v="1"/>
          <pc:sldLayoutMkLst>
            <pc:docMk/>
            <pc:sldMasterMk cId="3227289480" sldId="2147483660"/>
            <pc:sldLayoutMk cId="1505847563" sldId="2147483668"/>
          </pc:sldLayoutMkLst>
        </pc:sldLayoutChg>
        <pc:sldLayoutChg chg="add mod replId">
          <pc:chgData name="Kierznowski Mateusz (STUD)" userId="S::01174421@pw.edu.pl::9910d025-ed38-42cd-8d7b-48e7735904f3" providerId="AD" clId="Web-{678D8D99-D72E-42C1-AF22-D6BA2F778C5B}" dt="2022-04-28T17:42:55.713" v="1"/>
          <pc:sldLayoutMkLst>
            <pc:docMk/>
            <pc:sldMasterMk cId="3227289480" sldId="2147483660"/>
            <pc:sldLayoutMk cId="2560777885" sldId="2147483669"/>
          </pc:sldLayoutMkLst>
        </pc:sldLayoutChg>
        <pc:sldLayoutChg chg="add mod replId">
          <pc:chgData name="Kierznowski Mateusz (STUD)" userId="S::01174421@pw.edu.pl::9910d025-ed38-42cd-8d7b-48e7735904f3" providerId="AD" clId="Web-{678D8D99-D72E-42C1-AF22-D6BA2F778C5B}" dt="2022-04-28T17:42:55.713" v="1"/>
          <pc:sldLayoutMkLst>
            <pc:docMk/>
            <pc:sldMasterMk cId="3227289480" sldId="2147483660"/>
            <pc:sldLayoutMk cId="3892315860" sldId="2147483670"/>
          </pc:sldLayoutMkLst>
        </pc:sldLayoutChg>
        <pc:sldLayoutChg chg="add mod replId">
          <pc:chgData name="Kierznowski Mateusz (STUD)" userId="S::01174421@pw.edu.pl::9910d025-ed38-42cd-8d7b-48e7735904f3" providerId="AD" clId="Web-{678D8D99-D72E-42C1-AF22-D6BA2F778C5B}" dt="2022-04-28T17:42:55.713" v="1"/>
          <pc:sldLayoutMkLst>
            <pc:docMk/>
            <pc:sldMasterMk cId="3227289480" sldId="2147483660"/>
            <pc:sldLayoutMk cId="1832581205" sldId="2147483671"/>
          </pc:sldLayoutMkLst>
        </pc:sldLayoutChg>
      </pc:sldMasterChg>
    </pc:docChg>
  </pc:docChgLst>
  <pc:docChgLst>
    <pc:chgData name="Guest User" userId="S::urn:spo:anon#de4a894020bf24777e6de55234aa746f51130ba530818c0393c80c81e1f726f3::" providerId="AD" clId="Web-{73C06FEA-4F57-4836-9FB1-71E12DC06303}"/>
    <pc:docChg chg="modSld">
      <pc:chgData name="Guest User" userId="S::urn:spo:anon#de4a894020bf24777e6de55234aa746f51130ba530818c0393c80c81e1f726f3::" providerId="AD" clId="Web-{73C06FEA-4F57-4836-9FB1-71E12DC06303}" dt="2022-04-28T19:51:02.357" v="6" actId="20577"/>
      <pc:docMkLst>
        <pc:docMk/>
      </pc:docMkLst>
      <pc:sldChg chg="modSp">
        <pc:chgData name="Guest User" userId="S::urn:spo:anon#de4a894020bf24777e6de55234aa746f51130ba530818c0393c80c81e1f726f3::" providerId="AD" clId="Web-{73C06FEA-4F57-4836-9FB1-71E12DC06303}" dt="2022-04-28T19:51:02.357" v="6" actId="20577"/>
        <pc:sldMkLst>
          <pc:docMk/>
          <pc:sldMk cId="82962970" sldId="258"/>
        </pc:sldMkLst>
        <pc:spChg chg="mod">
          <ac:chgData name="Guest User" userId="S::urn:spo:anon#de4a894020bf24777e6de55234aa746f51130ba530818c0393c80c81e1f726f3::" providerId="AD" clId="Web-{73C06FEA-4F57-4836-9FB1-71E12DC06303}" dt="2022-04-28T19:50:58.591" v="4" actId="20577"/>
          <ac:spMkLst>
            <pc:docMk/>
            <pc:sldMk cId="82962970" sldId="258"/>
            <ac:spMk id="2" creationId="{1F5FD4B6-B41F-2913-916B-504C254D49BD}"/>
          </ac:spMkLst>
        </pc:spChg>
        <pc:spChg chg="mod">
          <ac:chgData name="Guest User" userId="S::urn:spo:anon#de4a894020bf24777e6de55234aa746f51130ba530818c0393c80c81e1f726f3::" providerId="AD" clId="Web-{73C06FEA-4F57-4836-9FB1-71E12DC06303}" dt="2022-04-28T19:51:02.357" v="6" actId="20577"/>
          <ac:spMkLst>
            <pc:docMk/>
            <pc:sldMk cId="82962970" sldId="258"/>
            <ac:spMk id="3" creationId="{3267BDD6-D601-124D-E324-80AE619D6BE8}"/>
          </ac:spMkLst>
        </pc:spChg>
      </pc:sldChg>
    </pc:docChg>
  </pc:docChgLst>
  <pc:docChgLst>
    <pc:chgData name="Gość" userId="S::urn:spo:anon#de4a894020bf24777e6de55234aa746f51130ba530818c0393c80c81e1f726f3::" providerId="AD" clId="Web-{1B3E6ABA-E98F-C398-BBCB-2C9815B46DC2}"/>
    <pc:docChg chg="addSld delSld modSld">
      <pc:chgData name="Gość" userId="S::urn:spo:anon#de4a894020bf24777e6de55234aa746f51130ba530818c0393c80c81e1f726f3::" providerId="AD" clId="Web-{1B3E6ABA-E98F-C398-BBCB-2C9815B46DC2}" dt="2022-04-29T08:30:12.972" v="125" actId="20577"/>
      <pc:docMkLst>
        <pc:docMk/>
      </pc:docMkLst>
      <pc:sldChg chg="addSp delSp modSp">
        <pc:chgData name="Gość" userId="S::urn:spo:anon#de4a894020bf24777e6de55234aa746f51130ba530818c0393c80c81e1f726f3::" providerId="AD" clId="Web-{1B3E6ABA-E98F-C398-BBCB-2C9815B46DC2}" dt="2022-04-29T07:23:46.205" v="40" actId="20577"/>
        <pc:sldMkLst>
          <pc:docMk/>
          <pc:sldMk cId="82962970" sldId="258"/>
        </pc:sldMkLst>
        <pc:spChg chg="mod">
          <ac:chgData name="Gość" userId="S::urn:spo:anon#de4a894020bf24777e6de55234aa746f51130ba530818c0393c80c81e1f726f3::" providerId="AD" clId="Web-{1B3E6ABA-E98F-C398-BBCB-2C9815B46DC2}" dt="2022-04-29T07:23:46.205" v="40" actId="20577"/>
          <ac:spMkLst>
            <pc:docMk/>
            <pc:sldMk cId="82962970" sldId="258"/>
            <ac:spMk id="3" creationId="{3267BDD6-D601-124D-E324-80AE619D6BE8}"/>
          </ac:spMkLst>
        </pc:spChg>
        <pc:graphicFrameChg chg="add del mod">
          <ac:chgData name="Gość" userId="S::urn:spo:anon#de4a894020bf24777e6de55234aa746f51130ba530818c0393c80c81e1f726f3::" providerId="AD" clId="Web-{1B3E6ABA-E98F-C398-BBCB-2C9815B46DC2}" dt="2022-04-29T07:21:51.313" v="8"/>
          <ac:graphicFrameMkLst>
            <pc:docMk/>
            <pc:sldMk cId="82962970" sldId="258"/>
            <ac:graphicFrameMk id="5" creationId="{4AA76315-68F1-08AC-59F3-54174D0587E1}"/>
          </ac:graphicFrameMkLst>
        </pc:graphicFrameChg>
      </pc:sldChg>
      <pc:sldChg chg="modSp">
        <pc:chgData name="Gość" userId="S::urn:spo:anon#de4a894020bf24777e6de55234aa746f51130ba530818c0393c80c81e1f726f3::" providerId="AD" clId="Web-{1B3E6ABA-E98F-C398-BBCB-2C9815B46DC2}" dt="2022-04-29T08:30:12.972" v="125" actId="20577"/>
        <pc:sldMkLst>
          <pc:docMk/>
          <pc:sldMk cId="219550857" sldId="259"/>
        </pc:sldMkLst>
        <pc:spChg chg="mod">
          <ac:chgData name="Gość" userId="S::urn:spo:anon#de4a894020bf24777e6de55234aa746f51130ba530818c0393c80c81e1f726f3::" providerId="AD" clId="Web-{1B3E6ABA-E98F-C398-BBCB-2C9815B46DC2}" dt="2022-04-29T08:30:12.972" v="125" actId="20577"/>
          <ac:spMkLst>
            <pc:docMk/>
            <pc:sldMk cId="219550857" sldId="259"/>
            <ac:spMk id="3" creationId="{925AD8A9-715D-B880-EC29-821A6037BD09}"/>
          </ac:spMkLst>
        </pc:spChg>
      </pc:sldChg>
      <pc:sldChg chg="modSp">
        <pc:chgData name="Gość" userId="S::urn:spo:anon#de4a894020bf24777e6de55234aa746f51130ba530818c0393c80c81e1f726f3::" providerId="AD" clId="Web-{1B3E6ABA-E98F-C398-BBCB-2C9815B46DC2}" dt="2022-04-29T06:47:06.605" v="2" actId="20577"/>
        <pc:sldMkLst>
          <pc:docMk/>
          <pc:sldMk cId="3917849482" sldId="263"/>
        </pc:sldMkLst>
        <pc:spChg chg="mod">
          <ac:chgData name="Gość" userId="S::urn:spo:anon#de4a894020bf24777e6de55234aa746f51130ba530818c0393c80c81e1f726f3::" providerId="AD" clId="Web-{1B3E6ABA-E98F-C398-BBCB-2C9815B46DC2}" dt="2022-04-29T06:47:06.605" v="2" actId="20577"/>
          <ac:spMkLst>
            <pc:docMk/>
            <pc:sldMk cId="3917849482" sldId="263"/>
            <ac:spMk id="3" creationId="{7F92AF08-7F3E-9066-B02C-D01AE7E5BB4D}"/>
          </ac:spMkLst>
        </pc:spChg>
      </pc:sldChg>
      <pc:sldChg chg="modSp new del">
        <pc:chgData name="Gość" userId="S::urn:spo:anon#de4a894020bf24777e6de55234aa746f51130ba530818c0393c80c81e1f726f3::" providerId="AD" clId="Web-{1B3E6ABA-E98F-C398-BBCB-2C9815B46DC2}" dt="2022-04-29T08:29:46.596" v="123"/>
        <pc:sldMkLst>
          <pc:docMk/>
          <pc:sldMk cId="635636132" sldId="268"/>
        </pc:sldMkLst>
        <pc:spChg chg="mod">
          <ac:chgData name="Gość" userId="S::urn:spo:anon#de4a894020bf24777e6de55234aa746f51130ba530818c0393c80c81e1f726f3::" providerId="AD" clId="Web-{1B3E6ABA-E98F-C398-BBCB-2C9815B46DC2}" dt="2022-04-29T07:30:32.291" v="55" actId="20577"/>
          <ac:spMkLst>
            <pc:docMk/>
            <pc:sldMk cId="635636132" sldId="268"/>
            <ac:spMk id="2" creationId="{B71C88EF-617C-48D5-5CAB-03FD8481F3B4}"/>
          </ac:spMkLst>
        </pc:spChg>
        <pc:spChg chg="mod">
          <ac:chgData name="Gość" userId="S::urn:spo:anon#de4a894020bf24777e6de55234aa746f51130ba530818c0393c80c81e1f726f3::" providerId="AD" clId="Web-{1B3E6ABA-E98F-C398-BBCB-2C9815B46DC2}" dt="2022-04-29T07:31:13.588" v="122" actId="20577"/>
          <ac:spMkLst>
            <pc:docMk/>
            <pc:sldMk cId="635636132" sldId="268"/>
            <ac:spMk id="3" creationId="{1A456D39-329F-BC82-ECF4-CBFD70D46959}"/>
          </ac:spMkLst>
        </pc:spChg>
      </pc:sldChg>
    </pc:docChg>
  </pc:docChgLst>
  <pc:docChgLst>
    <pc:chgData name="Guest User" userId="S::urn:spo:anon#de4a894020bf24777e6de55234aa746f51130ba530818c0393c80c81e1f726f3::" providerId="AD" clId="Web-{60371EEB-0B79-4078-9969-4FD8954D8420}"/>
    <pc:docChg chg="addSld delSld modSld">
      <pc:chgData name="Guest User" userId="S::urn:spo:anon#de4a894020bf24777e6de55234aa746f51130ba530818c0393c80c81e1f726f3::" providerId="AD" clId="Web-{60371EEB-0B79-4078-9969-4FD8954D8420}" dt="2022-04-29T08:06:32.504" v="386" actId="20577"/>
      <pc:docMkLst>
        <pc:docMk/>
      </pc:docMkLst>
      <pc:sldChg chg="addSp delSp modSp mod setBg addAnim delAnim">
        <pc:chgData name="Guest User" userId="S::urn:spo:anon#de4a894020bf24777e6de55234aa746f51130ba530818c0393c80c81e1f726f3::" providerId="AD" clId="Web-{60371EEB-0B79-4078-9969-4FD8954D8420}" dt="2022-04-28T19:57:18.106" v="33"/>
        <pc:sldMkLst>
          <pc:docMk/>
          <pc:sldMk cId="650317164" sldId="256"/>
        </pc:sldMkLst>
        <pc:spChg chg="mod">
          <ac:chgData name="Guest User" userId="S::urn:spo:anon#de4a894020bf24777e6de55234aa746f51130ba530818c0393c80c81e1f726f3::" providerId="AD" clId="Web-{60371EEB-0B79-4078-9969-4FD8954D8420}" dt="2022-04-28T19:57:18.106" v="33"/>
          <ac:spMkLst>
            <pc:docMk/>
            <pc:sldMk cId="650317164" sldId="256"/>
            <ac:spMk id="2" creationId="{00000000-0000-0000-0000-000000000000}"/>
          </ac:spMkLst>
        </pc:spChg>
        <pc:spChg chg="mod">
          <ac:chgData name="Guest User" userId="S::urn:spo:anon#de4a894020bf24777e6de55234aa746f51130ba530818c0393c80c81e1f726f3::" providerId="AD" clId="Web-{60371EEB-0B79-4078-9969-4FD8954D8420}" dt="2022-04-28T19:57:18.106" v="33"/>
          <ac:spMkLst>
            <pc:docMk/>
            <pc:sldMk cId="650317164" sldId="256"/>
            <ac:spMk id="3" creationId="{00000000-0000-0000-0000-000000000000}"/>
          </ac:spMkLst>
        </pc:spChg>
        <pc:spChg chg="add del">
          <ac:chgData name="Guest User" userId="S::urn:spo:anon#de4a894020bf24777e6de55234aa746f51130ba530818c0393c80c81e1f726f3::" providerId="AD" clId="Web-{60371EEB-0B79-4078-9969-4FD8954D8420}" dt="2022-04-28T19:57:18.106" v="33"/>
          <ac:spMkLst>
            <pc:docMk/>
            <pc:sldMk cId="650317164" sldId="256"/>
            <ac:spMk id="8" creationId="{6BDBA639-2A71-4A60-A71A-FF1836F546CE}"/>
          </ac:spMkLst>
        </pc:spChg>
        <pc:spChg chg="add del">
          <ac:chgData name="Guest User" userId="S::urn:spo:anon#de4a894020bf24777e6de55234aa746f51130ba530818c0393c80c81e1f726f3::" providerId="AD" clId="Web-{60371EEB-0B79-4078-9969-4FD8954D8420}" dt="2022-04-28T19:57:18.106" v="33"/>
          <ac:spMkLst>
            <pc:docMk/>
            <pc:sldMk cId="650317164" sldId="256"/>
            <ac:spMk id="31" creationId="{D9C506D7-84CB-4057-A44A-465313E78538}"/>
          </ac:spMkLst>
        </pc:spChg>
        <pc:spChg chg="add del">
          <ac:chgData name="Guest User" userId="S::urn:spo:anon#de4a894020bf24777e6de55234aa746f51130ba530818c0393c80c81e1f726f3::" providerId="AD" clId="Web-{60371EEB-0B79-4078-9969-4FD8954D8420}" dt="2022-04-28T19:57:18.106" v="33"/>
          <ac:spMkLst>
            <pc:docMk/>
            <pc:sldMk cId="650317164" sldId="256"/>
            <ac:spMk id="33" creationId="{7842FC68-61FD-4700-8A22-BB8B071884DB}"/>
          </ac:spMkLst>
        </pc:spChg>
        <pc:grpChg chg="add del">
          <ac:chgData name="Guest User" userId="S::urn:spo:anon#de4a894020bf24777e6de55234aa746f51130ba530818c0393c80c81e1f726f3::" providerId="AD" clId="Web-{60371EEB-0B79-4078-9969-4FD8954D8420}" dt="2022-04-28T19:57:18.106" v="33"/>
          <ac:grpSpMkLst>
            <pc:docMk/>
            <pc:sldMk cId="650317164" sldId="256"/>
            <ac:grpSpMk id="10" creationId="{5E208A8B-5EBD-4532-BE72-26414FA7CFF6}"/>
          </ac:grpSpMkLst>
        </pc:grpChg>
      </pc:sldChg>
      <pc:sldChg chg="addSp delSp modSp">
        <pc:chgData name="Guest User" userId="S::urn:spo:anon#de4a894020bf24777e6de55234aa746f51130ba530818c0393c80c81e1f726f3::" providerId="AD" clId="Web-{60371EEB-0B79-4078-9969-4FD8954D8420}" dt="2022-04-28T21:36:16.299" v="40"/>
        <pc:sldMkLst>
          <pc:docMk/>
          <pc:sldMk cId="3939695608" sldId="257"/>
        </pc:sldMkLst>
        <pc:spChg chg="mod">
          <ac:chgData name="Guest User" userId="S::urn:spo:anon#de4a894020bf24777e6de55234aa746f51130ba530818c0393c80c81e1f726f3::" providerId="AD" clId="Web-{60371EEB-0B79-4078-9969-4FD8954D8420}" dt="2022-04-28T21:34:47.184" v="38" actId="20577"/>
          <ac:spMkLst>
            <pc:docMk/>
            <pc:sldMk cId="3939695608" sldId="257"/>
            <ac:spMk id="2" creationId="{79DB2F6D-42B9-E154-764D-FAF2ADA43C05}"/>
          </ac:spMkLst>
        </pc:spChg>
        <pc:spChg chg="del">
          <ac:chgData name="Guest User" userId="S::urn:spo:anon#de4a894020bf24777e6de55234aa746f51130ba530818c0393c80c81e1f726f3::" providerId="AD" clId="Web-{60371EEB-0B79-4078-9969-4FD8954D8420}" dt="2022-04-28T19:52:34.474" v="0"/>
          <ac:spMkLst>
            <pc:docMk/>
            <pc:sldMk cId="3939695608" sldId="257"/>
            <ac:spMk id="3" creationId="{832FD032-62CD-7A63-6F31-2102770A2744}"/>
          </ac:spMkLst>
        </pc:spChg>
        <pc:spChg chg="add del mod">
          <ac:chgData name="Guest User" userId="S::urn:spo:anon#de4a894020bf24777e6de55234aa746f51130ba530818c0393c80c81e1f726f3::" providerId="AD" clId="Web-{60371EEB-0B79-4078-9969-4FD8954D8420}" dt="2022-04-28T21:36:16.299" v="40"/>
          <ac:spMkLst>
            <pc:docMk/>
            <pc:sldMk cId="3939695608" sldId="257"/>
            <ac:spMk id="5" creationId="{CB44A0F3-72AA-3675-33EF-35A65DAB903C}"/>
          </ac:spMkLst>
        </pc:spChg>
        <pc:picChg chg="add del mod ord">
          <ac:chgData name="Guest User" userId="S::urn:spo:anon#de4a894020bf24777e6de55234aa746f51130ba530818c0393c80c81e1f726f3::" providerId="AD" clId="Web-{60371EEB-0B79-4078-9969-4FD8954D8420}" dt="2022-04-28T21:35:31.030" v="39"/>
          <ac:picMkLst>
            <pc:docMk/>
            <pc:sldMk cId="3939695608" sldId="257"/>
            <ac:picMk id="4" creationId="{ED19214D-E7F5-479A-0C26-1BEE3EFD41D5}"/>
          </ac:picMkLst>
        </pc:picChg>
        <pc:picChg chg="add mod ord">
          <ac:chgData name="Guest User" userId="S::urn:spo:anon#de4a894020bf24777e6de55234aa746f51130ba530818c0393c80c81e1f726f3::" providerId="AD" clId="Web-{60371EEB-0B79-4078-9969-4FD8954D8420}" dt="2022-04-28T21:36:16.299" v="40"/>
          <ac:picMkLst>
            <pc:docMk/>
            <pc:sldMk cId="3939695608" sldId="257"/>
            <ac:picMk id="6" creationId="{B2DB30EB-90FA-0839-58F2-D5BB31080BE7}"/>
          </ac:picMkLst>
        </pc:picChg>
      </pc:sldChg>
      <pc:sldChg chg="modSp new">
        <pc:chgData name="Guest User" userId="S::urn:spo:anon#de4a894020bf24777e6de55234aa746f51130ba530818c0393c80c81e1f726f3::" providerId="AD" clId="Web-{60371EEB-0B79-4078-9969-4FD8954D8420}" dt="2022-04-28T19:54:45.524" v="27" actId="20577"/>
        <pc:sldMkLst>
          <pc:docMk/>
          <pc:sldMk cId="185751120" sldId="261"/>
        </pc:sldMkLst>
        <pc:spChg chg="mod">
          <ac:chgData name="Guest User" userId="S::urn:spo:anon#de4a894020bf24777e6de55234aa746f51130ba530818c0393c80c81e1f726f3::" providerId="AD" clId="Web-{60371EEB-0B79-4078-9969-4FD8954D8420}" dt="2022-04-28T19:53:22.022" v="17" actId="20577"/>
          <ac:spMkLst>
            <pc:docMk/>
            <pc:sldMk cId="185751120" sldId="261"/>
            <ac:spMk id="2" creationId="{AFB7AD12-54BD-C1D2-8DBD-2CF36CC3EA39}"/>
          </ac:spMkLst>
        </pc:spChg>
        <pc:spChg chg="mod">
          <ac:chgData name="Guest User" userId="S::urn:spo:anon#de4a894020bf24777e6de55234aa746f51130ba530818c0393c80c81e1f726f3::" providerId="AD" clId="Web-{60371EEB-0B79-4078-9969-4FD8954D8420}" dt="2022-04-28T19:54:45.524" v="27" actId="20577"/>
          <ac:spMkLst>
            <pc:docMk/>
            <pc:sldMk cId="185751120" sldId="261"/>
            <ac:spMk id="3" creationId="{7BA39039-764B-27B3-3606-29AEB6594724}"/>
          </ac:spMkLst>
        </pc:spChg>
      </pc:sldChg>
      <pc:sldChg chg="addSp delSp modSp">
        <pc:chgData name="Guest User" userId="S::urn:spo:anon#de4a894020bf24777e6de55234aa746f51130ba530818c0393c80c81e1f726f3::" providerId="AD" clId="Web-{60371EEB-0B79-4078-9969-4FD8954D8420}" dt="2022-04-28T22:57:08.472" v="248"/>
        <pc:sldMkLst>
          <pc:docMk/>
          <pc:sldMk cId="868749259" sldId="262"/>
        </pc:sldMkLst>
        <pc:spChg chg="mod">
          <ac:chgData name="Guest User" userId="S::urn:spo:anon#de4a894020bf24777e6de55234aa746f51130ba530818c0393c80c81e1f726f3::" providerId="AD" clId="Web-{60371EEB-0B79-4078-9969-4FD8954D8420}" dt="2022-04-28T22:56:43.862" v="247" actId="20577"/>
          <ac:spMkLst>
            <pc:docMk/>
            <pc:sldMk cId="868749259" sldId="262"/>
            <ac:spMk id="2" creationId="{39573F2D-532F-6E89-ECB1-E4532A1864F1}"/>
          </ac:spMkLst>
        </pc:spChg>
        <pc:spChg chg="del">
          <ac:chgData name="Guest User" userId="S::urn:spo:anon#de4a894020bf24777e6de55234aa746f51130ba530818c0393c80c81e1f726f3::" providerId="AD" clId="Web-{60371EEB-0B79-4078-9969-4FD8954D8420}" dt="2022-04-28T22:57:08.472" v="248"/>
          <ac:spMkLst>
            <pc:docMk/>
            <pc:sldMk cId="868749259" sldId="262"/>
            <ac:spMk id="3" creationId="{B2AD2C11-82D8-FE4F-C5A8-B3DE59D0A40A}"/>
          </ac:spMkLst>
        </pc:spChg>
        <pc:picChg chg="add mod ord">
          <ac:chgData name="Guest User" userId="S::urn:spo:anon#de4a894020bf24777e6de55234aa746f51130ba530818c0393c80c81e1f726f3::" providerId="AD" clId="Web-{60371EEB-0B79-4078-9969-4FD8954D8420}" dt="2022-04-28T22:57:08.472" v="248"/>
          <ac:picMkLst>
            <pc:docMk/>
            <pc:sldMk cId="868749259" sldId="262"/>
            <ac:picMk id="4" creationId="{FE6D927E-1B71-C51C-CB4A-2F6D4A77A13F}"/>
          </ac:picMkLst>
        </pc:picChg>
      </pc:sldChg>
      <pc:sldChg chg="modSp new">
        <pc:chgData name="Guest User" userId="S::urn:spo:anon#de4a894020bf24777e6de55234aa746f51130ba530818c0393c80c81e1f726f3::" providerId="AD" clId="Web-{60371EEB-0B79-4078-9969-4FD8954D8420}" dt="2022-04-28T21:53:27.010" v="176" actId="20577"/>
        <pc:sldMkLst>
          <pc:docMk/>
          <pc:sldMk cId="3892697352" sldId="265"/>
        </pc:sldMkLst>
        <pc:spChg chg="mod">
          <ac:chgData name="Guest User" userId="S::urn:spo:anon#de4a894020bf24777e6de55234aa746f51130ba530818c0393c80c81e1f726f3::" providerId="AD" clId="Web-{60371EEB-0B79-4078-9969-4FD8954D8420}" dt="2022-04-28T21:44:14.359" v="53" actId="20577"/>
          <ac:spMkLst>
            <pc:docMk/>
            <pc:sldMk cId="3892697352" sldId="265"/>
            <ac:spMk id="2" creationId="{9468EABA-4C7D-0783-7B07-4758D54599BD}"/>
          </ac:spMkLst>
        </pc:spChg>
        <pc:spChg chg="mod">
          <ac:chgData name="Guest User" userId="S::urn:spo:anon#de4a894020bf24777e6de55234aa746f51130ba530818c0393c80c81e1f726f3::" providerId="AD" clId="Web-{60371EEB-0B79-4078-9969-4FD8954D8420}" dt="2022-04-28T21:53:27.010" v="176" actId="20577"/>
          <ac:spMkLst>
            <pc:docMk/>
            <pc:sldMk cId="3892697352" sldId="265"/>
            <ac:spMk id="3" creationId="{0A43A1F2-34B5-DFE6-E8C3-E34A145F6F9A}"/>
          </ac:spMkLst>
        </pc:spChg>
      </pc:sldChg>
      <pc:sldChg chg="new del">
        <pc:chgData name="Guest User" userId="S::urn:spo:anon#de4a894020bf24777e6de55234aa746f51130ba530818c0393c80c81e1f726f3::" providerId="AD" clId="Web-{60371EEB-0B79-4078-9969-4FD8954D8420}" dt="2022-04-28T22:43:11.122" v="231"/>
        <pc:sldMkLst>
          <pc:docMk/>
          <pc:sldMk cId="1265403180" sldId="266"/>
        </pc:sldMkLst>
      </pc:sldChg>
      <pc:sldChg chg="modSp new">
        <pc:chgData name="Guest User" userId="S::urn:spo:anon#de4a894020bf24777e6de55234aa746f51130ba530818c0393c80c81e1f726f3::" providerId="AD" clId="Web-{60371EEB-0B79-4078-9969-4FD8954D8420}" dt="2022-04-29T07:23:44.748" v="339" actId="20577"/>
        <pc:sldMkLst>
          <pc:docMk/>
          <pc:sldMk cId="2376531939" sldId="267"/>
        </pc:sldMkLst>
        <pc:spChg chg="mod">
          <ac:chgData name="Guest User" userId="S::urn:spo:anon#de4a894020bf24777e6de55234aa746f51130ba530818c0393c80c81e1f726f3::" providerId="AD" clId="Web-{60371EEB-0B79-4078-9969-4FD8954D8420}" dt="2022-04-28T21:54:33.204" v="184" actId="20577"/>
          <ac:spMkLst>
            <pc:docMk/>
            <pc:sldMk cId="2376531939" sldId="267"/>
            <ac:spMk id="2" creationId="{144854BE-3B9E-5AF9-BD8A-873F5B94A716}"/>
          </ac:spMkLst>
        </pc:spChg>
        <pc:spChg chg="mod">
          <ac:chgData name="Guest User" userId="S::urn:spo:anon#de4a894020bf24777e6de55234aa746f51130ba530818c0393c80c81e1f726f3::" providerId="AD" clId="Web-{60371EEB-0B79-4078-9969-4FD8954D8420}" dt="2022-04-29T07:23:44.748" v="339" actId="20577"/>
          <ac:spMkLst>
            <pc:docMk/>
            <pc:sldMk cId="2376531939" sldId="267"/>
            <ac:spMk id="3" creationId="{DA7C86C6-9F1D-79DF-0426-EE445F7CE694}"/>
          </ac:spMkLst>
        </pc:spChg>
      </pc:sldChg>
      <pc:sldChg chg="modSp">
        <pc:chgData name="Guest User" userId="S::urn:spo:anon#de4a894020bf24777e6de55234aa746f51130ba530818c0393c80c81e1f726f3::" providerId="AD" clId="Web-{60371EEB-0B79-4078-9969-4FD8954D8420}" dt="2022-04-29T07:48:42.409" v="356" actId="20577"/>
        <pc:sldMkLst>
          <pc:docMk/>
          <pc:sldMk cId="635636132" sldId="268"/>
        </pc:sldMkLst>
        <pc:spChg chg="mod">
          <ac:chgData name="Guest User" userId="S::urn:spo:anon#de4a894020bf24777e6de55234aa746f51130ba530818c0393c80c81e1f726f3::" providerId="AD" clId="Web-{60371EEB-0B79-4078-9969-4FD8954D8420}" dt="2022-04-29T07:48:42.409" v="356" actId="20577"/>
          <ac:spMkLst>
            <pc:docMk/>
            <pc:sldMk cId="635636132" sldId="268"/>
            <ac:spMk id="3" creationId="{1A456D39-329F-BC82-ECF4-CBFD70D46959}"/>
          </ac:spMkLst>
        </pc:spChg>
      </pc:sldChg>
      <pc:sldChg chg="modSp new">
        <pc:chgData name="Guest User" userId="S::urn:spo:anon#de4a894020bf24777e6de55234aa746f51130ba530818c0393c80c81e1f726f3::" providerId="AD" clId="Web-{60371EEB-0B79-4078-9969-4FD8954D8420}" dt="2022-04-29T08:06:32.504" v="386" actId="20577"/>
        <pc:sldMkLst>
          <pc:docMk/>
          <pc:sldMk cId="1348949567" sldId="269"/>
        </pc:sldMkLst>
        <pc:spChg chg="mod">
          <ac:chgData name="Guest User" userId="S::urn:spo:anon#de4a894020bf24777e6de55234aa746f51130ba530818c0393c80c81e1f726f3::" providerId="AD" clId="Web-{60371EEB-0B79-4078-9969-4FD8954D8420}" dt="2022-04-29T08:01:59" v="372" actId="20577"/>
          <ac:spMkLst>
            <pc:docMk/>
            <pc:sldMk cId="1348949567" sldId="269"/>
            <ac:spMk id="2" creationId="{F93CD426-0AB3-6479-C84C-C40D6D677E2A}"/>
          </ac:spMkLst>
        </pc:spChg>
        <pc:spChg chg="mod">
          <ac:chgData name="Guest User" userId="S::urn:spo:anon#de4a894020bf24777e6de55234aa746f51130ba530818c0393c80c81e1f726f3::" providerId="AD" clId="Web-{60371EEB-0B79-4078-9969-4FD8954D8420}" dt="2022-04-29T08:06:32.504" v="386" actId="20577"/>
          <ac:spMkLst>
            <pc:docMk/>
            <pc:sldMk cId="1348949567" sldId="269"/>
            <ac:spMk id="3" creationId="{BF5CAB8B-B747-BC43-B28D-508625974C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1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8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9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1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6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6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9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0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4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7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8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AWS </a:t>
            </a:r>
            <a:r>
              <a:rPr lang="pl-PL" err="1">
                <a:cs typeface="Calibri Light"/>
              </a:rPr>
              <a:t>Capstone</a:t>
            </a:r>
            <a:r>
              <a:rPr lang="pl-PL">
                <a:cs typeface="Calibri Light"/>
              </a:rPr>
              <a:t> Project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pl-PL" err="1"/>
              <a:t>Amir</a:t>
            </a:r>
            <a:r>
              <a:rPr lang="pl-PL"/>
              <a:t> Ali, Stanisław </a:t>
            </a:r>
            <a:r>
              <a:rPr lang="pl-PL" err="1"/>
              <a:t>Mateuszewski</a:t>
            </a:r>
            <a:r>
              <a:rPr lang="pl-PL"/>
              <a:t>, Mateusz Kierznowski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D4D2-290E-8572-C678-9A86026B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Auto Scaling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AF08-7F3E-9066-B02C-D01AE7E5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or remove instances while increasing/decreasing load</a:t>
            </a:r>
          </a:p>
          <a:p>
            <a:r>
              <a:rPr lang="en-US"/>
              <a:t>Add or remove instances of Web Server while load changes over time.</a:t>
            </a:r>
          </a:p>
          <a:p>
            <a:r>
              <a:rPr lang="en-US"/>
              <a:t>Works as auto scaling group for Public subnet 1  and 2</a:t>
            </a:r>
          </a:p>
          <a:p>
            <a:r>
              <a:rPr lang="en-US"/>
              <a:t>Minimum/Desired capacity is 2, maximum capacity it’s 4</a:t>
            </a:r>
          </a:p>
        </p:txBody>
      </p:sp>
    </p:spTree>
    <p:extLst>
      <p:ext uri="{BB962C8B-B14F-4D97-AF65-F5344CB8AC3E}">
        <p14:creationId xmlns:p14="http://schemas.microsoft.com/office/powerpoint/2010/main" val="391784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CE20-50AE-9B79-9DF6-16DFBCE4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Web Services from LT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1176F7F-4E5E-B9E3-EDFA-9CB724018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8172" y="681511"/>
            <a:ext cx="7043872" cy="4843834"/>
          </a:xfrm>
        </p:spPr>
      </p:pic>
    </p:spTree>
    <p:extLst>
      <p:ext uri="{BB962C8B-B14F-4D97-AF65-F5344CB8AC3E}">
        <p14:creationId xmlns:p14="http://schemas.microsoft.com/office/powerpoint/2010/main" val="888401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3F2D-532F-6E89-ECB1-E4532A18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Application Architecture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E6D927E-1B71-C51C-CB4A-2F6D4A77A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9223" y="803186"/>
            <a:ext cx="5780320" cy="5248622"/>
          </a:xfrm>
        </p:spPr>
      </p:pic>
    </p:spTree>
    <p:extLst>
      <p:ext uri="{BB962C8B-B14F-4D97-AF65-F5344CB8AC3E}">
        <p14:creationId xmlns:p14="http://schemas.microsoft.com/office/powerpoint/2010/main" val="86874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54BE-3B9E-5AF9-BD8A-873F5B94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86C6-9F1D-79DF-0426-EE445F7CE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  <a:p>
            <a:r>
              <a:rPr lang="en-US"/>
              <a:t>Application Architecture</a:t>
            </a:r>
          </a:p>
          <a:p>
            <a:r>
              <a:rPr lang="en-US"/>
              <a:t>Amazon VPC</a:t>
            </a:r>
          </a:p>
          <a:p>
            <a:r>
              <a:rPr lang="en-US"/>
              <a:t>RDS database</a:t>
            </a:r>
          </a:p>
          <a:p>
            <a:r>
              <a:rPr lang="en-US"/>
              <a:t>Backup Configuration</a:t>
            </a:r>
          </a:p>
          <a:p>
            <a:r>
              <a:rPr lang="en-US"/>
              <a:t>Load Balancer</a:t>
            </a:r>
          </a:p>
          <a:p>
            <a:r>
              <a:rPr lang="en-US"/>
              <a:t>Auto Scaling</a:t>
            </a:r>
          </a:p>
          <a:p>
            <a:r>
              <a:rPr lang="en-US"/>
              <a:t>Application Architecture(final)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3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AD12-54BD-C1D2-8DBD-2CF36CC3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39039-764B-27B3-3606-29AEB659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Deploy a PHP application that runs on an Amazon Elastic Compute Cloud (Amazon EC2) instance.</a:t>
            </a:r>
          </a:p>
          <a:p>
            <a:r>
              <a:rPr lang="en-US">
                <a:ea typeface="+mn-lt"/>
                <a:cs typeface="+mn-lt"/>
              </a:rPr>
              <a:t>Create a database instance that the PHP application can query.</a:t>
            </a:r>
          </a:p>
          <a:p>
            <a:r>
              <a:rPr lang="en-US">
                <a:ea typeface="+mn-lt"/>
                <a:cs typeface="+mn-lt"/>
              </a:rPr>
              <a:t>Create a MySQL database from a structured query language (SQL) dump file.</a:t>
            </a:r>
          </a:p>
          <a:p>
            <a:r>
              <a:rPr lang="en-US">
                <a:ea typeface="+mn-lt"/>
                <a:cs typeface="+mn-lt"/>
              </a:rPr>
              <a:t>Update application parameters in an AWS Systems Manager Parameter Store.</a:t>
            </a:r>
          </a:p>
          <a:p>
            <a:r>
              <a:rPr lang="en-US">
                <a:ea typeface="+mn-lt"/>
                <a:cs typeface="+mn-lt"/>
              </a:rPr>
              <a:t>Secure the application to prevent public access to backend systems.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2F6D-42B9-E154-764D-FAF2ADA4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Application Architecture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(Given)</a:t>
            </a:r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2DB30EB-90FA-0839-58F2-D5BB31080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447" y="1799731"/>
            <a:ext cx="6281873" cy="3255531"/>
          </a:xfrm>
        </p:spPr>
      </p:pic>
    </p:spTree>
    <p:extLst>
      <p:ext uri="{BB962C8B-B14F-4D97-AF65-F5344CB8AC3E}">
        <p14:creationId xmlns:p14="http://schemas.microsoft.com/office/powerpoint/2010/main" val="393969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D426-0AB3-6479-C84C-C40D6D67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Required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CAB8B-B747-BC43-B28D-508625974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Provide secure hosting of the MySQL database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Provide secure access for an administrative user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Provide anonymous access to web users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Run the website on a t2.micro EC2 instance, and provide Secure Shell (SSH) access to administrators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Provide high availability to the website through a load balancer</a:t>
            </a:r>
            <a:endParaRPr lang="en-US"/>
          </a:p>
          <a:p>
            <a:r>
              <a:rPr lang="en-US">
                <a:ea typeface="+mn-lt"/>
                <a:cs typeface="+mn-lt"/>
              </a:rPr>
              <a:t> Store database connection information in the AWS Systems Manager Parameter Store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Provide automatic scaling that uses a launch template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4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EABA-4C7D-0783-7B07-4758D545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Amazon (VPC)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A1F2-34B5-DFE6-E8C3-E34A145F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Subnet</a:t>
            </a:r>
          </a:p>
          <a:p>
            <a:pPr lvl="1"/>
            <a:r>
              <a:rPr lang="en-US"/>
              <a:t>Private Subnet 1</a:t>
            </a:r>
          </a:p>
          <a:p>
            <a:pPr lvl="1"/>
            <a:r>
              <a:rPr lang="en-US"/>
              <a:t>Private Subnet 2</a:t>
            </a:r>
          </a:p>
          <a:p>
            <a:pPr lvl="1"/>
            <a:r>
              <a:rPr lang="en-US"/>
              <a:t>Public Sunet 1</a:t>
            </a:r>
          </a:p>
          <a:p>
            <a:pPr lvl="1"/>
            <a:r>
              <a:rPr lang="en-US"/>
              <a:t>Public Subnet 2</a:t>
            </a:r>
          </a:p>
          <a:p>
            <a:r>
              <a:rPr lang="en-US"/>
              <a:t>Security Group</a:t>
            </a:r>
          </a:p>
          <a:p>
            <a:pPr lvl="1"/>
            <a:r>
              <a:rPr lang="en-US"/>
              <a:t>Inventory app</a:t>
            </a:r>
          </a:p>
          <a:p>
            <a:pPr lvl="1"/>
            <a:r>
              <a:rPr lang="en-US"/>
              <a:t>ALB</a:t>
            </a:r>
          </a:p>
          <a:p>
            <a:pPr lvl="1"/>
            <a:r>
              <a:rPr lang="en-US"/>
              <a:t>Bastion</a:t>
            </a:r>
          </a:p>
          <a:p>
            <a:pPr lvl="1"/>
            <a:r>
              <a:rPr lang="en-US"/>
              <a:t>DB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9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D4B6-B41F-2913-916B-504C254D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RDS database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7BDD6-D601-124D-E324-80AE619D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ea typeface="+mn-lt"/>
                <a:cs typeface="+mn-lt"/>
              </a:rPr>
              <a:t>Muliti</a:t>
            </a:r>
            <a:r>
              <a:rPr lang="en-US">
                <a:ea typeface="+mn-lt"/>
                <a:cs typeface="+mn-lt"/>
              </a:rPr>
              <a:t>-AZ DB</a:t>
            </a:r>
          </a:p>
          <a:p>
            <a:r>
              <a:rPr lang="en-US">
                <a:ea typeface="+mn-lt"/>
                <a:cs typeface="+mn-lt"/>
              </a:rPr>
              <a:t>T3.micro (vCPU:2, 1 GB memory)</a:t>
            </a:r>
            <a:endParaRPr lang="en-US" b="1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no public access</a:t>
            </a:r>
          </a:p>
        </p:txBody>
      </p:sp>
    </p:spTree>
    <p:extLst>
      <p:ext uri="{BB962C8B-B14F-4D97-AF65-F5344CB8AC3E}">
        <p14:creationId xmlns:p14="http://schemas.microsoft.com/office/powerpoint/2010/main" val="8296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BA62-E20C-1599-6399-22807E8F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Backup configuration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9862AC-DC9A-1A3B-69CD-C441EE027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447" y="1270388"/>
            <a:ext cx="6281873" cy="4314218"/>
          </a:xfrm>
        </p:spPr>
      </p:pic>
    </p:spTree>
    <p:extLst>
      <p:ext uri="{BB962C8B-B14F-4D97-AF65-F5344CB8AC3E}">
        <p14:creationId xmlns:p14="http://schemas.microsoft.com/office/powerpoint/2010/main" val="414044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05B4-F272-1161-8CFA-CA21FC61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Load Balancer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D8A9-715D-B880-EC29-821A6037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Load balancers are servers with forward internet traffic into different EC2 instances</a:t>
            </a:r>
          </a:p>
          <a:p>
            <a:r>
              <a:rPr lang="en-US"/>
              <a:t>Redirect traffic to working instances</a:t>
            </a:r>
          </a:p>
          <a:p>
            <a:r>
              <a:rPr lang="en-US">
                <a:solidFill>
                  <a:srgbClr val="000000"/>
                </a:solidFill>
              </a:rPr>
              <a:t>We have chosen Application Load Balancer</a:t>
            </a:r>
          </a:p>
          <a:p>
            <a:r>
              <a:rPr lang="en-US">
                <a:solidFill>
                  <a:srgbClr val="000000"/>
                </a:solidFill>
              </a:rPr>
              <a:t>Target Group: our 2+ web services</a:t>
            </a:r>
          </a:p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5085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Atlas</vt:lpstr>
      <vt:lpstr>AWS Capstone Project</vt:lpstr>
      <vt:lpstr>Outline</vt:lpstr>
      <vt:lpstr>Project Overview</vt:lpstr>
      <vt:lpstr>Application Architecture (Given)</vt:lpstr>
      <vt:lpstr>Required Solution</vt:lpstr>
      <vt:lpstr>Amazon (VPC)</vt:lpstr>
      <vt:lpstr>RDS database</vt:lpstr>
      <vt:lpstr>Backup configuration</vt:lpstr>
      <vt:lpstr>Load Balancer</vt:lpstr>
      <vt:lpstr>Auto Scaling</vt:lpstr>
      <vt:lpstr>Web Services from LT</vt:lpstr>
      <vt:lpstr>Application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2022-04-28T17:42:22Z</dcterms:created>
  <dcterms:modified xsi:type="dcterms:W3CDTF">2022-04-29T08:30:14Z</dcterms:modified>
</cp:coreProperties>
</file>