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6" r:id="rId4"/>
    <p:sldId id="312" r:id="rId5"/>
    <p:sldId id="313" r:id="rId6"/>
    <p:sldId id="314" r:id="rId7"/>
    <p:sldId id="315" r:id="rId8"/>
    <p:sldId id="318" r:id="rId9"/>
    <p:sldId id="31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E0A5-E4BD-4532-A540-7F222228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E015-2582-4EA2-B69E-D5171231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9E6E-8F20-498C-968C-1D101ADB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3270-B8C5-4C64-95E0-8CB0D8B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ED06-6172-4E7E-BF35-0D0359D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CA7B-D468-469C-9617-60738EB8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DB37-69D5-4B70-A9DD-EB01E6DC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44D-4DE3-4AB7-BDB7-535C8DE0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2CB9-1F63-411C-8D1F-29258B9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941C-C4EA-4291-88A8-0473866C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F69F4-BEDB-4A61-8632-14522BBB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D7433-1850-468A-925B-8325759D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D19-096A-4365-A331-571A86A7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457B-99AD-486A-B2B6-434BBC8C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8FFB-3BA4-4727-8DF5-4D8D200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DE89-28D8-425B-917A-C741749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ADC6-E2B6-4C3D-BF6B-36ED22C7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409-0800-4BB6-9FDC-C3885E6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2E5F-B310-4794-B123-5DCC38E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D84B-0AE1-490B-BFC5-1757E1C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25C-01B8-4751-8F4E-D0897F3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1804-197E-443E-A159-6F79814F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8202-D0EE-4831-BBF7-8D689E0C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1303-E8A4-41F9-8DE5-77A7B754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6C71-69A0-406A-BCE3-DB6763C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9521-F390-4024-B94D-26CAA8F5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8E91-E8C0-4686-BBFC-182B750C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203E-33BF-4A92-83C8-8884B084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104F-AF2C-47B7-872C-EC83C76D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2169-A592-4690-ABBB-F92E731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EB67-EC26-4E5B-8A59-B4FB47F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D36-7AAC-4C75-A2ED-CBDDF9E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D3DC-FA92-42AE-81F2-D68ADF01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B087-9E2F-417E-97D7-81686CC9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0A45E-179F-42AF-990E-1F5526BC1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F9C7A-9CF7-48F0-BCA9-F2509127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884F9-CDF6-47D1-8BBF-8C10ABC5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D45E0-5955-41D7-861E-6ED91D35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60336-56EA-4E31-B63B-C31A63B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496-E89B-4797-9802-25F944DB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4138-4573-4ACD-B9A9-4E558433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BB6AC-C944-440E-945D-25319A2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A9BC-6C9F-433A-85EE-97780649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2A17D-5B58-49C3-826A-42AA26CA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59A04-E5CF-4604-A4BC-B8CEE0A2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CAE7-A5A6-495F-BA1D-1A2AFF81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C551-CFD0-4869-8C16-D1882365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4ABE-4495-4A81-9D48-1A51FA51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8BC4B-9FA5-4585-8AEA-D7FE073D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78ED-3123-422A-8ABA-AD66BCEC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5906-1944-48A4-8556-D72E5CA9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864D-A320-4CE2-933E-EAFFE6EB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B47C-869D-4327-9095-12AC9B0D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ED746-2242-42C5-B3DF-55E5671AE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F771D-3264-46A4-8A87-2AC41F1E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CE1A-CC34-4325-BEF1-44A8A5B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56D10-703C-4EE2-BF2F-09935E96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7A7F-08D5-4A60-A7E9-F99C3E3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AEAB-AF84-4021-809D-C4C10FE3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2577-34CE-4786-BFA7-6E6CB286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3FAA-1BF8-450F-85F4-6BAF483A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66D3-C09C-4D7F-9F7B-C1ED6947A00D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92FC-18E6-4617-806D-EDBD5D4E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2E0C-5B07-4472-8A1E-87274891E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rmorj/hate-speech-and-offensive-languag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AC76A6-5A49-4C2C-AB5A-980C1765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7404C-40FD-4F01-AE68-A87790FD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921328"/>
            <a:ext cx="12191997" cy="3701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94EECF1-04F0-4ABC-8860-CC47D36E7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79" y="228600"/>
            <a:ext cx="1404937" cy="140493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AA8110F-C8BA-4C55-8C93-7D074BDF8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18288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F8967-16C1-45E5-9C23-CBA4C9E65FCE}"/>
              </a:ext>
            </a:extLst>
          </p:cNvPr>
          <p:cNvSpPr txBox="1"/>
          <p:nvPr/>
        </p:nvSpPr>
        <p:spPr>
          <a:xfrm>
            <a:off x="2524125" y="319096"/>
            <a:ext cx="84296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Warsaw University Of Technology</a:t>
            </a:r>
          </a:p>
          <a:p>
            <a:r>
              <a:rPr lang="en-US" dirty="0"/>
              <a:t>           </a:t>
            </a: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Faculty of Mathematics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13136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08C6-96EA-4F1C-B216-26CA132F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Thank You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30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C93F-B1CB-DAD9-71E1-56E2C094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idea that I implemented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6CAD8-E80C-E40D-3FFC-192749BA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33" y="1879165"/>
            <a:ext cx="5332490" cy="2545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3DD37-629D-05BE-0AF4-04B559F026D0}"/>
              </a:ext>
            </a:extLst>
          </p:cNvPr>
          <p:cNvSpPr txBox="1"/>
          <p:nvPr/>
        </p:nvSpPr>
        <p:spPr>
          <a:xfrm>
            <a:off x="1265382" y="4433455"/>
            <a:ext cx="7869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it’s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Deploy on AWS</a:t>
            </a:r>
          </a:p>
        </p:txBody>
      </p:sp>
    </p:spTree>
    <p:extLst>
      <p:ext uri="{BB962C8B-B14F-4D97-AF65-F5344CB8AC3E}">
        <p14:creationId xmlns:p14="http://schemas.microsoft.com/office/powerpoint/2010/main" val="24295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1F9B-DFB4-6982-1444-EF96402B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DF13-5875-D650-4A21-8E2DECC9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Twitter Hate Speech Data: </a:t>
            </a:r>
            <a:r>
              <a:rPr lang="en-US" dirty="0"/>
              <a:t>Dataset using Twitter data, is was used to research hate-speech detection. The text is classified as: hate-speech, offensive language, and neither. Due to the nature of the study, it’s important to note that this dataset contains text that can be considered racist, sexist, homophobic, or generally offensive. [1]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31E2-502B-4B8A-458D-9211B7FF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10" y="3797300"/>
            <a:ext cx="6943725" cy="269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EDE590-1724-4E8F-5717-01A7D0D846B6}"/>
              </a:ext>
            </a:extLst>
          </p:cNvPr>
          <p:cNvSpPr txBox="1"/>
          <p:nvPr/>
        </p:nvSpPr>
        <p:spPr>
          <a:xfrm>
            <a:off x="2704051" y="6492875"/>
            <a:ext cx="725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Negative Speech                    Figure 2: Positive Speech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0E31-405B-1EC4-1603-E6D4585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5B52-80F1-9ABF-3AFB-D633AD28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simple web-based detection system built on AWS cloud, which detects the hate and free speech of given input text. This is based on a classification machine learning model created using Amazon Sagemaker. The definition and provision of the resources on the AWS cloud are done through the AWS CloudFormation template.</a:t>
            </a:r>
          </a:p>
        </p:txBody>
      </p:sp>
    </p:spTree>
    <p:extLst>
      <p:ext uri="{BB962C8B-B14F-4D97-AF65-F5344CB8AC3E}">
        <p14:creationId xmlns:p14="http://schemas.microsoft.com/office/powerpoint/2010/main" val="32314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D114-B6FE-6E0A-8DE3-CC3830E6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8FF5-B453-4352-476B-9F53FCE0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as a text of the speech which contains information about hate/free words.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data to TF-IDF vectorizer for feature extractions.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 model classifies the feature extraction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the data whether it’s Hate speech or Free Speech.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interface web application shows the output result.</a:t>
            </a:r>
          </a:p>
        </p:txBody>
      </p:sp>
    </p:spTree>
    <p:extLst>
      <p:ext uri="{BB962C8B-B14F-4D97-AF65-F5344CB8AC3E}">
        <p14:creationId xmlns:p14="http://schemas.microsoft.com/office/powerpoint/2010/main" val="87402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D114-B6FE-6E0A-8DE3-CC3830E6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8FF5-B453-4352-476B-9F53FCE0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Ensure high availability of twitter hate/free speech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should get the result as fast as possible.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should be easy to use. i.e. user just required to type and click then the result is displayed.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Easily to distinguish the hate and free speech based on model accuracy.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is scalable and cost efficient. </a:t>
            </a:r>
          </a:p>
        </p:txBody>
      </p:sp>
    </p:spTree>
    <p:extLst>
      <p:ext uri="{BB962C8B-B14F-4D97-AF65-F5344CB8AC3E}">
        <p14:creationId xmlns:p14="http://schemas.microsoft.com/office/powerpoint/2010/main" val="32959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72BF-7628-EF4F-9F05-343F01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84468-EDF6-F592-0662-50806672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2" y="1886336"/>
            <a:ext cx="5400675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23947-1378-697E-2394-0E26D4F14895}"/>
              </a:ext>
            </a:extLst>
          </p:cNvPr>
          <p:cNvSpPr txBox="1"/>
          <p:nvPr/>
        </p:nvSpPr>
        <p:spPr>
          <a:xfrm>
            <a:off x="4692072" y="5543936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08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EB8C-347F-019F-3A3F-7C5C1B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F0AB6-3F3A-FE1E-2EF1-A8A35475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89" y="1690688"/>
            <a:ext cx="7332221" cy="37161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9B17EA-F6B9-57B1-DBB3-1B6C87453500}"/>
              </a:ext>
            </a:extLst>
          </p:cNvPr>
          <p:cNvSpPr txBox="1"/>
          <p:nvPr/>
        </p:nvSpPr>
        <p:spPr>
          <a:xfrm>
            <a:off x="4463353" y="534367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4: 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17208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63FB-ABB0-47D0-84DF-8FA43D72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9E97-C17A-46BD-8309-8EEE0E86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Hate Speech and Offensive Language Dataset | Kaggle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1031</TotalTime>
  <Words>318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Cooper Black</vt:lpstr>
      <vt:lpstr>Office Theme</vt:lpstr>
      <vt:lpstr>PowerPoint Presentation</vt:lpstr>
      <vt:lpstr>The idea that I implemented</vt:lpstr>
      <vt:lpstr>Data Information</vt:lpstr>
      <vt:lpstr>Project Description</vt:lpstr>
      <vt:lpstr>Functional Requirements</vt:lpstr>
      <vt:lpstr>Non-Functional Requirements</vt:lpstr>
      <vt:lpstr>System Architecture</vt:lpstr>
      <vt:lpstr>Application Interface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Amir (STUD)</dc:creator>
  <cp:lastModifiedBy>Ali Amir (STUD)</cp:lastModifiedBy>
  <cp:revision>77</cp:revision>
  <dcterms:created xsi:type="dcterms:W3CDTF">2022-01-12T12:46:37Z</dcterms:created>
  <dcterms:modified xsi:type="dcterms:W3CDTF">2022-06-01T09:42:40Z</dcterms:modified>
</cp:coreProperties>
</file>