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nap.stanford.edu/data/ego-Facebook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/>
          <a:p>
            <a:r>
              <a:rPr lang="en-US" b="1" dirty="0" smtClean="0"/>
              <a:t>Social Network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2362200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By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Amir Ali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0"/>
            <a:ext cx="3505200" cy="1678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91440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Count Degree Nodes</a:t>
            </a:r>
            <a:endParaRPr lang="en-US" sz="3600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8229600" cy="343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5364162"/>
          </a:xfrm>
        </p:spPr>
        <p:txBody>
          <a:bodyPr>
            <a:normAutofit/>
          </a:bodyPr>
          <a:lstStyle/>
          <a:p>
            <a:r>
              <a:rPr lang="en-US" sz="8000" dirty="0" smtClean="0"/>
              <a:t>Thank You </a:t>
            </a:r>
            <a:r>
              <a:rPr lang="en-US" sz="8000" dirty="0" smtClean="0">
                <a:sym typeface="Wingdings" pitchFamily="2" charset="2"/>
              </a:rPr>
              <a:t></a:t>
            </a:r>
            <a:endParaRPr lang="en-US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SNAP Dataset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Social Circles : Facebook </a:t>
            </a:r>
          </a:p>
          <a:p>
            <a:pPr>
              <a:buNone/>
            </a:pPr>
            <a:r>
              <a:rPr lang="en-US" sz="1400" dirty="0" smtClean="0"/>
              <a:t>Source: </a:t>
            </a:r>
            <a:r>
              <a:rPr lang="en-US" sz="1400" dirty="0" smtClean="0">
                <a:hlinkClick r:id="rId2"/>
              </a:rPr>
              <a:t>SNAP: Network datasets: Social circles (stanford.edu)</a:t>
            </a:r>
            <a:endParaRPr lang="en-US" sz="14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743200"/>
            <a:ext cx="3886200" cy="197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Methods for 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 smtClean="0"/>
              <a:t>Find centrality in graphs</a:t>
            </a:r>
          </a:p>
          <a:p>
            <a:pPr>
              <a:buNone/>
            </a:pPr>
            <a:r>
              <a:rPr lang="en-US" sz="1600" dirty="0" smtClean="0"/>
              <a:t>     1.1  Degree Centrality</a:t>
            </a:r>
          </a:p>
          <a:p>
            <a:pPr>
              <a:buNone/>
            </a:pPr>
            <a:r>
              <a:rPr lang="en-US" sz="1600" dirty="0" smtClean="0"/>
              <a:t>     1.2  Betweenness Centrality</a:t>
            </a:r>
          </a:p>
          <a:p>
            <a:pPr>
              <a:buNone/>
            </a:pPr>
            <a:r>
              <a:rPr lang="en-US" sz="1600" dirty="0" smtClean="0"/>
              <a:t>     1.3  Closeness Centrality</a:t>
            </a:r>
          </a:p>
          <a:p>
            <a:pPr>
              <a:buNone/>
            </a:pPr>
            <a:r>
              <a:rPr lang="en-US" sz="1600" dirty="0" smtClean="0"/>
              <a:t>     1.4  Eigenvector Centrality</a:t>
            </a:r>
          </a:p>
          <a:p>
            <a:pPr>
              <a:buNone/>
            </a:pPr>
            <a:endParaRPr lang="en-US" sz="1200" dirty="0" smtClean="0"/>
          </a:p>
          <a:p>
            <a:pPr>
              <a:buAutoNum type="arabicPeriod" startAt="2"/>
            </a:pPr>
            <a:r>
              <a:rPr lang="en-US" sz="2000" b="1" dirty="0" smtClean="0"/>
              <a:t>Find the Shortest Path</a:t>
            </a:r>
          </a:p>
          <a:p>
            <a:pPr>
              <a:buFont typeface="Arial" pitchFamily="34" charset="0"/>
              <a:buAutoNum type="arabicPeriod" startAt="2"/>
            </a:pPr>
            <a:r>
              <a:rPr lang="en-US" sz="2000" b="1" dirty="0" smtClean="0"/>
              <a:t>Find All Neighbors Nodes</a:t>
            </a:r>
          </a:p>
          <a:p>
            <a:pPr>
              <a:buFont typeface="Arial" pitchFamily="34" charset="0"/>
              <a:buAutoNum type="arabicPeriod" startAt="2"/>
            </a:pPr>
            <a:r>
              <a:rPr lang="en-US" sz="2000" b="1" dirty="0" smtClean="0"/>
              <a:t>Count Degree Nodes</a:t>
            </a:r>
          </a:p>
          <a:p>
            <a:pPr>
              <a:buFont typeface="Arial" pitchFamily="34" charset="0"/>
              <a:buAutoNum type="arabicPeriod"/>
            </a:pPr>
            <a:endParaRPr lang="en-US" sz="1200" dirty="0" smtClean="0"/>
          </a:p>
          <a:p>
            <a:pPr>
              <a:buFont typeface="Arial" pitchFamily="34" charset="0"/>
              <a:buAutoNum type="arabicPeriod"/>
            </a:pPr>
            <a:endParaRPr lang="en-US" sz="1200" dirty="0" smtClean="0"/>
          </a:p>
          <a:p>
            <a:pPr>
              <a:buFont typeface="Arial" pitchFamily="34" charset="0"/>
              <a:buAutoNum type="arabicPeriod"/>
            </a:pPr>
            <a:endParaRPr lang="en-US" sz="1200" dirty="0" smtClean="0"/>
          </a:p>
          <a:p>
            <a:pPr>
              <a:buFont typeface="Arial" pitchFamily="34" charset="0"/>
              <a:buAutoNum type="arabicPeriod"/>
            </a:pPr>
            <a:endParaRPr lang="en-US" sz="1200" dirty="0" smtClean="0"/>
          </a:p>
          <a:p>
            <a:pPr>
              <a:buAutoNum type="arabicPeriod"/>
            </a:pPr>
            <a:endParaRPr lang="en-US" sz="1200" dirty="0" smtClean="0"/>
          </a:p>
          <a:p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Degree Centrality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0"/>
            <a:ext cx="3414138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AutoShape 4" descr="data:image/png;base64,iVBORw0KGgoAAAANSUhEUgAAA1MAAAM9CAYAAAB5Rim2AAAABHNCSVQICAgIfAhkiAAAAAlwSFlzAAALEgAACxIB0t1+/AAAADh0RVh0U29mdHdhcmUAbWF0cGxvdGxpYiB2ZXJzaW9uMy4yLjIsIGh0dHA6Ly9tYXRwbG90bGliLm9yZy+WH4yJAAAgAElEQVR4nOzdd5xc5Xn3/891nzMz21VWqy4hIQmBBUg000wzrMAtbizCxD3FjhPH2Hl+cZzYT6rT7PAkwSX2kziJHzsGC9uAaZbAgCnC9CYhBKgLtV1J26ecc1+/P87M7Mzu7EqsLRDievM60u7MmTPnjF6vGb5z3fd1i6pijDHGGGOMMeaVca/1CRhjjDHGGGPM65GFKWOMMcYYY4wZBwtTxhhjjDHGGDMOFqaMMcYYY4wxZhwsTBljjDHGGGPMOFiYMsYYY4wxxphxsDBljDHGGGOMMeNgYcoYY4wxxhhjxsHClDHGGGOMMcaMg4UpY4wxxhhjjBkHC1PGGGOMMcYYMw4WpowxxhhjjDFmHCxMGWOMMcYYY8w4WJgyxhhjjDHGmHGwMGWMMcYYY4wx42BhyhhjjDHGGGPGwcKUMcYYY4wxxoyDhSljjDHGGGOMGQcLU8YYY4wxxhgzDhamjDHGGGOMMWYcLEwZY4wxxhhjzDhYmDLGGGOMMcaYcbAwZYwxxhhjjDHjYGHKGGOMMcYYY8bBwpQxxhhjjDHGjIOFKWOMMcYYY4wZBwtTxhhjjDHGGDMOFqaMMcYYY4wxZhwsTBljjDHGGGPMOFiYMsYYY4wxxphxsDBljDHGGGOMMeNgYcoYY4wxxhhjxsHClDHGGGOMMcaMg4UpY4wxxhhjjBkHC1PGGGOMMcYYMw4WpowxxhhjjDFmHCxMGWOMMcYYY8w4WJgyxhhjjDHGmHGwMGWMMcYYY4wx42BhyhhjjDHGGGPGIXytT8AYY8zh0+46BJgLvLzaryy81udjjDHGHE2sMmWMMUeZdtchxRAFcDOwAXiq3XVkXsPTMsYYY446FqaMMeYo0u46/gjIAd3truNS4J1A2mu8+CVd+67X9uyMMcaYo4uo6mt9DsYYY4ZpD1Y0AfOBravj67sB2l1HG3AdsAy4C/gKcAbw4Gq/8sl21zEd2AxkAFS1U0RuU9UPZxnY/iB3qKIbgH8EVqt9ABhjjDG/EgtTxhhzhGkPVpxGEpYcIMA7V8fX39vuOm5V1ctEpDSqIAJ8cbvkRX1WjuVN9zpxDiDSgr+Hmz4eEH7J49+h+I3AB4A/BgokoWqlqkav8iUaY4wxRwUb5meMMUee/wImAM1AU0Hzt4jIHXnNXloRpCBpIpQG6ga1/4ebWX/jfvY+qOpjr94/z9ODC+XkfzxeTjv2GBZ/3RFMUdXvnh++982TZdpXgU8CL4jIH4hIw6t+lcYYY8zrnFWmjDHmCNMerNgJTC/9rqrkGOwL1HWFpI+RYmsJJSlbAcQacTc3fhr4xiSmfHqym3nVPBYvVnSCw+HxPiKStKsDQEQKQNcev/3ap+L7zgDeAnwd+Lqqdr5qF2uMMca8jlmYMsaYw6zddThgGrB7tV/pD7p/sOLvgD8EGlQVKaanWCMcrhygSlHKa8wgfazlER2kf+Ds8O0SarrO6cjRBxIEVb+r6oCIvGN14Qc7gf8FvB/43mKW/WSOLPw8kAU+J0EwGdixqnDdzvG8BsYYY8zRyMKUMcYcJu2u40JgBnC1qp6i6MP3cNMVnripkQmti1j6rkCCGQP0du7QjZt72BcDjYI0L5Kl58xh4SUirpydvHoEKYcrSKpWWe0jTR2K4sWTDhqSnBWPzG3DwxRAv/a89GB061nFhhUzJ9D6paVyzidSpAVQQZAgyJEc9WbgQ6sK1+V+va+WMcYY8/pji/YaY8xh0O463kHS3KEeQERQ1XMDwscn0RadLOfOdCRBaSJTmCnzdZD+zn2ya22bzDpeEFQ1J1BXOqaixVpU8mfpy7AB+qmXxqEnl4q/S9+XiSRbBVUF76mnYf5kpm4SkR+e5M5eM93N/bDGsQw7Wuk83g38LfBHv+JLZIwxxrzuWZgyxpjDY5GqpqEcpOhmnyp+8GQ5Z3aAk6pwoyoN0jS5gYXniUig3oMqSqm6JAjQTdeuFm2dJiCK8rQ+SD2NTNDJBBKUK1cigookxygGKhkWphg6sjs1uKg+L/l3OeRjyU3JYwFwVaMF08DvLk9d2Qk0AtevKlz3zK/tVTPGGGNeR2yYnzHGHAbtrqMFuFdVlwF4vH+KB+KIqHCqXNAQEjIsTA39LoAfPkRPUDT7oj6zJyLarPjz9rFbswwIIG3MYqk7B4IAVx1+UF/7fV5Vy89bClqqpepXuaRV8XOVHMkXcnngt1cVrvufQ3phjDHGmKOIhSljjBmndtcxCzgTuGu1X9ld437J6eBnHcFXHU6cBIVeuuNmJoaCJCMDyq35FJVi/WnUMAWbWT/wkj6jJFUhSNaYck1M4KzwUsQFI+ZU1c5CQ8MEq4JUZUWqdH7l37Wqg2CF/UDbqsJ1ce1nMsYYY45Ots6UMcaMQ7vrmAg8p6orgc3trmPEsOnVfqVmpH5NQJgNJESQVAsT6xRCXwwmqppspcRTeyQeAB5PQXM3AKcDO4o3Z4HBPLlypanyS7LRhvZVUlU0jsF7NI6Hsle5UlY5fWr4BiTBbsJBn8gYY4w5yliYMsaY8Zmuqk0i4lR1IvCuUfbbLsMSkhOHIOxk87Mbde2jP9cfFe7SGw5s0fVAMQBVVpeK22Zdp1vZcCrwbeDLxbsbgGfyZAu7dSveJ8WhykClo5SmkiqUr1EFY0SzilIDi/K5VQUsuoADo1y/McYYc9SyMGWMMa9Au+uoL/74vIhs02KTiJd07Yxa+6/2K7eJyApF+4qD6oAk4KzXx6/bxLrzFd8H1L2ozzy43j+mBc2DCLEovfTQxW59igfYxHoB3gSkGApTHjgFCNf6hzc875+gO+qMB3wPA76XQd9PgQKjD+muCE3OIWGYtE8/hIoWIqWY9nurCtcddP0sY4wx5mhjc6aMMeYQtLsOAXao6gwRuWm1X/medtfRDFz1tK65fA87zgeWqOqLNR8frFjiNX4kJq53OF7Qp3PbeTEAeknWbroKeIFkXaoGQdIt0iqnBheoIxRQIiKeju/X/boHICIJVQC99TQ219Fw3372ng7UHxuc5OcHS5xoqQ9gbQWfI9QQSSWHqpw/BdSuWlVQlC6/84THo3vWH/xVNMYYY44uFqaMMeYQtLuOmaq6A8DjCz/XH6dL90mSQB4BFgJzVLW31jEudu9f9Kw+vLqXA3MH6esC+oCHgA6SElEE/ACoS5E59/zwPbOdVA8giDViTXT7DYP0vY/i6II5LNKFnCig7GNPvD/oihaGyzKBH3vwQaQRm/zaaG54vGakPjV8ftWhBCpFuavww6u9xv8y5pMZY4wxRyEb5meMMTW0u45vt7uO3nbX8b3iTTuBBz0+fpZfpkTkP0v7apI6zgb6gSdFJBh2rLPaXcdDDrf2JM6c3kSLB1pI2os/B0wHniZZw+kq4LLTg4tvqFVRcgTMdgvfDawBbgRYwJskkIBAQiYzNVgYLg1CSY14bCXF0+l30OAbw1pBCg6teQWQU/wfDr9mY4wx5o3AKlPGGFPU7jragN8HfqaqD1bcddmdesPPoFyFuh24FPjPS+TyPyIJQy/cqTdMAjYDv1TVtxaPeTpwH1BXOlhec9Ev+GlIMt9JgQ2OIDNVZs9vkCbp1x5aZQazggVAdQtzVQWBPLkD4txf3p+78ZqzWC71knRKj/G4dEYDCUTj0TuV58nRV+higrQSpOtHD06atL8YrcV6QfLfuif/o1OAv1XVmypey/cAfwg8C/zJar9yYNSTMcYYY16nrDJljDFAu+uYD6xU1S959beKyLXJPcoD3P61UuWlWIV6G/CziUz5mNd4D8kQv+2XyOX/uJCTPgScJyLfKB769OHPJcggsIdkaF9Xi0zue2t4+eQlwVm5Y91JvCk4S6e62eW26TBUJRIRBCFD3cS0Zr58buY3ZB2P0a+9cU4H2aBPwPAG6yIQBpAKy5sGMIFWXMXHQLlNe40v2UQEcTJ0ZIECeX04/7OlwD8Dn614LU8Gvg9cBPwOYEMAjTHGHJUsTBlj3vDaXUcArFXV8wHXyc6GO/WGdRGFlvu47aosAwuAPSIyAYYC1WKWHXAShECjqk5T1Y/Mk8X/2cykjwOfEJE/AG4FBr16r6oUNK9P8WAa+GuSWs+Ek4NzTwWZ4MTViQihhBKSLnfUG7VqJNKQpp6F6WWs4WfxfdzKDjbd1q/dSRpyDlwSpMS5JBAVt7SrR+ozePXg4/I6U6VN4xjvYzwxkeaJNEI1WR1L8fg4wkXCGXLJWa1MbwMWiMgpxTM7QVVLE63qgNN+zf9kxhhjzBHBwpQxxsCxqloHyB52dD/NmncCn76Xm6/Jk/0xsIxkjtMeEVkESaBqYsIDlZUjERGvPnOmXBwJ7kvAv9ypNywGFjhx597Njd33crM/QKcCfwnc2cykdIpMIMMSkzhBAjfmIr6QrFk1UdqY505QR6DAjOcKD+djjZIdgqBmGHOStD/PpvIU4tyItagUJa9Z7s79iGeiNayPHmFN4Xa6CjshVkQFJ05CUkyV2V8F/h24uj1YsQTkt1WkMdZYY42ItPBfr+QfwxhjjHm9sDBljDHwEvDNLAPrnuOxAPgx8HfAZOBekkVpp5M0jFgvIpcBiMingC2lQKUoIi4T4793obz38oDwOuC2O/WGKav9yoc88U+BmKQdegtwYkoy2ZqJybny4rgHm9sqIizKnJa5uO5Kubj+A6csq7soNaB92w4WxAIC6qWZMMiMaJ8uCKGGKJ69fgcv+030abemSFfvJ0KKtABnpci8W1UfVLjYiRMnoRQo6JM8cOnYZ2KMMca8PlmYMsa8YbW7jnS767gEaLpTb/j9+/W2JRGFs4BO4JvALuA24GHgeGAKsBW4XUSuXu1XbhWRjeX5TMVIEkjoQE85TpY2AU8Aj4pIC5AHrgFagU1Aa6/u63K13opLQ/KKP49QHLZX3t0FSCpFEGbISJ1rCifNGb7PCN7jGHsdqhSZqt/36o5dUanqRdKqvY/u64D2Vqav9/hMqcomQEbqZamc8/aLU1fcvDx91ReXp6+aOvoJGWOMMa8vFqaMMW9k31DVW73Gq0o3qOpa4CTgp8CHgfcDfwb8BPgYcCxJter/iMi/AzUX6XUEZHXwncA0IAs8CWiauu2nugufuCh476ILgvekZsuCqYPaH49o/OB9uYOeC4OqSlXNkFTsDSEiydA+50rXU/vKVYud+kanKE0ygYCw/Cybee6/turz5DVLTgfZos/7jbr2bOCePg4sAa1KXwKEpAkkfBfwReD55emrFo/5xMYYY8zrhLVGN8a8YbW7jm+r6se66fJbefHzJ3Hm5SKyB/jIar+yV0Q+CnyNZGje54rbA8CnSTrYfTIgePBC3jMFOA4RlGQeU6QRj+pd2kd3D9AUEOpiluWnyRwNJEwjyUJQyXtwRW2oRlCSVGrs8BO4cngqVbG0uL96X7s6VWo2AagfeVxVxePxxDgcm/w6tvkXiMhHgJvCDE7iTAeiO9ksGshXPPFnG7UlmKzTisUpQdSDOCQoL0OlwKpV+f+5bIx/GmOMMeZ1wcKUMeYNq911pICz1+gqWcyyWybR1gQagXz+Tr3hGgARWQLcAkwFvg3MI5k/9X7gfcC1wNYZHHOcwrcXyckfDknTxwGe0vvJk/NA7mTOqWtlmgSltW2LYaOWiuCR/J5OJft7D8ODT2WQKh83oapQWmtqeKDyPglapf0qDqskv1eGME1uYJ/uYl3h4Z4lnN44SdoCAAlDYok1lJRoMVCWhimWnovYU6GwKv8/1ZOvjDHGmNchC1PGmDes9mDFHwN/AuRV4ye9+uWg8hyPb9nF1reo6nYAEWkk6Vb3LmAdcBfwIeAKoB5YBTJwsVzeo+hMJw6vnl7284jeBRBdwLtdSlLVQ6ul9kjrqjAVBOCk3Nq88j27ZsVplDClFfvHGiXpKI4kkLB6fy020hgl6KkTIvIUCllfr3VOwnAoOJWGItY6D1WIyosIF8TJzJ9lv99Z80mMMcaY1wkLU8aYN5x213E6cCcwAUhCjerAFt3wYp7Bx7ew4TKSJhFfAK4pritFcdjf10kaSfw98Eck84BWZ6h/7hx5W2Z4OLlLV3KMLGYRJ1WfxKFWplJhElQOtuZU+ZhDymEqjlERDmgneXL0+E49EO/9TVG+tSx1frMgBBISaSEJUwphxXUMP7fS/C7xvjRRK7kvDGueR/lcKoYWikiO5N/goxaqjDHGvF5ZAwpjzBvRP1MKUkUx3g3Qm9/Chp8Ac4FvkQSmZ0RkDoCq/hdwBtAN/AVwHXA18IXJTDt2eDgqkKeORha6k0YGDJHaWapybanADe1Sar8+7Asw1eErRNWmKOvyD7Eu9yA9hU7J+Mzifbp72335m/WF+Cm2RS+wIXqCx6N7cKNUzCoDXRLqkjlZGsVoFONz+VGndZUqV0OPJaOqb1fVX15a95tB7UcZY4wxRzYLU8aYN6I9qn5YDNG6few5BbgcaFTVT5MEpwnASyLyBRERVV0HLAFuAn4b2AfM2MnmGwbp+1SssRY0T6yRf1of9FNkerZY10oqYKWNis57gUu2MMC54v2V3fvKp1hsKlGxldNLraqUJvOcFCGnWVDlHHk7J8pZnCCn//k8TlhcIJfbGj+ffS5+hB72c2rT8hFztsqGnwtC9UuoaD4/6os+PDsWu1Qc66N4Z3uwYumoDzTGGGOOUDbMzxjzhtDuOtIkLc7XAI/u1z2PZGiYFUo6FER6tTu7jQ3xXl5OARHJHKl/BrYBf+8IPtPCpO1tMuvDG/yT9wGIyMdIhv0NACuBdzUx8V9Cwk9mGTz2BDmVibThJBg5B6k4DwoZuVxu8pcMVa/GGtoHNTsAVgWt2FPwOfbldzCFGUgxzHn13KM/wRMTkOKCpg5SLpMEtSgamuNUPJfSc5SH7BW7BY44nfq62udZ2RBj2Hlq7A8AC1fH13eNfbHGGGPMkcMqU8aYN4ofqur/VtXbt+mL4WP84p4HuaNrn+7e6FSYLFPqTuTNjdM5ZhOwHvgAydpQP5jNwjUXynu7l8l5x8xmwS+WufN+Uayq3ETSLj0FfAKY1seBvz1A58alcm7nJKYS1Jh7JGFQbigxapCCg64DVX7UsGYPqlpec6o030oQ0tSXg1RxbxxJFWpmakH5PhFBwjDZgqFzTR6hQ23aR1lM+JUqXqYDzn7FDzbGGGNeQ7VnGBtjzFFKUQ5I1+Yz3fI4IKir04aC06QZRCApTuC0+Z26sy8i/wBwCrBgmsz5PpAOJSUAk3Xqec1MzPVyIAc8FBB8vZlJ7X10nxRReBiY00TL5HI4qYhMElQM8atl+O1a/GO0/SvCS7JrUjXSyiGCxQWAd7GFJm3BEeCJ6WIXEcmwvNnp4wiTpa/K56dhkFSnKkKdouDjoWtyrtxUAueQ1CgfK6Vq1mj3JUkyW3sHY4wx5shkYcoY80ZxlYisyEv++BPlzM85CTIAimaSxZaSnZy69MlyzjOP6z1pYCIgGeozlU0ZFPV1NA72cqAhIHj4Qt7zLhGZ7zWO17DqzYP0dxfIF9LUZUacReX6S4eiNDepVqAqBhn1xfsqg02peuQc6mOch+36Ej3so1Wmk9UBdrK5lJIklJHLPokIpMKq+VeRDtJf2MdEaR3aJwggDIauq7JqVVldK85SK69tBWiy/pSSDKe879BfGGOMMea1Z8P8jDFvCKv9ygEJgv+ucw2/4yQof5E0PNiIOCLy55M0n7gX2L+P3YOxRpW7uR729QFxIy1fiIlPBJpA6pdx7rVAfq0+LCP67JXzxbAmEpQyh1JzaJ9qslhvKTAFQfJ3IUoWwy1VfaIo2a/yGKV25Koonm662KhreZlNKFoAPEDO94/62okMrXNV0LxvZkLxXH1x03L1q+qch19LsYrm4xiNky6Axf1WAuesjq/PjXoSxhhjzBHIwpQx5o2kHmiudYcmmYJYI17WzTlgI3BamrquvA5mvHhFQEXZw44dOQZ/CXTlyP4QVLx6FC/reeJq4DMH6LxF0eoWdlp7U1/8YbR26ZDcFwRJpz2RJEiNRof96BwRhco9SuPt0hQ/B7bmn/ORjt6JDyDSAtlCj3MjPjoqFgceY56Xlu4fHvigfnV8ffeYT26MMcYcgaybnzHmDWN56koBtgBzKm9XVbr8bmIK+rJukk52KtA7jTnuBDmjKXRJIatUxfLq9QX/9MBWff4OYEkzE/fMYYHbxbaz97HHkUSirqXu3P5WmT7XabHVuJDMK6qVmKRisd5ab8sChGFSlYripAo1FlfZlMKzIfsoW/T50k2lClCapHNhSnCc2/ge6l1zzXWmvHoKmsMNFmo21ShVnUodCqvPfagLoBYKSZiqFgFvXh1f/8TYF2WMMcYcWawyZYw56rUHK85uD1b8uXr9uKp+XlVzQ8PrkqF2W3S97mG79NNbADa2MbNhiZzZFEp1kAJw4mSBO7EROBmY2cuBtnU8dvo+9mxmKKi0Pu3XzNmpW6rWs5LRvr9S0Dguzz8icNV/O5dUf+J49EYOoxHHVt1QeUsaiKmogymeRwZu9wO+h1KFSr1H45hIC5rTgahncPfYQUpkaMhhxVYezhjHI4f+JWKGBVxjjDHm9cAaUBhjjlrtwQoBfghczlBn736E9+3XPbe06GQpaD7KyWC4LHiLeBSHpLbrSwvadKbWqtCUBAQ4ghZPnAamAfuBArAL+DnwYcWHz/lHtVFadKJMGbPrhKriMkm/ilI786TxA0koKT169EByEBVdNqATaCr+XP4cyOmgf6D/RjclnBXND5a4lnyzA9VO2b39af/Ac292lywfbRjiaE01FKrmbY1CgbWv8IKMMcaY15xVpowxR7MzgPcNLd8kgtCEclOoaVnvn2AzzxWaZVIcSEhKUgQSMpuF1EvT2OEHJSTVAnwPeJ6kItVK0pXuUuDHwDpAtumL4rU4p2iU45WG+JXXc4rjZDhfKYT4iu1gKs9cBK8xp7jzmCIzSrfmi9vwvQNQOqPtG/fmtnhVr4JIi5/YpWj7Ht3BsEYcBzesIlUjdHngD1fH17/0yg5sjDHGvPYsTBljjmZTEZxUtCNPqj6EzTKRxXIKs2VhncMFpQeoKiMaLNTIL3my5MnWAx8HTiLp/DdAUqVqBGaEpKae4s7fv8SdgUqxylTqfje8211Fa3E9WGhybvRGFZWK1S0XK61uOie7c5gtCwHagEaH0xRVLdFLR527m+0PZhmgoDme5ZfzAdmqGxhkgEgL5ddKy500RirPyXUBlScszhWHL4a4+rooaGo8cAhXY4wxxhxxrAGFMeao1R6uWAo8ObwaUh4+R1JhKjeEqBoJV6HYGrzUutxrzBP+Pvbp7sq9PNADrAIumUDr4KlywUwngQhJl77S8L2hJ6v4K50eClPRQYbyiSRhJIqrb3cydH/pOkst04sKmufe+MbcMSzOHCsnAsoAfTyu95KvXjN3EzADuB+4pPwUOKbJHFqklX7toVN3Mt3NZVG4rKrqVP5sUZKmG6Vhi1RUp4YC5JN39PznKaNfsDHGGHNksjBljDnqtLuO3wU+AvI9RL5OKbIUA01lmBquKlxBdXOFoqzv1/vjW1Txtar7Hug6R95e1yBNVW3YxUk5WIyQSg2FqbHanpeOVVpMN46HAlpFiMpqP6koJNDq54o14tn4IZbImeVmEl493XTpY3p3aefngYUkXfZGLjw8pLzo77LgAtqCmSPvFUHCoLrSVupq6MovX4TI5Du6v9N70As3xhhjjiA2zM8YczT6iirnKHwDVaGiSqIHmXPUT8X/zxeDz/Dwk5EGmSnzhKH1mqj42QFtDjdyPatRmjQAEEXoK+3SByNCocYRu/MbeXLwbvDxiN09ngZavFS8/TtxNDOpVJdTYBDIkrSRH4sANEgzk4MZya+Va2hB0omwVEkrbW7ER8/BQpsxxhhzRLIwZYw5CskWaoSg8v/hj9p5Ttntt6g6Rq8gkVSppspsIXkPLcUGRxIKYoAdurHcrKHUGn3MkQCqQ4HKjRG6oPp+kWJjimQ4nyi0udmc1HA+cUaqspYCQaae5ncvd5oOqg6ZYxCgl6QxxYnASuC4ioeORo4JTsBJsdJUauceOEiFo76GySWXD1sg6YZojDHGvK5YmDLGHI0myLChbwBeNRl2JjWrI8k+op3C6EGqJDc0v6hyx5DkfTXexLp4vT7Gbt1GD/vI0k9BcwctPWkUJQvbjmXEuVc3swgkoIEmUqSrrkOcw3loeWGA7KIWfNoRZ5Jt55WzqD/xhCZEBkk6E36w4gnGfDGmuJnlhX5Fk+eRIDjoa1gUI/LtO7q/M7KMZowxxhzhbJ0pY8zRaA2qcyuDVKwxsUSkCYYaMwzjxdOoLVMOdnDFs82/UH1TQoqbA3QnW/xO3aIoAYAjcGe6S2mSiaOnk2KXP0WLi+BW3FccLlcVUkapdrm41ElvZGfChpf66bpkGgfOn4ooZI9pRJtTTDn9GKe5/MSu76/sHly7vvFgr8PQIX+lubf7gK/8KgcwxhhjXitWmTLGHH1Efg94TFVRVfLk4wL5WyKJ4mRY3MgglVRSHNPdnIOWU56OHqC3elRaKURVhipX3Epzq2JPzEOFO8jp4MEDSBRBECTD5oqbVLZPrwyENapsY47LAybfs5fpP3qZ7NxG4uZUcpi6OoIJLUz5rQ9NaP3IlUjdIU1j8rv91uohjMpBFxYu3vsCImfe0f2d3WPubIwxxhyhLEwZY446q+Pr9yPyD4oWYmIEep/Xx/6jQK6nVpACiH3ETr8Jqe7lV0VV+XnhR+zR7aOuvVvjNlexqeL9o/k7x54/VXq+fL78c2WI0uIivup1zAF4Phj9ThcpYW+BaT/ePvK+TJqGZScz6y8+T2r61JqnVnoKYO3OaNP+0rkVT3Ksy0JVORDvjlf3ffeqO7q/s2nMnY0xxpgjmIUpY8xRpz1YkQG+68SlQgkJSE2cIfO+m9G6movDKspD8aZxrxQAACAASURBVM/ynjhyEjB8DhIkAWBd/DAxeTi0JXOrn6JiCOAAvbot3lBe/LZ0fFWt7ujnPZrNorEfClGqEHvwPjmJUeYl5Sel8HVu9AqVCOKh8bleXHbkdCWXTuEaG5n+v/6A1OyZIx5N0mhDgbmKnxDF+WHXoTUDY6wxOR3gmdz9axT98GinZ4wxxrweWJgyxhyNmqh4f3PiSFPXmCYzb8SexbWnsvSlu7VLhgKODs1fUmVL/Bwv68bxnk8p8ZSHAT4fP87a6CEO+E6y2s9ev5110SP0aBde46EQJK7YqS9OtthXBz2vI4Ytqgidb5vB1qsXU5iUqnE2FW/9Tgj6aq9rJc4hmQzTPvNJwqltlXd5ks6FAkwYpK8Xiufhi+cXJ+frfYzXmFgjIi2wI3qBNYO3kNX+bwNXikiNEzTGGGNeHyxMGWOORvuAZ0i60qGqA1kG/kO09lue4glJs1u3B4P0D7U0V4/XiOfjx3hBnxrHIlAjVJWRdvttPFxYxS/yN/FkdB87/Is8HN/JNn1paCdXq8V75bmX/pAkJIkDEabfuBM87L9wGj5Vmrol1UEKwCtR0+i9iMQ5XF2GqZ/6LQgCBfpIPjsyJKFKPT69R7ffo6oDyUklYS/2Bdbnfsl9Az/hxfyT7IySdvH1rgngR8AG4NKDvmrGGGPMEcrClDHmqLM6vl6BtwLfAm4XkU9Nl7mfEJGHau1fIE+eLIrnkfguNvq1dPsuOvVlHve/YJu+ABXvl5Nkan66HBM30hIzNNzt12aQftRp0hQDRp2DpMVqkKqvGu4nCi4bM+MHW+k5bVJyX2mrfHwAfSe2oHXB8ENXEecIWpqZ+M5LlaTqlzx9cu054OyZbv5bReRzqn6nqpLVgfi5+BFykuXchnezML2MOanFzEsv4c11b2N544fvr5fmGwAb6meMMeZ1Sw5lErQxxhwN2oMVM4D7gAXFm/II+pR/YPte3XEMQ40iamqgmVPDi0iRBkAQDmjn4JPxL3KeeAJJpQZg7HRyEA3SzNmptxFIqWI0MghBseFDnGQ5CUeOlvOhsOlPT6B+Yx/Tr98GkeKKb/k+JURNIVuvPo54jMpU1fHyeXZf8w3Nb9tRClLvAq4A1qrqNQAiMht4AnixxbWe+ua6y9LJPLQaRPofHPyp9sX75qhqzflsxhhjzJHMwpQx5g2nPVxxDPBOEVHgx6sK1+0SkXOBa4GTGao0VaWMt4S/QYb68gK1ALFG7PJbonX+4QGggaRSU89Qw4maAkLmBouZHSwikBS9fj+b4mfZ53cBcGJ4NlPdHMKKQKUk87vK79vegxbzWxCOGA4Y1zm2fWohuVn1ZF4eZNLde2jY1I9PO7rPnEz3ma34g1SlKqn35DZvi3f/09dWA13F6/su8BeqejbJ+c0nCaz58xs6MhmpnzlWtw5NB/G6gQe+vD37/J8f8okYY4wxRwgLU8YYU0FEzgL+jepQxSSZ5pYF5xHW6JcQa6z3RDdkPb6+eFOpciMkVapSNz8AAlKclb6MOmmsqD5BpBEvRk+yNV4PCPOCE5gXHE+KDHGYrIXlcsXOe8OaToxWmXrpL5bg6w8tMEneU7+hB1EYOK4ZzYx8nBYKuvMr195b2LHzm8A3gTOBh4BTVXWriBwH3NbgWma9pf49dQd90iAgDrWQcpmm2/f+W/6g+xtjjDFHkEMb22GMMW8QqvoQsExE3gx8B1gCaB31uFFGAApoHY3/MUDvU0AWOKu4LQBaKA4dPI6lNDGBbJCjTpoIhg1/CyVkUbiMXfEW8gyyOV7H5ngdhAFz/urPcfX1TPnxVibdt7f8xAgQhsiw9hg+FHqXTTz0IJWNmfuVtQTdBQSImlJs++M34RuGfUyISMvFFyzq+u51e4B/Bz4N3ARcDlwDpID8MfUnHfLniyBhd7T3d4GvDb+v3XWkgC8CU4D/vdqv7DrU4xpjjDGHm4UpY4ypQVUfBk4shqofpKk7VkafTjU4SP9u4C3AImAhSaOGF4EXgK2zWXDqLOafF0jo1DMiSFWaEcxjS/xc+ff6Nx1PqbDV+b659J0ymebH9+Ezjt5TJzP1ppep3zqI5JNEpWlHdnY9u98/+5Cvd8L9ewj35XFRUowLozwT797NvnfMShpgFIcQShjScMpJM/b94Ef9Wij8C/As8L+BPxSROcCFwOJZdYsd2dot1yuJc4QulLTWfZ5imBKRBmAWMOskzvxoG7N+UxBEZCLwm4d8UcYYY8xhZmHKGGPGUAxVCy5KXf4Mqieqj8EF5flJqsouv7VT8V9X1f3truNUoOkevempiMJCknC1KMfgIAixxgRu9LfeQEIy0lB+ekAyx85DMunyPtn5TWTnN5V/3/7JBdRtHaDp2R4A+t7UQnZew6gL+tZ83r4IiYaGfbtYCXoLTLlhMxN/sZu4KcWOTy0mP7sRFEnNmnF1fvPWVpJ5Yn9DMk8sC3wrLXW/53AnEYZCdJBAFQSl654lIs+QhKgGYAewo5/eujZUNGkSXxjjSMYYY8yrzlqjG2PMIQhJZfBxcUHaoYDgiXWXbp4DdE2T2XtijR+JNb77WE64F/ggMBvYupeXv7aXHZ/NMfjXhOGO0Z4n0gJ9ur/0qwDULTwWcWO8XYuQPaaRznfMoPMdM8jOb3xFQQqg/+SJaGroOXzKkZtZz4QH9yIegp4C075XXLRYvdQdt3ASSev5D5N0MXwUOBv4oMcvBETCEMY4b0mnh0JpEhz/HjgOqFfVBap6/rHypnOAP93KC7l1+ujfvqKLMsYYYw4zq0wZY8yhUL2LpMo0Qrd2bQZpa2FSm5D8V0fTUpImFgJ4h/NZl3WTJe2iOEugaZwLqypcpb93xVtywG5gBpBPzZzeeLgvL3tsMzt/awGtt+0AhX2XziRuDMptMwSQQjKMUNJpggnNlwCXAQWSeVJnk4Sq/ZHm6yItaNrVCek0GkVUVaicQ1KpyoCoBZ/bBJytqt+vPK/VfmUE/KOInEIyhHDDYXoJjDHGmFfMwpQxxhwCce7PVPVy0Ek4F6iqery+4J9kmsytO96dqqIUVH0qJh7co9v+GTgNOBfYcpq7aHKLTGorrbmkxQqXiisvyqsosWappynTT/dcAMlkQgl/pWWrDtnAkokMLJk4dINXBha10LC+G5yw94p5SDYm1VugYdb87ccHl21uoPk0T9z1vH8ieFk3NQFpYG1XfnvntMyx5zlxoaRSkEqVA+PwFu5AX873/yVwTbLwr9bq6ncj8BHg24fh0o0xxphxsdboxhhziJanr5oAfBJ4B7ALuHZnvGnBVJn1H4GE5TJLrJFf6x9+aLduexsQT5EZH13qzv1XJ0HVmLdyv/RhgSrSfPae+MYUaOCaGv3sv/miSCocc9xe/YYe2m7cQWbXIHFTiq6Lp9F9ftsrHu43gipBTwGfcUy57WUmPLC3OHvJqygxxS/lYo14xj/Uv1d33DRHFp24yJ08L5CwBedwDQ1IOOp3dxGwETjhjs5v3QP8k6reNHwnEWkBtgOzVLX3V7soY4wx5tfDKlPGGHOIVuX/pxv4h+IGwPLUlZ9R1arEEkjoZsi8s3brtr0k3e7wqHfD5qlKxZ/lbnkKgtRNpJUDdIKqU3T01X+B+hd7mfV/X8IVip34egq03bKDsC+i6x0zf6VrRoR4QpqJ9+5mwoN7i93+tHTi5c+QQELmyQmBoucvcktnBFLsLOE9vq8P19IyYt6X1xhBukTcJbfv/Tcv8q3/B3yIpNV6FVXtEZE1wKXADb/aRRljjDG/HhamjDFmFO2uoxn4ZyADfKbWGkeqOklqjFsLSTmSIW+n7te9yJhxqJqjOJdKQfOFsZtPAFNuebkcpMrHKCiT7tnNvkumjVx8V5WwK4eGjnhimrG4wYjJt25nwkOdSF7HrHQ1SFPdXBbNrtX2XQsFfCpAi/85cezMvcALA4++lPMD25N1klkJfEVEJqkOdeGocCPwbixMGWOMOUJYmDLGmNH9sap+UNFUJy+fKyIbgQmV20yZ7453p2ogQ8PwYo3YqVvKBwlJq5OgdgqpGU6UA9rpAbRQcD6XI2hoqLFfIr1rsPYdIjQ/3MXg4hYKU+vKN7ddt4mWhztBoetdczhw8YxRjz39Oy9Sv6EHiYvDEJ2rappRmSNTpLRFWkdckKri+/t1R2qr9NFNQXN0FrYTawHgRJJq1HdV9YCIrAKuIOkUONzNwJdFJKWq1ibdGGPMa85aoxtjzOj2AzEoA/RPA54DriaZM3USMGFJ8Oa6QMIbgAGgFxhwBDfv1M2fArqBwQXuJCn2w6s4tCRzpYZR4Jn4IRR1JO/RUbS3q2esk4wm1a4uST5myk3bmfv3z9L0aFJUC3rytPyyE1dQXKS0/nTbmC9A3dZ+XJwMMzzYDFsRJwEBqn7kdalnfe5hvz23nt35TaUgBcmaUl8VkdJ4xNJQvxrH0B3AS8B5BzkVY4wx5lVhYcoYY0b3ryLyOSfB1dt48UKSBWV/CLwT6FPV7KrCdfGqwnVXAGcCnwDOXh1d/+5Yo28CFwE7Wt20/SKSVKHEFbehYKWq5W233zq4h22VK91Gg2vXN2kcj3qSXZfNwKeq384VwCtBLsYVlKnXJ5UyDYftlx77Y6B36SR82uFDQUNBU0Jc54iJyZOt8QjF46uuCQUV5MLgve6i4P2c6M4iQ33pNEPgYeBbxeGSdwDHiciCUU7pJpKhfsYYY8xrzrr5GWPMKyAiS4EvklRHrgG+oap9Y+zfcmpw4TOTZfrcGlOrUFUGtU8HtS96wT/1fC/7HwLOIgluEwGpW7yQtt/9CK6ubsTjS1oe7KTtlh3ltaAUxWWHAphPCS9dczoAzQ/vpW3lFjTl2PWxhQwuahn9gr3S/FgXQV+B3tOn4AYigu3dbPzO15jnTmCOO46g2I1QtTSnSsCPrE4lHQsVBQoSscbf7gvkHLAT6AT+UVW/JyL/CnSp6l/WeD1PBG4B5qt9gBljjHmNWZgyxphxKP5P/Z8BbyVpUvF1Va05HO/i1BUzHcGO4uPKt6sqnlh/Hq2sTFkRw+ezijDry18knDBG6IGkEtVbwNeHTLpjB5N+vhuJFU07Drylja73zj3odaX2ZJny462EfRE9Z7TSff7Uqiqaz+cp3HAfix9tIkW6urFGqXomkgSrykCl5S6Aya/AJlmvG/2zADJZpv1BTgf+apCBEz3xbOAHwKLhgalYvXoReL+qPnnQCzLGGGMOI2tAYYwx46CqzwIfEJETSELVS8WKyrWqeqByX+dlF/hHgDOSpuLJkD/F62PRz9ecyJlLA4LGDTzNIH0j35dVs71335ea8Lb2wGXG6L7nkjbmTY90MunuXcltAvvfOo19b5910GtyfQXmfHUdLhsjCumdgxB7/IQMk+/ZQ9hdINeWpmFza62Fd9EgKAcocQKpdFKxKkTldbRKBGhlhmxh/eBSd279JGm7FiTKk30hTebku+IbCiQVujXVL4WqiJSG+lmYMsYY85qyOVPGGPMrUNXnVPWDwLnAAuBFEflLEZlcsdujwBkVD0rWX4pjOUnOOmcqsxpbmc4pnAswfHycAnv71jyy/1AW4JWCp/W27biCx0Ue8Z7Mtv5DWry3/sVe8IoUc4/Le1pX7WL6ym3U7Rgk7I9p2JIthsGKa1GfbFS0Ti8eQ5wDV/u58zLIIndy/URpw0kgTlwqTV1jRHQXYzSiYKhFujHGGPOasjBljDG/Bqq6QVU/StKIYhawQUT+RkRaUT2l1mMCCUiTwYnDiSNFBmAb8HFgMvB/ScLVHN/XP6X7ttXe53JDj+8p4PqTXhVS8Ey9bgsLvvAUqc58eUCdOvANIfXP93DMXz3NvC89yYR7dw2dhFcanutm4t27SO/NlYMUJHkoGIyRwQIa+3Ir9HIzjVKAKpLyH9UkCCCoXnsqFtjqNzBV5lC5LpUTR0hq3iTaHgSuEJFMjZfuQWCOiBx83KIxxhhzGNkwP2OM+TVS1ZeA3xaRLwN/chzLtis1MwYAeXIEGhAQ6HqeyJIMXfs08HfAT4DlJAHtr3vuvCdoPOMUUjOmMemuXbTeuh2AXR9dSMuTB2hc242LFHUBxBEKxE0p9l8wjTn/+jwunxS9pty8g8KUOgYXNDPnX9eT7sxBpGhQDF9pBwhBVDnPSSGOk0BVuYiwSBKUimFJvEcLBahYg0rK+zjiuAAIm/wzOBw6ohAHKHEP+z8LPAO8vfg6VL7GkYjcSlKduvYQ/2mMMeZ1qT1YIcCbSD5K1q2Or6/xxmleK9aAwhhjDpN21yGq6qXY4a7y3VZRFM+Tep/uZ2950BzJh+Vu4NtAG/ABoAm4Ffh25th5H5/6B7/zvoV/9jRBsVtfdno9mQMxLqpo8FB8bx88tpF9F09n+n9vLO+vwL5LZ+C8MvHePUkAKw49VAe5Y5qp21VA8rXXxZVSlUkEMpnij0ML+QLJ3Kk4Lg9pLD2vasyg7yPUEEeA4HAkCwEX26h7RUVV2cqG+1/UpztV9X0jzkHkvcDvq+olh/avYYwxr73lqSubgOyqwnXRQXcG2oMVjuQLpUtI3kYfAN6xOr7+kB5vDj+rTBljzOHzt0Mhw+MBLzH7da8eoHN7N513d9P1M+BZ4LvAycXHTQO+VPw5R7K2VS/wD7mNm0/Y94MfbcpPPXFeZsegIBBNyZDuG4SKMFV63vTeHIWpGSQe+iJT0478rAbabt5eFaQAxEPdtkHEVQ/Lq6n4OKkYwle+XldcSysa+rwXQCSggaYRpTod2skJyX9zdOF5u9naJyKtqto17NlXAf8tIpNUdf/BT9YYY147y1NXvgX4d5K5tYXlqSu/Bfx/w0NVe7CiFfgkMAX4KdCoqm8VkYbiLucA7yP5XKDddVxEErSeAa5f7VdaleRVZmHKGGMOn8WVvzzHI36Xbj0A5IHpwOkk1adlQADcD5xCki3SQKa4faB4CAU6+x95/PFnTwna5h/35iYa0vScOYX5f7226olLAcl1x8z9+7X0nN5K81P7kUg5cMFU+pZNovX2l2ufdXGI3iF9IhcKI+ZDAUOPT6WSLYogihhtNEQy36qiuiUgKvlmJuZ7OXAF8M1h19cvIveQDAP8/qGcqjHGvJqWp66cBNST/P/2HYg0Ft/nQlR/r9jl9LOl/duDFZOAp0g+F9Je/ad26madJnMyIanSbo5kTi3truOdwPVAA9APLAL++tW4NjPEGlAYY8zh8wWgNFZudxe7zicJBeuALuB44G0k30BmST4IQ5JglSJpRpElWVeptAJvG/D+7iceaXr+5bt81/mtRI2O7rNa8emKco/35TGDrqC0PLqPHb+/mJf+6TS6fmMOiHDg/Kn4lFSvfSVAuvihHdT4vq00X8q5JCSFYbnV+3ClZhUikuyXyQztP4bS+TgJpI/uPHD1KLuWWqQbY8wRY3nqyonLU1feSrIg+UZE1uNcY/V7n2QQ95nlqQ8sK93iNf6Yqk4n+TINJy49RWZmgFiThdFV1esT/hdeRP60V7v/myRIATSSNC8yrzKbM2WMMYdRu+sQYOpqv3L3sNtmAQfu1BsWkLQBP4mkYuWBOpLwJCTD/OqAQZJgVSAJVAJI0NJM60c+QOaYOUy5fz8T79lDMBDjnZYbTgD4tLD3fcfQc25b+TbXV+DYLz2FxEOfA35SI0FfoaLzebH1OcWQ4xyk0+VAVLXe1EE+T6ru9R7NZqsX9h2moPld98Q/eT9wH3COqv6y8n4RmQpsAKapaq7WMYwx5nC5tP5DIUl1fCGwHbj5Z4P/L7s8deVq4HycG1oYcJS3R1XNPe8f/7ttfsNvncqFcyZJW9X7aqSF6GFdvXu2LJrlcPmtuqF/KjMbpnNMulGapbRwevHLsxdX+5WLDtPlmlHYMD9jjDmMiuPXK4NUQNJM4gJV1TZmrt/LywWSMe8XAJ8CVgJPA38CTCIJWQ0MfQO5n2RkwYS4p7cnde2dqbl1J9XHcyey6epj0bZm2q7fTMtDnRVNKYT8tLqqc8vsGMSHpa59yYex8wHSEMBANnmUSPGpNAlSmUzNBXvHVApeFTepc0hDAzowUDNQKYqTcNrF4RXxXdEPHwe+Ayyp2kd1j4g8C1wE3PHKTsoYYw5de7DiZOCdJO+//+3S6eNJ3nfqSCpJeUCX13/wq8BFSLLmw4jmPMOISGa6HPMX29iAQ6reJ7163cuOgQH6WjfoEzHQOZ25E+ZxQiaU6v+FL3299Wu74KJ21/FPwFLgfav9yp5f9/GPBhamjDHm1XUByQK/dSLCcbp0wV5ennOJXN4LTMpr7v88zi+O66P7H0i+6dxE0piiiyRM5YHNJHOraGJCy3GcTJAL8S/0Mvmrv/Q7fns+e98+22U295HZmUWA/RdPI7uwuXwS4b4c9GSRaCjIiAguDJHmJjTeD7lc1Zepkk6PHaRERlanRtm/fJyGBnRgEHxxFKMkwwhFPQFOPP7OFJnLCuTuFpEOVV057FA3Ae/BwpQx5jBpD1ZcANxGMoc1D3xaVWeKyISK3Upr4v0VACIHDVIlzTIJgK1soFkn4ggAYTfbcuv00RzJED4HzGigSQJqNAhK3jv7x3l9aeATwIXAvcDXV8fXx+2u43hV/VxyOXIt8JHxHP9oZ8P8jDHmVdTuOs4GVpN0aKKHfTzC3SxgSTyXRU5wGhO5B/nZ/gK5XmAiyYTk06YzJ57Pm3p72DdzA0/7ArlFM5n3n4tZdk4gYQjQpz08yj0sTb2Fib4VROidE7DjihloQxpUmXrHXiY/+v+z997xdpVV/v977X3a7clNT0iHkAKEEHpvSQBBRYlBEBx1xrG3UfFrG39im7FjF52xIhFEQaWF3kILEEISSEgI6T25/bT9rN8fa597zm25N8hogs/b1/HmnrPb2ffF8+zPs9b6rBbUKaKWHBJIgFRXEYwc3vkA4Jpa0OYWixwFgmQyA4tKVc4r/WyvqmZMUejF5VeVosu7gPANdxcXXgM0AFNVdUf58DIFuA84RFV97xWPx/OqMq/myhEum3sMGF/xdl4SCSdBkOm+fY/U6M73+j5HXnPcX7wJwNXTGDQynCEyUhOkZBfbyJBhOGMB2MEmhugIQsKu9a5Iu4i8dVG08Jb9+X5zwgVVWH3ukIq3m4GhD7pbLjmZ86+L21fcAtQBX1vkbrhzf87xWsdHpjwej+fvy6PAtcAHRGRrnQ4+Hxg7igk3hpKoBithqmfwoF1sVeAF4ISJTHMTmVYVSFBXpdXU0qCPcddntrFhyjRmv6yqwxRXvYHVm48MThwxyDWmgzjKU7u+QMPXH2SFe4LBDGOQnEYQ+w8pAiiMHUWYsoVVzeaIdu2GyJUb7/bi2NcvAxBeItJpo959awWCIBFsjV66COu7dSnwfWBB5zaqq0RkL+aM+Pj+X6TH4/H0zryaK9+C6i8QyXSLuqf62sd65sXjasmcRxWiPtZ6VEloggaG7G1iV5ClrX68TCUkIYEE1Gg9AKXxfLgeAgI5OrIpTWVEhGb2FEGueDy6a7+EVMxVdBVSAPV5zd16BCecEwupFlWdKyIZ4MQ5wfwJSPA1bExWzFH1/Yuihb03J3yN4yNTHo/HcwAwJ5j/a+ASIBNpURdzp2RpB2AII3UmJ0tpMgVb6bybP3QALxzC5POmyqyZDu3I0vHbaqkZa97i5ZXRohZ5ILqZUYznMJlJWGHmqkB4yBiCTBrNF4g2bu6MLknSnP0kkUBSnda8+6Y0rwwwfV+jCPpoEKyqLM79tdjK3mnAY1i646dV9cbSNiLyVcCp6mcGdoEej8fTO/Nq3z4R+ACqbwVGAbhi1KVnHgDpFEEQAgpOu0Tk1bnYSjUoR6f6iL7bD4eidNCqm6N1TJBp0r0mqjtOXXEzLyW26EsXN7H7Q8B/qeod+/t954QL7sHqTrtdmsOW26QzTTH+LlmQXyLybsqlsIpZtP/nomjhqv29hoMdH5nyeDyeA4N3YzVSh4aS+G5W2yMsHbAwiKH1gQSdykRVaaMZrH/J0RtZs2GjrrntVLnoyCpqxnTObyVvdCAk5DRexyqe7XFiASRhkSdta++apuccBIFlqMT9p151zPK3r2MXnThBuRd4Brgb+J6I3KeqO+NtbgZ+Dngx5fF4BsTc5KWHAm8DUgTBrZJKvYTqtcA5QKpyMShIJtBAbOFHAiSdQkptIlQhiMfMYtGElDoIuqbhkQghirqm+0m8vwiiUK11MiGY1q8zKkAgQWKQDnXPs+RmrBZ3JrBfYkpEgukcnxkVjKd7bkClbZBF22ycVjQbSHgGdNlBUPcWYP6cYP5fkODiRdHCf5pojY9MeTwezwGGiEzGioA/AVw/nWPfPZKxPxCCEKCJ3TzLYvJku+x3lryJsM/VTEWdo5nd5CTHUEZ1zoTS2Eii0Qqg3d5m3K7dXXcN7aFAqqsGLqaCYJ+2551XpQpRhOYLncKtSx2AuuKj+ds+2aJ7vgGsxXp0vQiMVls5RkQCYBNwmqq+OLAL9Hg8/4zMq7lynDr3VVQXEIaBhGF5wOnsmRc/G0euq7AppSTHwoJisUeNqIKNZWHY63hZrp+yxuqlcVKdHSciItICCZIEEhJphMR1rd2Po7hiIGHDXe73bwHmqOrlfX3vuclLhwPZOwvXN9ulyjjgmTEyefBUOaaHmLLvpaX/KQqBBKYbRFpBass1Ya773isXuRum93UtrzV8016Px+M5gBCRMVhE6mpV/Z2q6gqe/MWzPLpmF1sXvcTKbz/Jvc2xkGrB+k85gFaacHHhc+VCmap2pp3USSONjGAP23lM7+Je/VNeBpVd/qS2ptyYF0zc2EGgGPXrSoUI1FSXG//2/33toaMqg6RSXVNl1NGku6RF9/weE1ATsCbH3wFmi8ib4u/ngFvwDXw9Hs8+mFdz5cdU9QVELpNUKpQwFAkCOl9x7aYgiAQ2jiUSEEh5XCwJqUKhZwRJzdRnqo9NxQAAIABJREFUX4tOIoIEJtrK0Z6KKBgBL7KMDbzINt3A87qEZ/WRDdt1Y+S0q/uqEASo+/wghq7FIlM9mJu8dMbc5KXLgfXAjrnJS29ISuoXwMvAoEYZXuzteiUMLCtBBIf7jcShOhGhoLnaFva40vX38m2nzQkXNPZ5E15jeDHl8Xg8BwgiMhQTUj9W1Z9UfPTlnWxZ8QwPz1vLih9jjXsvBrZidrwbgeal+jBN7OqRMhdRjA0eAgICEpKkgWGEJJgo01PRyxspbtyM5vNIIiQcOxppqOthha65nD089CWoVKHKzK0kkdgvQSUikEwgyUR8KDvHi4Vn9gA/BD6LNehNAL8B3gl8X0RKhdM348WUx+Ppg3k1V14AXC0iGQlDGxPjnz1eAKgJrFTSnEzDMBZa9J+GF0ew+s39ilP8urNTt7Bal7JMF7OFdbqTzWOf1UfCjp7O5wHwodmc8cuAcLKIpCs/nJu8NI25nU7D5opUpNElU4PZb8f6ZWWbdFdCUSSQLi+I22VIkHuepx7bww4tiae1LM8/rnetvVtvWPy8Lnm01++pblR/X/+1ghdTHo/HcwAgIvVYr6Q/qep/A8wJ5n/2THnDquGMeTvwr2oK49vAV1X1T6o6BXgrZlfbUsegYhU1QNfIVIBN7ATlBwXFMZoJjOMwAgfk8kSbtpoQSyQIhw7p3UCiEKfjlURV5SuR6NJbRVIpSPdpetXbPYBkMk6DsUl7RuqkoQHBkUBJmV0HnI71Q1kIXBO/fw8wU0SGDfiEHo/nn4kvIFJNGFo0PBY8vQqpIIBkspx2LGI1T2H82NxfCrNzFqGCbgLNUDXTCpHAImCl91HataUyhdtcIGKe1yU4jegWEaoSkcYhjNgGdE+tm4s5D3ZeQCghI+QQAoLBQNUmXRsVKWj3rIPSOTq0rXWrrv/uUzxw45Pc2/QIt7dsZO2xWP9D2cTaWbt1a5wU2PlSoHbfN+m1gxdTHo/H8w9GRKqAP2PW3p8BmBPMn6Gqn05K6rAjOKEB2C0irwMmA98r7auqvwcm1zJo8VFyciIj1eU+Ueos7S8WOPZQAIgJrFEysWuNVakGoETQTUypoqUC6yjq+Uole6a3vJKy3DAAVYIgJEmaEcH4cfF3vgaYhPVA+SKwGjheRN6oqlngTuDCV3BGj8fzGmZezZVCGB4rsYiSXgROJ6X3i1Hn71KKYu3PAlHlOBlHoJSSkHJdBJkABEIzu1nL8t3YGLcJe04vPas37WG7Ltbbi+t0JaoRFQNsIqK4gopUPxFJbnEvnxxpsaqXL4nEh40ohg9Ff5EC+XLaYUlYKaQ0PaSaOgdclKYqeTznPHE6Fx5/NKeuPVMuPu5suSQ9SIaLAE6d5jW7TOBti9wNj80JF0ydEy64dU644P454YITBnbjDj68mPJ4PJ5/ICKSBG7AUvU+ULE8uFtEVNUVcmQFswX/GfAfqpqvPIaq7pkmx97tKpSLiJCljZx0EFa4SpV/Bj0KmgGo6CcldRULi6XLiqNSPWqnRLrWWhE/NOTz7A9WTxB2HishSYaFh4RAPdZfqhETTQ9iAutnwA9FpBGf6ufxeHpBMplvSXnwG3Dbhu7pfBKPc1JdPfCTl8RTaX8Rs1Lvcg571ctgpgfHNc4OzqwXZEy8RYSNedsB10FbYg3PZdeyfJ1Th6oWgW/vZvt9wNEico6I/BTYvMo9fa50e9R36mjRPVFEEazWNBdR1PujP+lKt6TYoW2xI2H5CgFNkkocwfHVSUmdnST9syEyamRCkmEgAQFhbKLO3rRU1SHBb+aEC3YCK7E619OBR+eECxbNCRcMPF3hIMGLKY/H4/kHISIh8CtssvqX2EgBgEXuhi3AySLBRwNkAjYpJYGfiMinKmqFAHhZnz8mqCgDdupopzXKSM9Jv1RkXYmqsimxAUdUfq8yStX58CGdtVNdBFUgPesIeuurMhAC6RrhsoeFAOuFsh2Lzo3HhNSXgQeA7wK3AmeJ9PKlPR7PPw3zqq4YNK/qio/Oq7rigXnVVy7XYvGDCgMXUSV6abRrpjmBRakGyr5qTSl1sRACCUlIknppZLgc0o711csDJ2FR+aZ4lxvW8cLT93HzB3exreYuvfFO4DTgvcB/YVH7Y3OaPW6jvviDSCNV1WagpUAu/6xbHAJPA+ditVQKNG/SNeuedQ8/Z46CRYpa1D3scO20RMA95uunXdK5S/dEcWQlO0jRCViwbUgvhkXnAi+/1gSV7zPl8Xg8/wDiVdIfACOBC1S1R9faRe6GpcBSERkFvA44EauP+jDwoogsBL6rqiu3s/H0wQxbP1onjQsIWhXXtlKXpE/mvEFBj5XJiC7+UfE/duXWs3XTemYMn0smqEGaWrpfdPxAEAuqIIidrgKIXM8Uvyhiv+met4+yxa0rfYEC9sCQxUTVb7H7VzLjOBV4EpiDRak8Hs8/GfOqrjgMeASoBqpLkaEuNVIDpncBJCKQTlnfqYpxrqK13z4OqV2MJ7Sz0qi8Z0KS1Mngqm26YRe2kPTvwPVYZL4AfAF4yhFteYaHXgJ21lB3/1BGR4dyxBfv0htvia9zFHDZVtafeXzi3MGroqWnvqwvfBx0O3B0fFKNj7kOeKGFvXMf1TsYwihXIKfb2bQHeEOB/G+e4sHsMEanU6RllE7sNuYLVdRId5HVCyMxwffR/m7VwYLvM+XxeDz/AETka8DZwDmq2tLPtr8EtqjqpyreGwm8B3jPZGY0p6k+dCvr78zSvufk4PwvAavvcr9PTpIZLeODqZKoqI0qaoFIi6QkUzoWqooj4onoHlrYw6TUTCbqVLoLMaAiLYXOxpSKEgwb2tX9ryO7/4JK1R5QKqJaUVp4IfdkcUv2xfURhQmUHwCexgTUfVitwF4sQjVFVd+5fyf2eDyvBeZVXfEc5l5XHrwSYVfnvoEi0ukw2h0FaO+wf6taFMvtY7wLQ9unWATnUISIiFbdSx31XepXi1rUle6J3FZdfzUwGltMGwuEwFJgIiaAvgf8/ly5ZLWqvqS4Q4SgXUTef5fe+EvgT8AyVf2siEwDnsNMLV7GIl0S//445u53PLZgJ1gmRBFbnPod0IBFsYIqavecIHMGhyQ0Vk/tqm5hkeIlSUl19trYRzP2hxdFC0/t+2YdXHgx5fF4PH9nRORTwBXA6aq6q59tTwT+AEztTXSdLRe/T5DvBhImilrgYW7/VoHc51S1PRZcL06UaZnxweFhghTNulu36MvRYcFRie4NflUd23Qj690qDg9mURcM6b2uSrUc2QoTlNZXqa9D0unOyVNzuf1L9Su5+EWubISRiF23woCiRCxpvm3n3uK2esyhSoHNwLsxl8NxmCPiKcAotQptj8fzT8K8zNuOAR5G4pWiEokKB7/9IQiQRNjrRwq28JPNWQ1U1MUQoisiaBDYxy7CRQWWFh9iJ1sAmBmcSqMMJySBI4pydOx4JLr9CcUNw0TNbMrhq2uAfwGOVNX1AHOC+UNVdYtI56D+i7v0xruBq4BjMRG2GRNEDwInx+9FQDsW7RdMSK3BUqnTwA4si60q/p1428wwxnx2ZnDKUcCIDm17+GH961mDGOZmyekzgTrFIQQaxE5GFaLKofpD0A3Anxe5G1b2+3c4wPFiyuPxeP6OiMh7gY8Dp6nq5n62DYBHge+p6q9722ZOMP/rqvofIiKRRizmjk1Z2uuAn2IrjV8AtmBCIwKys4MzqxuDEb0uF7a4vVRpja2SllyvKnDqKJAjHVSX8+bjSJWGIcHgwZ09StS5zpXbfdLpHBU3F45ip6swsNXkEskkEUUW772JtmivAtIQDM1VSS2O6Pnt0cYxDTQOnhbOLtYySERkI/CZOwvXX9//RXg8noOZeZnLTwf+DFLfI/qUjBd9Uikz2Sn0yKrunWRinw14NZ1Gt++seCMeC7tvGIs4UYvWvJBfwkZdhaOzJkuHyiiGyuhVe3XHiG26cbHi6rDIew4TVAGwAfgWcJKqLijtLCLvmcVp3x/EEAklkd2jOy5bwv3XAuer6hIRuQerOb0fq79KYRGpJ7F0yMPic6wDhmNugqMxAZcDMliUqhTJOk1VH4vPfT7wv1gz9bNA5qZIF4oUXnZE6ToGB7PlLBKSGBPv+2DedeSTpM4RkbWL3A2H9ft3OMDxNVMej8fzd0JELsesz0/vT0jFvB2bwH7b1wZZbb82IPiPhKZ0OxujLO2/xibND2OTY2U0ywFnpyRzPzY5dsGpQxATUqrgIjSIxYzYQ0AHrezSbYyVw8pRK5E4676IdnRAVVXc+DFAw3BgqX6VfVtUyxGpbtuEQYJpNae4F1sf54jUKZKSTDqOks1UlKAIgUpJgU0Cfj43eam7s3D97/u/CI/HczAyL3P5GMyApqbLB2HQNa2v5C6aGMDjb9hzMakHyYQdqxRJL42FWB+puNGU1ZRWjGeTgxmMZjyPR3cVnblcvLxTt0zaqVs2Y+PWXGzxaw2WvjwBGILVGX0duMxOJwksKn/e0zzUcgTHXzlMRz+5hPt/AvwkFlIfwOaEdVjdbSmqvxIYhmkBB7TF59lSQ/3Vk2TGjxsYIq00Z1bqE9kcHWlgN3CEqm6Nz/1FLMviI8DPgeo6Bm09Wk4dkSJzaFEKrVltP/1e94en54QLqjfrS4NX6BMfHM+U9x/KkQHmUnvQ48WUx+Px/B0QkYuAb2I1UmsHsH0D8BXgokqXv+48xK1jQJYmSEwoUvgkJtZOwxra1gBjgLH1DKaexkQ9gydkte2mKmouq0zzU1X26i6ksw46brsYFVEJCMIACQJqtJ5qqaO73W5nMXVLq/07k7aHh0wastleXbHiE3fttyJiDyi94RwShjSGo4Lj0vN6fdDRRJxuUz5mNfAlwIspj+e1y79haWtlYiHVqyAqFiGV7GpR3m3fLlHx3kinLOJUlYGW1vL7Ejfzk9gOPRHXSpXOJZCQBFVaywSZ+tRaXT4biwKFWCrdeqwm6gngf7AsA8HElQO2q+qjIjIYG9eKwDOgK5fpo38WkSswUXSJiEzH0gLzWMSp5Ny3ARNn7fHPPcAgzC0wM01m/7CORkIJSWmGY+SMzGK9fSlwoqpmRWQ0VkeVja/hd/FxVx8tp05KB1UCkCRdmwzST81JXvrYZtY9tFKfnA88+DKrphwmRzXH5z/o8WLK4/F4/o8RkbOwSfECVV0+wN0+B/xVVZ/sZ7vXg+4oUnhCVa8VkaFY6sazwP0hYccsTvtYPY0NigrowuXuCZcOq7fVaH2D4lIgwS7dwlL3sB7CZOoYJGGFWBJ1oBK7YREXC1gqS5cHlTjlT5tb0FyOoKbGhFEqZQ8ShUKnyFFA4p5V+02h0OeKsYhYNMx1EW9jet3Y4/G8VphJKdoexrVJfQmpEtVVECas5qnUWFd1YBEpgFSqs+9U91FMEiGl8iVVRVzZtEewMSoRQbXUHh1nBe7A6pIaMNHzV+AMYAQmolJY5O0jwHdE5HCs0fufsV5Rvwb+JRY53wTOwzITHsdG7d2Yi55igqkWc0QdC7RiQmoz8EuQzzUwNCjdg0ACqqXezQnf+gDwr8fLOcdNYsbFm1jzgxzZS7EoWnP81Yemg6oQus4NCieMDiaeMDqYqAIFJNh6Z/6610ydkRdTHo/H83+IiByHRYneoqpPDHCfqViK34x+thOsSW0K+H/x289i0ZgUMPY0Ljw/JNFQObFN1Gkdj0Z3DGpgSL5WGnJNujtoZW81EGxkjaQ0E42Xw8NKQVWZKlNy/ysFrwCKFGhmN4NlmEW3cnlcLm9F35m01SlU9FopPYQAnY2AB3Bj7Lyuz0Bd1+stH3NJ/zt4PJ6DmOVYc9g0qaSl1fW3RxRBJoOkkuX3OrIDazReU10ev8Ju42RvYqxizFKAMCQq5khT9VMsTa4BE00TMAH0AhYxuhyLPKUwp9KfY2LoAeDTwC+wxbNPYFGehcCPVPUpEVmMZSeswmqiCAjzjQwPQhJ7d7JlbEQxizVEfxm4zY6pYUSRBHZfJBEiEIjIB1WdG5QaEdQXBkcNOvhTT/MQWCStOr7OXwOf6G6ZXrnkBvwLqpfNTV026M78dQMoqj3w8U17PR6P5/8IEZmBrRy+S1XvHeA+ghXyfkVVt/ez+XRsstwW58aPJ46AAbsDgnNDEo1dVghV6aCtGkg0sat9k65NtrIXLM1DAdayPHhaH3SEgZlQlCyFuxMLm3zUzr2537MkfxerWYamEtbENxATUQBRhMQ2uZ1ufxrXFAzUqlgEzeUtytVPE8z4+MVIi7oyenLRwE7g8XgOUn4CccfxIBjYkJLN9XyvKgOZTN9jUhhCbU1nzZUCNNQik8citVVxRKrreFs5TlVaUwRBkmqpO6+OwRlgMBYpcsBRwFDMmXQ6JlSagLcBT2Fj/CWq+nPgX7Go0O+BK4FDgC+LyMex+qgNwKGAJEhGJ8m8xBFyUu00OXbCyXJ+dZqqGuAlTMC9B4vuhc/po0Ra7BSKpe8kEgQiQpBMhbU0gNVZDcOiW3XAx4sUKgbm+F6ULOnL1vQprLVFJ3OC+SfOCeZfPieY36Oe90DHiymPx+P5P0BEJgF3AB9T1T/vx64XAuOB7w9g29djk9hPRCSFrUp+XVUfBC5zuIbKja2XlMuu4pldWAPItZRtb4cCHcDmOgbLMeHpQfw9bOfKldVuIiYIEiTEGtq/nH+OB9pvZHuwxaJS6jrT+1S1/HKxY59SFlz7QIn7VpUKvUtZM73UPChKTrPrRORnL+sLF2zUNe8Vkbf0exKPx3NQckf2txuANyLSJIkEA2ida20beotyp1NQV2vRp3TK0pQzaXuvtqbneBW7l5JJd3m7FL0v1YuWfClKbqciQkaqDz02PCudpkqxaNNyLOXvHEyklGwHvwMswCJMJ6vqg3HN1Bcxs6HRmDHFv8Tb/Dc2no/CnvX1UDkym6Y6SEgiSEiSJGk5XGaBibXLMSElADvZ4p7jsWdU+uwTxc5gK9hiXgaLqFUDFChIl1G5t/3tvcPnpi5LAcwJ5p+gqveo6rVYb6yDCi+mPB6P51UmzltfBHxZVa/bj/3SmDPTh1V1IN69b8Ym3N9hHeW3Y/nyAO8DMi+xslASMA5XvJ+b01k6/oStfq7EJtsvAbswYdU4KZiuAUHX5AzM6tyVHj4qZsswleGE2gsJ4vrv8ZkjGFE9GSk5ZqmaCMrny69i0Y5e6s2STO47QpXfx+2oXPm1HlgvPlD8U3JRceGTL0bLbsfqB64RkTf2fRCPx3Mwc0f2t4ukvu5GYEALNICNK71FuEUs+pTJWLQqnS6n9XXZjvK4lUx1WTDCuU4n084zBBVNg0spzwSMlomCmUS0Yyl+ABdTNtX4ALZwdhPwfhH5CdY2ox34BrAMi8z9Pv63YItkpXIeyVBdE5SUHFYLlaE6jS3edf9yhSLFwx29O7E6Ipoto6F0FwBkkAyVlGQGImVLDBKREWt1xacdrkpEqlR17pxg/lUDP8Q/Hi+mPB6P51VERIZgQupaVf3Rfu7+UWC5qt45gPOMxGqqrsc61L8Rq7OqinPl/xvITWBqU7w9oYSJYzj9Nmz1soAVHd+KrQQGQCPwthqpb5ZuzXq11Ew3cmhlNCiZJEykqApqGZOawsTMTCZVzyKQkCCVQnp7CAm6OWUVIysWTyZNVIVh+ZVMosV+rNU721SpOiL3TO7e57CV3f8Ukfeo6rPA64Cfxj1RPB7Pa4zzR76vFrhMRKxJb3+IDFx09YLVPlXWS5U+qKjrjNOdpfMVlFP/YjEVEJCyHsNvB87G6mDHYil7pQscgkWA3o/VWL0Ba6ybi3+mgOcw84qSMCvRBGzcrTuKkZabqEdaZA87SoN56edt8TnHtune5wP6uj9Cc89+8zo2mKKJIGljfhDsc4FMVd1dhes/D6x8mRe2FshvUksFF2yh8KDBiymPx+N5lRCReizP/c+q+rX93Hc01sz3YwPc5SIsv/7PwI+BtwCzsOjUJGxVc20gQZeaqQYahwNTscn6HKzPx63YBFqnqn+okfqvqGrfhcHOQSqJVFcRxMXboSSZlJnJlOrjuqSFSBgSZDJIJoMkEvbqLq7U7MxL7oAShuWXSL+GE2YuqE7g3jZtPmGX21IPXI2JzE+JyIdUdQn2APIrETlnnwf0eDwHI6/HTBAGRn2dPeyXnPz2AwV7gq7UCpGz8as3IRHXCnWmSBfLl+mI2KGbslhaXiuwFPgDdIaFbgRuVdUaVR2MufItx5z9zsFS7U4FHsaMLPZg4gpgJ7ANaFzPqmAbG1B1OHXsZhsv6rLSYCzAF1T1ggYa557E3E2ncMGs3YUtFLXrLVVVOrQ136J7H6YswtzIYLyMCMdKqS5WRPadbSkaKOqAn0VEb1zC/SsdbpuqZrFsiYMGL6Y8Ho/nVUBEqjCL2iWUnfX2h/8Cfqqqawa4/buwSfL/w/Lm/w24CxNzo7AVy43AmtIErqo8zzOl4uZRWDHzB7DIVBXmCAXwXRG5y6krOlzUmftfifbMpU9LNX3Onv09rERR3NOq66kG8ogjqmhUFI2iE+u1oQGLQpVSJucBHxaR/1DVxcAlwPUictoADu3xeA4extBLM/IeJEKrfwJrTK6gUbmmsz8UbJirbAjstItAKrmV5sgSEVHQPJEW2R1tYVtuLZErxO9FbNQ10W7dth4zi1iFpd3NwRa48sA0rGaqxJuwCNSPgWsp19f+J9b3aVD8eyuWBjgWqAINVugTzffqH/fcp39kqT6M4kpf6ULgahH5ZDV1N2SoToYSUqXVbIhWuaIWcBqhqrS55sJjhdtTwAnACixFfNthiZkE0jWStW+LeWGkjH8nFnU7q11b5tyjN40UkepF7oZb+v1DHEB4a3SPx+P5GxGRJJarvhl4vw5kRu66/8lYh/qpA9y+GpiN5czvxSJaIzH79RvjbQ4BNgEXicjtwNRtbFi2ibXnxPv9AjgXE35fBLYAl4tILfAh4INV1DxzbGruX1PF5OXdp8ReJ8l9z5v9EzmI8mgyURZfTsu9rXqjlCpjtQDVqvq7uenLRt6Zu+4S4H+xhpcXAreISFJVvyYibwX+ICIXqepjA7gyj8dzgKOqEaXn2n09xBcjaG+HTJX9nkqaMOpWDlp5hC7DTyg9a59yech2s1RPBDzedjuqjqSkybl28mQBqKKGWhnU3KJ7Ulna09jCWBrrBzUME0Bg/aamYAtlpUW7bwLvwNL9RmJNebfFl5mKL72AOe2VGvUK9g3FEZXEFlj06y5sTrgFmL2XXbWKEmmRnWxhdbR095poWXuKzOgCOSKKDlusSwtB+tDwqNoRwdhUhpoet7q/qXBq4tibtuTXvavyvUXuhoOu/5QXUx6Px/M3IFZc9Atssnp7PKHv7/7XAFepauu+tp0TLhgD/OIsedNxTewKV+gT07K0NwDPA8eo6u6KzQ8BNi5yN+QwoVY632eB/8Dqpi4CjgPuB+7GVkHHA/cAGzto+/5zxcXjZodndjpSAZbCkuht+uhmCVwsmmtfEJR7rwxEZ+YLqLpenfp6p7xdRHHIjmjTG1T1jyJyJfAD4FdYTdkfRCSlql8UkXdgAus8VX269+N6PJ6DBufqCMxgQUTQRGjCqTciB21t5sAnQH0NJCrEUeRsqKpUVmHQdyuHYoTm8+bUFwSoCO2FvXS4FgCy2tZl8w7a6NC2rVi9k2DP40OxKFQWEz4BJoS+U7FA9wngCeBFbAGvlKqdwoRRGO/bhkWoSul+iqVA1lVcRhsm2hZjEbFqIJOjg0e4w6XJBC3s3QI4R7QnS9uY+Jq2AS2DZdiU2cmzDxX6bnIslamN3T9DSJK6qdcPDzJ8mp/H4/G8QuJC2e9jwmX+AB34uvMObJVvn65/c8IFKeAh4KxQEg2DGCaz5awhIYlvqeqR3YQUWMrLpl4O9WXMQv0JLNd+DdbB/lJsTjgbi3bNB17c47Ze3JbK5iWdgkQCSaUIaqp7TJ6dhc3x5OlaW3FtbWhHB5qL+7mE+55yzOQiKluml2qr+sq97/K0E2+KFDdFa64VkRNU1WGuhvdgDx4LgAUicjVWJ/Ze4FYROWKfF+bxeA58VF/f5ff+HELD0Ma0yEFHrlybWTKwSIaQil/JsGs0qnxOaM+ire2QTEAigYqgLmJJy+39XXELZaOII4CJmHgKKIuW44Df2mXJOMwG/eNYet81mGnFFCwSVcqxa8eEUaVXeylqVfn709ii2kigMU1V5kSZy5lyMafK64JDmFyspaE5Pu7MIYzsOJE5TOOY+gw1hxyTPCsIJOwnla90sl4FVf7O/HUHnQ16b/jIlMfj8bxyvgwcD5y9T8OGPhCRQfExXjeA1MDDsdzyEMzWNqXp4iCGThCRb2OCLB+/clhBckFE3tXLZ3/AnADvxdJAPoel+bVhToSXYbnw1wLyfPbR1uNqz9dAgq6NVGKcOoqaBymSpgaXzXZaAnei2MNIIjSzid6iTt2NJkpRrc5bo31v27mFppp195+Av4jIu1T1FuAqEdmL2Qq/BUv/S2IpjmngThE5S1Vf6PWgHo/nYOBInEODoNMAQTNp63NXGaESMaGVSpaFQNbaNVBb3bsFem+oQkfOhJQqEgjqlObcNp5tv48O9ploAFan6jAhVAOsw3pMHR9//iiwrGJu+TrwPSw9exi2SPRQvH8y3qY9/neKcjQqSdflqGuwxbKTgJnE0aqj5GSqqSeInVxHMykxkgmHP69LsltYF83guJqUpCWjNXWJIEXfTn+l26M4IrdTt2gjI8KEJCs/zmFz0GsCL6Y8Ho/nFSAiV2GpY6eravMrPMznMee/JQPYtk1VE91WARNZ2mdjAusFbOKswhydhmFC6RRsYi290vHPADgNm3w3YZEs4u+kwPTSSfZEW+uealsUzaw5GwENJdl5EUXNk3c5nmy7lZGpyRxWc5z1kaokiio6kVj/Fu3IxvZWKKQXAAAgAElEQVTA8fuB9L7C6ZytIKt2XRUuFp26qChI52prpEVWF5+hSOGdwM3Aj0VkjKr+SFW/KiLNmNnGW7D0vyS2ypsG7hKRM/fDAMTj8RxYhCXL8U5nUBFIpdBkyYo8jnKHXSMqAmh7DnIFGFxXduPrLRIFliaYzVvj39oaE265LE/tuIWd+Q2Ve5RS73pjKOVGuesxJ9aSCHLAGVhkHRE5AzN8+CzwCFYH+lC8baWQCqupTaep1iZ2NTuiLo3bsea8q4D3xNdVFx9D6hjcKaTicxISMpXZma26PuqgVUINEaA6aFDZR0jKqaNAfvHy4qNjd7rNY4BD5yTfOgwzB7rvzvx1d/e178GIF1Mej8ezn4jIvwP/Dpymqjtf4TGmYQXEA1qdW6vLXxrM8C312jg+tCZNbUKwqI2W32A26O/DmvD+MX69E3ifqu7YxzUMxSbmbwO/xibzaqAZWykNMEeoVTuLG2c+0Lzwz6OSk88dk5qigYTprGtjfW55uKO4sQW0bmPueSZUHUmie22UqtUUJOwBRouRPYRUEoEmE+UHnMr9o6jzoSavWV7MP+02FV589vTUG36ZIvMBRzSpXVtkTbTMbXcbBXs4eSPwOPCxOD3mM6r6AxFpwSJUl2IrvddghhsZ4G4ROUNVXx7I38Tj8RxQbAdG4pylG8cRprJNt40hGi/M9DCaSCagtQ3aOyCdgvpayKR6Gk0UHVIs2p5hAOkUms+xbNed3YUUVAipkJChwSEkJUWz20Wz7h4Wn34dtqAzCRt/BVsce0pVN4tIAhunPoFFpr4L3EDFM3yKTHYGx2WqqAnSVKE4cmQbHuMu4sa7ReBorH72XrrWUglQKJBPpMn0IpCUJKnwaR5iOGNcC3sLUzhmp6qO2YeeKj6c/8vWIvmTgIvjRao1WLTtNYcXUx6Px7MfxE5wnwPOUNXeapIGcgzBrG6/rKrbB7LPWl3+aVi+9wx5wzdCwsOBZYEEv1DnImJjBWyivBhbsRwMvF9E/gg821saoaruFJHzgIeSpHcMlzGbUmQmN7Gzfrdd1vewNJDTAVfQ3AXr8yva1udX/BLL4//X+FUHbClobtTjzX/hhPT5hPnOc9g/slmk1tyeNJvt/UtGUR/GFpSbXKorbCysCoAj78//8WrgfFV9SESuja+llP8nWLrMRiwtZpyIvFNVfxULqhswMfsF4EeYGK0UVK/ob+vxeP5h/BBL3a0q9a5DBK2MMJWElSqaSSNRZIs7pXGqKgMdWRNNO7qXoQL1dUhFlFxTSTo6dvHUpptoLfZoYtvJqGAi05MnxLVDtm+7NslT+XvJk23EFq52YRkFAPWU7dD/DXP5K2UcTMKMI0oHy09lVnIww4JyZCkUFBoZzk62NAFHYotmr6ccyVLAVVMXjJMpYTstktAkQYWhhKpSpECenILqZtbdCxy/Jnp2TENwNoleZIRTx063+aEi+YuBr6nqa6Iual/Ifjr4ejwezz8tInIh8DPgXFV97m84zhuArwIzB2JaISJvw5oYnqSqWwaw/RRs9fF6TFwp5YjV4tiYoZNBMvScGeEJi9JkJCRBRMRu3eqWuocDuvpZbcEcovZgfap6XZZMSppZ4RnUuwoHXhGkthoJAqsx6OvaU8l9Ov51uNbowewfNwG18bUoZu1+NWYwcR1lM/XS9bViK6Ih8CZV3SsiczFB+G6sUfKq+N8fx4qyz1TVbX1eiMfjOaA4b+i7R2DRj54e3SWCTkc+RyoVkEx2DhLqnAkwF6fwVaYrp1JQU2VCKnKxQINlzfewuXn5Pq9rkAxjduocQukqPJw6WnUvj+ZvjbDxqgmri+0AnlTV00VkCJZx8DZsvPok8D+Ux7cIyB/NqVWNDCeQAI17AEZa5CkeWN3E7kux9OaS3XqnCKuhPnW8nEsgIYKgKDmyJDWFIOTJ8rQ+ELXRvBUYQUUQZmI4g0nhDALCLq59W93Ly5YVHzkSuFtVz93nzXmN4MWUx+PxDAARORNzhLtQVR//G46TwbrXv0dVFw1g+7OB3wFnqeqKAZ7jDOBLqnpaHAU7Cmv0eDG2snkzlup2H3DkocFRt46TKcNCCStqoQosdQ/pbt3eVx7HHizt5Cas/uitlR8O5xBmyPGdDxAKSCJBUJVB23v36lABSdik3huRRm5dcXnrmsLSNiyKtBmr7VLgYSwffzh2f9OU7YXB0lz+ilkRX6CqG0TkFExgfhSLam3A3BU/F9+vs1S17+Vmj8dzQHHe0HfPw8ak6j42yTqNXrxn96/bIwo7jhp2/txRddOTvaWraSkaTtxXr1AsR7uA5/bew6a2nkJKQqFhQgNDpw5l+Mzh1N82DrcypLe1JxdGrBr6+N4NG9dmNdLh2HjVBHxSVX8qIj/AxrcpWEr25+IDlRaMckCmmlpmcjIJUuTJkiDJVjY8vobn/geLcFU2M87H50kcKScxXA7pMuYqyhp9jg26mohiPj5XpXtESTg8WisNI05KXnDddrfx35rczswGt7oqohhiC2/j9rfn4sGKF1Mej8fTDyJyLGalfamq3vM3HuvTwHGqevEAtj0Cc2x6i6retx/nuBwTfW/t5bNDMVH1ZiyFT04Oz99VI/WjK7dTVda454ov6YpnsLquKmwS7cAm1uew1JM2TMTkqHiAOVxmMVYO63JuFaA2TZDXHv1fIo1YET1OGCSYmjqu11XciELxoY4/BQXy38JETxv24DEdm/CbsFTH5+PXBLoKKsWE5LGYg+KzIjIL+9t+HjOm2AFciUUC5wDnqOreXm+0x+M54Dhv6LtPwGqMjiT2EcUc7wLg58Cn7th1bQT8F/Dv4xpmLZ3aeOaJIgFxkyo7UGfjcNelxlNRtmTX8Oyu27qcd9CkQUy/dDqTzpuEixwiQrI6yZbzi3RrM1UmodS8U6m5JGDtnWtZcd0K3bt2bzMWcXoMM524GjOOGIctFpXI0lUkVfJFrGfVm+naBqkVG7/TAMfKOQySIT12bqdFF7vbZZRMYKSMo0CO9W51sYldJXfAW4FG4Eeq+lsRWY9FvvLYmFvfPetiTrigFhgNbFgULdxv99sDGS+mPB6PZx+IyHRM0Py7qt78Nx7rEOAZ4HhVXdvPtmOwlcj/p6r77EHVy75XAUNV9RN9fH4U8EssR/+u6cHxnx4l4+sqnZyKWmC1e3bZRn1xKRZ1Koml7cCd2OTejOXxF7D0D0dccD2OKUyWI8qRKXU0s4dNiZcZl5reUVXMVIUuwOFAlbXuuWidLd8WxyYObzs0eXSDPdKICwhcq9srS/MPtHdoax4TdtdiDxoj4+tKYXUGCnxUVb8nIjcAl9A15Q/s73kk8FZVvVtEpsbf6TuYgGrF7OG/gdVdzVXVlv35G3g8nn8s5w1991Ss3rMKi2L/9fadP+2SYywi/wu8NR3WpE8YdSmZsI5AxEYMdV2blQNR4NjUtoIVu+8FICEpJp50KIfPn0LDzFrCTECQ6GqtvvXiIq6P+LZkoP5DATUXBriiwxUdLZtachse3PC7p3741JlY7Ws1sAw4pmLXSjv07uPb/wDnA6MO52hGMJYs7bqMRwsdtHXapKep4ojgRAYxtEc2QI4OmtlNo4wkIYmSzTnL3ePRNt1wGzZW/vBsueS/BfkmaEMTu3lWH9Y8ucmq+lLl8eaEC87DUg3BBNe8RdHCxb3flYMPL6Y8Ho+nD0RkIvAAJmh+8yoc77fAS6r62X62qwMeBK5X1a+9gvNcA6xV1e90ez8BXAV8BMu9Xwh8KUP1h08Oz3dCkAgkINKILO0sjm5HcRGWWvI14GTgLmxVcxsmZEq0A3cD84BUQMCxcrZWUyelho1P6j200dyGTebZJOnGNFW00+Ic0VJgFiZk7hGCcxuDEamEpGh1e7VNmxZjqXwfwVZjn8VWZp/AhA/ATqAUDrsVE1JvxwwmutdRLcNqAD6uqr8WkQnxd/s1FrkqYjVY12CRr/NV+1xf9ng8ByHxQso9wKhQEoypncHEhmNJigV8hAAVhxCwN7eZl5qeZGf2ZcZXHcXEuqPJSHXcYlchATUXRFRfVCQcWj5H87URrderyZ/upGDkH0KChq5ippgtul3P7woe+PwDe9q2tm3H+gx2fkxcu5Qio40yQooU2KVbneLWYhH5xGgmcjgzCSWBU0cbLTyGZZanqeKk8DzM6rxnX60W3as1QZ10zxAoaD6/0j1ZtU033DuR6YsnB0d8kDgjwbIHii/d5/44qXKfOeGCDDY/VH7JpkXRwkG8RvBiyuPxeHpBREZhrnjfUtUfvArHOwUzhJi6r4dyEUkCf8bsct/7SnLOReQm4DpVvbHivWlYNGovVh80DRMZLcBLVdScMTk4otgoI3ZtcGumbNBVWqSwDTOacFh91UeweqSSsxSU8+ezlJtQ7gKGCaKDGU5IKHvZSYHOgm4Xb1+NpbOAPSCsBo7AoncPYKl8TVgPrCzwEibqfhbv9wKWWvJzTFAptuo5AZu4t2PNi2uAJdgDSKWg2oo94vwYMwQZiTUtvh1zzEphzS1/FF/DRarahxWhx+M52IhrStdh6WedymFwekyhJjk4GUpCCy4nu7MbyUYtDEkdwqyGeYRBErFmVrZDaZgOFNLQ+MU8qWn2nmtRdvxrRLSTLoJK0lD3LqH20t7bULnIOZd38tg3H5PVt6zu8fn4YKpODo4SpRw92+Y20MpetrqXGc8UHS9TutTB3oclVxwezOIQmUwgYY8G6k4j3cp6RgRjpVujXVS1+Gh0x+tbabrmHJl/l4i8p9tl5YGRi6KFe+L7mzlJzvtTNXXzeqlLSy2KFvZrwHQw4MWUx+PxdCN2ULofEyRfeRWOF2IRlK+r6u/2sZ1g6WujgDeoarGvbfs532PAR1R1cXzujwKfwho+3oRZ5J6MRal+iKVfXIE5YU3DHi5OVNVtIjI6/nwm5YeN7kuZzViKHZiJwxKsjipJ15qlEkrZvWpw/F4OszGfjDWwbMBWM3+KRcY6sIhUB+bMNx57ACpg4m0VJrBmx9uVGlJGmCj7I/AiJpgqBVVJpD0IvD8+722YoBscH+PNmICrx3qmdOtK7PF4DlZE5CfYYkxtt492xK+pQDA8PZGjG+YQSF89eCkbVlQpQ76TJzGmLKhafuVov03RDkhOhLp3BmRO7hkV6k6hvcDWp7Zy71X3qis4AaiXRo4NezoEltLxFGV19AyHqaVaR1pkO5tYzhMAHBuczeBgWGyy0XX/Daxmq67X2eFZkpAe1uc7Hy7eun4QQ1vqZcihY5gwRqTLdyg+4e4+uoldZ2GphmfN4oxMowzv0eN3UbSwzyZVBxv9/xU9Ho/nn4g4xe7W+PXVV+mw78TMEq7vZ7vPYKluC16pkIo5BNgoIodhEZ4LsdqfAmYcsQmLAJ2Ipba9AxM+Q4EVwJSSLbiqbo73v504oSU+h8OESkS5VslhQvBCTMyUhFRf0ZwqTFApljo4DrtPY4G5mPPgZVjU6hnswaYqvu7JmGlEe3zO0Vh63g3ETSiBl+Pr+BXwk/i4iyin/IEJrymYCPtTfK3nxu8VsSjczViT5hxwfRw99Hg8rw3uoPckvHpsfLo/E9TmZjacu28hBeX+U1lo/W1526BOaHh/yKi/JBh9d4JhP0sMSEgBJKuTjDp2FPN+OE/CtB1zlEzsNT1PRAglQUKSTAxm0CatNjCLspFymW6bNnVaqEsgnUtLThybdS3N7Ja9uoOoYhpy6gqro6XF4zn7mMM5+pShOiIbEWmp1YbTqLhZX2pvYtdizDTjfKCqiZ29iabWAX35gwQvpjwejycmti2/GVgKXPVq2LqKyGBsYvnQvo4nIlcC78Jc5l7xRBPXRQ3DoimLsbqo92BFye/BzBQ+GW/zHszBTjAhJ1jkpRAfa6SIfANzxjsNExfEP0vRpZJoEmK73fi91lGMv/0UeR1nysWZo+U0EmV3XYn3UcoRrVK6X8md6v2YsPpefLwNwNexh5tifIyvYhGn32O1Uon4+9yGWfMmscJzxUTZaqyH1P+ja/5+iBV3D8XSGauwB4E6bLV6C3ALlh6ZBn4VR/w8Hs9BToLU3YPC4bXjktMYl5xKbTAIbIxpJW69MKl2VksYDPA/eRFQIftoiHuVbGsSmQRDDh/CnO/OIUgE1li3jxYSJVKapk4GIxJY7z85nQRJhIAhMqrbJZugCiXk+GAO4+VwfcY9xCq3VJvc7twOt9ktc4+saNbddSCEEiZCwklP6N0vbGO97tZtxdX6rK7QJ+qxtOpBxGPsWpbTzC4qpr8icM6rc2cODLyY8ng8HjprlRZidTavqFapD/4TuFlVn97Huc/BhMLrVHXr33i+4zDx8BbgDCxV7SEsve9EVX1GRN6MCaR0xbaXAJ9V1VUiMkpEvo1FqaqwOqtaTKxsiV9h/HsBEyy7Ky+iitraqTL7giqpISFJBjOcmXJq5epvAhNOa7GHlhATPxEmtN6GpR0SX/9LwKeBb2EryS1YTdM7sYn58/G2DVhfrTSWqlkdH78NSw18Cav7OomygAOb+E/A5sVHsCjWm7C0wjFYlOsWTIwNBX4u3fJbPB7PwcV59e+YdU7dZUuOrZqbmJI+linpYzmx+kJOrL4oqJK6DqAD5KRxDdMHW2+H/SCAwvOv3hCRyCQYOm0op33hNLbp+ihi38kL1oyqfM2hJKhnCKcHbyDTVxsuhUBCDpOjZCRj2ahrmp5y929Z51ZqqzbVttFavZttUU6zvMAzxTaaD39OH4ue0vvXbWB1Lj5KZbN3AJ7Qey6ODZ1OBqoXRQtfca/GAxFfM+XxeP7piR+Kf4UJj1etJkZEZmCRjumquqOPbUq9pOar6v1/w7kES0X7KiYersCME1YBH4ib1M7AojhTsdXBdkxYPIj1knovVkf1Nux+fAe4F0sbTGBCc0e8rcNEVakGKYGl0rUDHx3NRA6XowkrMuJUHXfrje10bajZgTnrHYkJNzCRE2Ji6iGgQ1XfG5to/BATTL/GBGgrFkHKYmmUdVi9VjMmtv4CXBAfN4+lBBIf57OYuBpE1zqqNZh4fBPW6+XH8fWtwGrK3oQJ7xW8usLb4/H8nTiv/h3TsfrLWrp11HXqKGrePdFxx9XHfHC2VP/h0M9T2A8xpQopZdDHCmROdf1vP9DD5pS9P87RdFMWLQQkSMSCSaisSVJV649VuS9KlixVpWE23lxEylEjjf9PFUWJiFwgCUGQQAIUiIhY65a3rXfPL8RMgK7Cek6VjlDq7VVK8/6gqn4fYE4wvxaQRe6G11SrCb+q5vF4/qmJRcj3sHqd+a+ikBLgu8DV+xBSY4C/YmYRf4uQGotFa96JNaKMgN9gqXtvBFpE5C+YnXjJme8RTNR8G6uZ2omJmgKW2vJpTMiMxYTSnvizGZgAugVL5yitQn4fW3V8P7AkotjeXWFEFgiqpmLVMkmqqoHG6bU0XE7X1UwHTEqSmoFN2KjqSuBsLDr1SayOagMWdUpiva9Owxz/MvG5TsEE0wvx99gVn+d9mNX6ZOyBqvJJaXJ8vJuB1wPvjrc9FhOft8Tnmgl8u0dltcfjORj4Jr0IKYDAUuPcKUNeP3zsvDEf7Sejrk+kvv9tekOd0rKwwM6rsjR9P49rs6Fx9xfztP9RSRbSpEgSlyvR6xDU7T1BqApqKhwIiXWTliWQUDbRQAhJBIEioYQIQoCQJMFhwczkSBl/OTbfNMZ7l5qbB9g4G2BuuCUhdTq2ILd9TjD/3Fd2Zw5MfGTK4/H8UyMiX8LqY85W1aZX8bgXY7VSs7p3go8//5t6ScXHEEwI/RcWRVqHRVxexkRFG/AVzNK8CRMFW4EbsZqpX2ANecGiWN9Q1e3xta0ChmMTYjMmRKrjc0RYj6Y08AEsQvNH7MHkf4DzhOD5E2XuyWmqBgWEKI4X9OnsZl4qNY0MGmhkFqeV5vDiUh65cQ87LgUYxpjcEXJC2oqstTmQ8PxF0cJHKr774Pg7XwF8GRM9Y7GoVQ4zkxiMpTruwcTVnViUSrDIV1W87bz4/au63eI89oDwJUwsfg6L2t2HpVO+GTO8WIT1IvMTqsdzEHBe/TuGY66h6X1tp0nH0N87dr+jFvL7GZnKKCOuz9HTEK9/dn85R8eiCM0CSUiMEYZ9P83WN+d6WGVot6iUnV5jXdQtKiYWxeoetZKgIqoVRXRHwm71YhLQoa0EKqTI0EYLrdrkQIMdumn5Vl0/A1so/CoW1T/iCI6fP1LGDY+P8JtF7oYrBnY3DnxewZ/Y4/F4XhuIyCewB+LTX2UhVYWtev5bH0IqiQmaRzEh9ErOMRqzDR8DXAl8GGsyewsWPbkIEwBVmKj7CuWoVB4TRG/H3P3OK0XPYpGyChgSn6oFE0kBZmhxVHzMlZgIuQITLt+Pt/0U8GXFJR/VO48fz+GPgx6zhx2JJnZl4nML4KYwM1HqY6KqiXEcNn8PO1w1dcERckK6wva3HrhtTrhg4qJo4e54+z3A22PHwsuxCNUdmKlGGqsBa8aiju/D5rvTgCexyFMtJjaHxffky/z/7J13nBT1+cffz8zuXgOkCyJFVLBiQaxBbFiiUfSnsSQmdo3GJMauscZUE01TU2yxJCLGRGPH2Dt2xS5WLIBIu7a7M8/vj+c7t7N7e5W7g8P5vF5H2Zmd+c7e3cz38/18ns9jCYL3Ulipzrjtp2L1Vqe5Y56EhVz8B+tDNQNT6y5o8xuXIEGClQGjMGtwq2RKEFKaomr7gPoHfQjaSagEqvcKOkWkwgal7q6gUNGZg2Ce0vhcWEZDaxmKFlv/ULJhPRmvGvH9JmufiJDXHPW6FJ8UHkJGM6hY02LxypjYVKmkqun4NdqXGunriQiDdY0Nq8Ka4D19fQpWX/oqsNrHzKkZqmvmBAlE5JqOfzIrLxIylSBBgq8kRORobJI9uSUb3nLgZOAFVf1fmfMKVoOTx2qZOqRmuPcfglnd/opZ8a4HfoMRuNsxJWoINsk/KkoHFJEjsAjwGsy2NhS7/jq3fQhGpFbDbBtL3b9DzFK3CabwnIcRq/9hvZu2VNU57hj/xZoD1ynhbu/z+lHAWpjCsy5GUEKgEcQnNj3w8LJAQ38GDyipX8aNZxOshiuOS7Hv47/cuG6kEHU+APgBpkgNdK+Nx559z2Fx8UuwOqufAM9gzXpfdZ8RbnwjgX3d399177kIa658K0ZiZ4hIg6p2ihwnSJCgR7GM9syBQ5BKqJ6Wp/4RvziypkUo0lfp881Odrcocw7NusLUUUJ+jhL16VU/RIPmyX7l/icIaXHcUQtEK9SAOl3KS8FjCFBPLX1YjaG6JmO89fDKWAgVLaoyjZO2lKRY29s4O5gRQ2YF9w/F3Ar9FrFgkifeh1jNVBKNniBBggS9GSJyIHA+MFVVP+7iY4/ElItTWtjlJ8CmdKKXlIisjpGGM93xv4HVEG0FXIWpJbtjlr51VfUgVV0mIuuKyLUY+UpjoQrjgINjRGo4Roz6Y4/qWoxI1WKkamPMBz8Z61F1JabUfCMiUgCq+hbwNUzhuRd4HtgRq1uaS6E4ueodXmnIa56cZgnI8zavVAJHBOSXllIpVU1T8OTHcTtWx3W3G2M/THm6Krb/nm7bNRjBWg2LQn/KjacWU5YmYXVjUzBCFcdY9znfiylSP8Tq0R7HVMZvAUeLyA/LjDFBggQrF96kJIG0HNIbClIB6dFKn4PzUNHW2pdCJQy+rBGvhcC8tuDVCBUTPVt2io6ZV5bNyDLo1xlSa4vZ9USQ0Ox3VvcU+0Kd8tTEdmx/8QtEy+0bakjKS7NdZk+2zezJ9plp9PMG6Rd8ztv6MurCKGKjQSl+rdxlvBk8dxy2aPUAsK2qvj4znFG7qhEpSGqmEiRI8BWDiHwdm1TvoqqvdMPx/wm8rarnltn2XYzEbdPRCHQROQCzrN2IqUP/hylgN2Mq1XFY0h7AFFV9W0TWw0IodsesbF/DFJpngf9GtVoiMhqre6qm0Ig3g6X1DXT/vgyrlzoTq6/6RUTEWhnzRphK9TlwNKYs/RYjJhmADJX1NfStWsZicmQBvvTwPt9Spo6rosbzJUWgeRaxoHGuzqn+XD9qFo3lYtzrVPVs9/+dsdqxKHZ9d3dtOaxObRAWsrEAq5mqx5r+CoVkv1MwJe24ktN9jtVg7e6OcR1GrnbALI83Ab9U1T+39tkkSJBgxWL3focfjt1Ta8ruUKEM/JlQsVnhpdo7fJZek7Y7RWNcsVEQyEwI6H9uDi9TerBiaKMSzAdvNWvoW4qwQVn8xxy1t+VcjZTiDxWG3VbN/GNy5N7R4topjRIk4iNyilSpslS6r+c17ROlACpKqCaRCR5eSReIel1GhkoiK7ZqsaWwURvqHwluexP4rqq+3Pqn0fuRKFMJEiT4ykBEtsdCF/bpJiI1GUuPa2b1chP8X9PBXlIiMkhEbsLqnn6L1ehUYWpMNba6eiQWnjACIz99ReQfwCNYP6n1MNVlCGaTy2Ox4ojIWGyVNiJSHkZ0vsBsgLVY5PqOWE3Rtqp6TltECkBVXwW2xhSgFzASMwEjgVmALA1VXzI/74gUKTID+sqAtT7grW+/p6/zqX6g7+jL+qI+WjGPj09s4VRXAYe5hsU4e+UETDXaEfgnpoqFmJK3LhZtPgiLdl8TU9BSGLHCfdbrAgeVnGt1t/+TWJjH/sA+7rP+B1a/draIHNbW55MgQYIVimuxRZe6UMMmdqGqAWml33HFRAqgZq+Aodc30PfwHKl1AvzVQ/xRIdX75hlyZSMDL2qdSGlOWfz7PJ/tlWP+ETk+2yfHF6fmCBYUEyGvUuh/Upqa/dKQ8iDlk5mYouGxkPx72iyEoilYotnLbRRZlauHwiX5SQpfUs0shAA+6XlvhM8/Xq/L8qphPiQIQw0bQw3r85rTt8IX/gFstYvs//5U74DdpnoHDGh9IL0biTKVIEGCrwREZCJmBSOCTYEAACAASURBVDu4XC1TFxzfxywNv1DV6SXbNsbqizrUS0pE9sFUoDswYrM+RmyyGEEYgSk/J6hqgyNz92P2tkuBy1R1qYicgJGxyFY4SVU/cMrVy5j1L+oJEmKkKo0pLrXA9ph18dbOJtaJyGaYivOuu4Y89nmNBhBEx3sTZQ1vLCEBPqn8Ip3/5YvBI0MC8lmM4AXAxi4ivfT4TwMXquqdJa+PxVafx2KK3H6Yspd3/x/otn2JxfYOd9vTWHH6Qqxe6l73eoQ8Vjt1CEY873D7TMHI7XXAKar6z858XgkSJOgZbF69856hBv9aPTXmcxEJVMKZg/6qx1SM9dt+cwex8MwcDbPU9PAIPngDoOYAIfu6kh4lVH/TY9FFIdnnQ0v0A6gAqQItZ3aGpkhzKOhO5ciUJf0pgQb4frponzBf7Dy3HlQhCuq5yL9Qg/zb4cuNH+pbP8MSVX8A7D5E1hCQMbW65JA6lj7Zl/59J7HTq4IMFJEvgbVnhjO6pPXIyoaETCVIkGCVh2v2+gDWYPU/3XSOY7GJ9Q5xwuF6ST0JnN7eibVL1Ps91rfpdkztuBwr5L0eU78ex+quPhGRTbDY7h2wNct1Y6ETfbAI4NWwyPRzVPVGEZmAkZkUBSLViJGIBmzV9puY6nNRdLzlgYhUYCERRwAnAndhitU663gTZJQ3nliCH6phdr5+knopeDS+7PomMKG0H5iIHIOlEu5X5ryC1Tf9HgvSGAOsg5GjeuAerK4q777ewVQpD0v9C7FY+bOxMI2mIWIk7BQsvOJe4GGsruw47Pt1vKre2sGPKkGCBD0EETkRmKiqhwEcPuvwDcN8OMtLeVWtv7NjyM0JmX9MvohINfV4sv8VvyEjTr+PD7b5bkVQLe4vVfp/rCFxrS7CU5+qVJ8iq57mS9IvBEICrdfaRTXSr39IIJ/qB++9ET53uaJp7H54mBvV55itesBqDBrUjwE6jgkZMYtgFhg9M5zRIXt7b0Fi80uQIMEqDREZg6W5nd6NRGoAcCHwwxIi1Q/rtXFZB4jUHhTUooWYPW9nTIV6B0uU205VJwPDROTfGBl4Apvwv1hCfE7CLHwfYcET/xCRLTASEydSeUyJed6dZz0sMv6MriBSAKraqKpnYba4n2JEbZogn4/0xhURKfssvMwQWSPMUCmYQgZGcprVo2G1Sju5kI7S86qq/hurcXoTs/bdBtRhhOobmB1yAfZZjQHexlVGuL+vxD6zGfEhYsrWxZjdbwqwDfY5/xVLGbxCRPZs50eUIEGCnse+WJ+8CBPFl3bl9nUEjc8UUvjAGvMWEyMp/iqn4bSlf3glSpRIk2KlLmxCNaCGflrj9UVUmiLSNWxWjoqqUstSngzv6Xd/MGPZA8G/Zr0ePvuCouMxy/NB2D3yXKxm9JtbstMpE5mi67BROkSzru3IFasqkYKETCVIkGAVhkuoux/4tape142nugCzwL0YO3cam3g/idVKtQoR6SciV2Kx6Y8BuwB/w6K3n8RUou+p6hggJyK3Y9HcDwFjVfUSrCZqbuyYg7HACM99HY+pXc9QuP97FB7RD2E2t59jAR3N7HRdAVV9GtjMjfX+Smou9Vp4HOXJp6qlz9tYkXiUBHiSiGxbcswlmC2xxUaQqrpMVU/FyOlIjDA9gdkHJ2Ak6yEsKn0cplrNw0hXDrMITqZ5UuMgTGk7C6vR2hAjpX/CYuqvEZFd2vhYEiRI0MMQkUFYy4T7Yi9vLiLlQyliCL5QGp4OyL7dnIREUFUWX5nlk13qWfynLJoNTAFqzRXmec3UpGbby0HctpRf+PI9VIRQQwLn8vbEJ7LsiRbGSajFxxKz+X0avr8MuA30Jqx1hmBpqCdg9bsfA9/DnndPL2T+DZ54GV9S4oufF5HNZ4YzftTyBfV+JGQqQYIEqyREZCD2gLxWVf/YjefZCFudOyf2WtRLKgec2FadkQuneBkjMgH2sDoOS/67GFNwBgAvicidGGm4D1hbVX+vqlFowgjswRbhQgpWtu9ikeyP0bxSeS5mV3sOWF9Vp3e2Nqq9UNV6VT0ZOLCeZccGBM2aGwN4eNTqEqVQywWmHt3kLIxxXAUcKW1UXbvwke2BP2Ck6QGsziyFBVS8j9lV+mP2yLex72UDRrh+BXyfQg0aGKE6APgL8HUspOIVLGnxNEwR3L61cSVIkKDHsRfwv9g9FOx3udV7SOPzAZ/tX88XZzcy/+gGFv6ykaW3Zvlkjzrm7lLHlxdn0bzyxVlZll0doHXYHSwEwrBtq16q5Xotr7oKr38/qKqEVKqI+KCW4Sci9uV5SMpHPI+UpPEk6kkVu7wwLKq3io4Vfa3rbVI5Wtabh9WYPoLdF9fAFpmOxpJlj8PqYasW8OmCQPOoai3mcviwtc9yVUBCphIkSLDKwU2y78JqWH7WjecRrA7nQlVdENv0EywG/KDWekmJSB8RuYxCMMOGmMq1NrbKNxuzUvwDCzi4xf29tqr+SbWpNDnCmjhlSkRGYQ+6BmyCX4WRhjgUe9DNAXZS1VNUdWmHPoTlhKo+CmwyN3z3yaDkowo0z9zwXXJkx2FqWooCoRqIEZU4HsOea9u047yhql6DWf8+wT6nhzCCtC42oXoG+9zWxshmDjPfeJjqdAOW6BehL1a3dhtGsKsxW+EvMbJ9i4i0ObYECRL0GEotfmC/882ggVJ3f56lN+ZYcGojWg+6DLQB6u4KWHxpnvBLe63ujjxfnJul8ZEWVKtW16pczHg5BSqThnTKSJIqEgZNpAccRSpj1xNV0NC+Cq8WjSckpBzL88RLj/M3GYnV3P4Es0Tfg4UgKdau43ZsMfD0RSwI5/D6biKyL7D1zHBGJ7sX9x4kARQJEiRYpSAilRjheB84ujsVFhH5P0w92iwiTe3tJeVUimuwyfi62ANpBLbK9w5wIBZ+cJ7b/nPg76raWPaAdsx7gd+p6t3u37tik/kL3fHjWIbVIZ0C3NjdSlRb2DVziCwIP720nwz4QYqMhAR8GL6Zfzd81QONZhVfYCQnwiLgO6r63+gFETkdGKeqR3bk/M42eAVGloZjJNbDlL4aTKFqxIqsh2HpgilsgvEOZh2MEGIEbW/gF+69YzFi/xNgD1V9riPjS5AgQdfCWfk+Acao6pfR64fPOvwm7P7bBA2VBT9qJPtKiGYpLOlEiHJQ40iDBC0IXC1EmduxTE2CQt8nFKQyg1dZ6cYToktaWfdyVkFVhVw50T86d+G2nw/z5CVLpTTvNlyrS+ctCxf1GcDQuQv0k4dn88xB2L1yIZY0exrwEkaqpqnqEy0PbtVDQqYSJEiwysD1GboFu8kfrKpdXkQcO1cV8DpwuKo+6F7bBSMtO7RUb+Te93Ms+e9zN9YnMRWpHvOhz8VI1BhsAn59aXpdC8eeDRyMPepfwZSUn2PkLo46LFDhPNUWg3ZXCKqkpn+e3It58iMdiYpsj/FlWqWQazUPS/ebByAiw7Dvy6iOqmzu5+dELLXvFay+LO3GMBtTDhuwoIphgO+25zGL4bElh1yEkePjMXVrBNa/6iRg169CM8sECVZWiMh+WB3q1Pjrh886/CoscbQJ9Y/kWXheliIzYBzR3alE+GnJcSy+b3e3fJk5eDpVeF/0tyqkUniVFfbfbBata2kw7n2eZ6ES+fLCkCIIUThFSB21vBe+xnreRFKxMKC85hElEPV8cQRtvs797GWeqMMI1PexBaMHgSNL21N8FZDY/BIkSLBKQCx/9Woske7b3UmkHE4FZsWI1ATMjndAK0Rqa+zhszOmajwJjMIm4ZdiiXDHYhPz64DxqnpVe4iUQ1QzFaUWzqSYSAVYIt12qvrDlY1IAdRr7aI8ufVB38HIku/+jmYdEZGCQvTVX6M6KacGPoIFdnQIqppX1Usxi+Z8jOy+4zZPwJQxxeyUAbAUI6wp7Pt2A8XTqf7Y92IG9n2fhymBVwD3uMj+BAkSrBhMo3CvjOOt0ntuME9p9kQRbCklDX2PSeH1p0mvlkpah3hYg6nYNNwTqMggvo9jYrbdd/upEjZZ+NpoxhuhjOWvACWvOfKao4F6Xgwe5VP9gPk6l0Dz5DVHoHkW6wJExRfMKijAEBkxbDBrXOxaUfiY7e+0UiI11Ttg9FTvgD9M9Q44bap3QLp9g+59SJSpBAkS9Hq4ifQfsICF3VS1rpvPNwojJZu75rdrYqlwZXtJOevh+Zj6VIclIg3H4sfvwFSiUzG7xEXAP1urtSrFblWHjs5p49ffyj//u0ZtOGpBOPc6mlviGjCF5O+q2toTdqWAiAzBPuPh2MJf1LgXigkVWOz7+ap6tXvv3tj3YrvlHMPuWG3Ul5gqVYWRqHcxpakR+5yHYtMqD7NVro4RqQj1mL1vDBZO0R+LTv8OpmK+Q4IECXoMLm31M0zVnhvfdvisw3fJN+bvSFWkKqLXGl8JWHBiI/EqVamEwX+pID3Kw6sSgsVK/b15NAuVk30WHNdIuLjMyT0P8UoCJkQgnYJcvnk9lcbWkkSgusqUrVr3mNOwOInPnUNVW1Sl7Fi2T60u4aPgTUbKONJkWMR83tfXqZI+LNPFpKnQiTKlSGOzYtt39G198UvMjv4p8Cp2P1wIfJEis/hrfP1CH7+fiDQCv58Zzjiz5QH1XiRkKkGCBL0eInIhlsq0o+tp0d3nmw68rqrnu15SjwL/UNVfldl3IqZYVGCT8Q+x3lGzsfCKI7Ckvp8C0zuiqO1WdWgF1lx3mqqGAUGVIPJ58D6z80+hBT/8v4GjVHVh5654xUBExmM9m6op2O3KxVzlMUvdVqo6x9n1PsJCNZYr3t3ZMs/ArCyfAuPdGBZj5C6NEeQK928fI1lvARvHDpXFgkCWYCSqGlMf/w+YoqrvL884EyRI0H44S/bPVHWr2GsCrN93ZN99p9007SI/XXyrWXJtliVX5xF3JxpwXobqHVME80MWXZolP1ep3Nan35EmwHxxTiOND5eZY6fSxbqSAJmMEalySpLGRXmHqspiVUsVGhvRIEREUJEWaqViJ43Ro6baLCDQgGUs0ln6v6CCqmAT2a6iX9HaUOSvnvvaK/pkfyzA6DbsPqxARZrMZluy876VVFfErI53zQxnrJI99xIylSBBgl4NETkZU3y2j+pmuvl8U7BJ8PqYxetOTKk4vqRhbwZTI36APWDmYJPrxZjNazcs2OCnwC2dsSXuVnXoDVjvo6L0qUDzfBq8x2v5pxuwifozHT32ygL3ed+JkZRy5pkgRdoPCd8NCT7DrjcQkV8Bnusr1RXjWBe4DFgHGIytxobY6vYwbCKxFFOdooKDh7FGvk1jddfyFFabVQFMx34WpqhqPNY+QYIE3QSXojoX60M42X19DVvs8A+898BRVQOah/oF80OCeUpqTY/6JwOWXJEjnI8tXIVABdTslUI8qLsjoCguSARSqabeTk1IORtfthXyE1enwKx/lRVENUxkc5C3R4iCqVWBe6REpCt6PCll+1hpLCI91IDH9E4m+jtQrX1iYxbnuQ4bn9aZH9WypBaLTB8JjBO8YRvLNpVDWCO2t310wJSZ4YzHW77I3ouETCVIkKDXQkSOwgjLZFX9qAfOl8J6MV2EBV1chVm8psVteSKyCVY/NQRTJPphE+cZmLWvAkvY+1dnLXe7VR26BkbQKsptDzUM8mSHP9gwY35njr8yQUS+jfXt8rHrFYC+DGDD1NbU0A9QvtDPF78RPPu7el12vlO1HgHWVNXWlmg7Mg7BarEuxZSwcW5MtZgqJVhKYh/3emT7GxeN2eF5LKgkaqh8G7AdRqhaTIBMkCBB5yEi1cDWWI+5MyhYdh+NfQ0BZu1z0z4v9F+r/0RXi9sM9Q8GfHlhtogsqWpTlaf4UuhCl0q5OiiMrJRa8ioypgrlWrHklZIpR8xIp6ChsVmiuY1FIQzMVujIk8YJVbNTFNSpUAOe04fZ3J9CSlJoqMWtqTTkyfCeoJ5lDdjnWA18NE420xGMHeOL78XGnQf+OzOcsV/LF9i7kQRQJEiQoFdCRL6J9WSa2hNEyuForH7mFqxv0ARivaREJCUi5wKPY/UxYDU/L2EJcxth6XqbqOqM5axd2h4jamXhiVebkcptl+P4Kw1U9Qasp1Qee3DnM1TqFqmd6Sv98cTDE5+BsvpqG/vbniUim6nqm5jVbq8uHIeq6nSMEN+HqYxfYBOJlPv/athUpQFbqx6P1UzFo7c2B36MqZIK7IOR9PtFZHBXjTdBgq8yRGSgiOwtIheLyFNYqMxFWJuC+dhCywRVPUFVb8Ji0qcDH7189cuzg4aWcs1hyVU5yjapENwdqmgg5f/d7I1tXlDx+yNFqgwxkmhf18g3LpzYtuanjAhXoHkWMo88sTUoKewjInjisZk3GUxpvx7rYTi0kuq1moiUGyXwIvC9ti+w9yIhUwkSJOh1EJE9gD9i/Xre7qFzDsTI2w+wmpfDgb1UdZnbvgFGmk7F7H9VmGXkTWyyfR7Wj+rWzpIoMYwTke+8lXv+8LzmalraN6+5PrNzT/1QRE4Uka1dCEZvxnlYI+Yc4I/wxoZSMhvwxaevDPD70P9mV+t0FdChflPtgaouUdUfAbtgaX8fYJOGwW58HqZULaWwaluF1VxFGIGRqZ9hU5XdMfI3U0QGdPWYEyRY1SEia4rIwSJyhYi8ivUa/D52Hz4DGKKq22L2vuvjvaVcz6m/4Bp2v3ffe9Pq5te1yHCCBc0ZTCHOnOK/w7CIzJTlTV4bZKpJiUpbfVXKOYmj40bJfzGyZaTJKwq0aGruWzrWGBbKfBq9Bob7o1EpcDUpOXa19PUGMnQn7Hk4BahZoJ9IvmDSCBFZgHiTZ4YzPm/9Ans3EptfggQJehVEZDJwK7C3qj7Zg+f9E/bo+TexXlIi4mN2rbMwa5ePPbwXYarFBcCdnWmK68IttgS2wewpW2M2sqcqqAq+VjHtYF/K5TGAqjY82vifUxqoneCOMR5Tx2bFvl7rSGrgioarQ3sM2GQDb8vMCH/tZvvkNMvrwawXPtcPH8YsoB8DG5UmdnXhmDzgKExxDDCbENjPQF9sjdrlICPY6vcasUNkMaJ4mvv/U1gK41RVXdIdY06QoLfDWW7HU6h3mozZa+OWvRfL3d9E5A3gUKzWZ0ssBOgACqqyDzBu33GNk344qSJd3TzRe8GpjTQ+ERapQnFeAyB9aEr/Ez9DEXMJYutpmTTieWg+aDl9L+UjscAJVW06kVRkmilW2piFbK5g3Wuh51WTNTGGQPKkJE2oIYJAqCjajHepKkEY6Lv6Ch/yVrT5oZ3k/+73xP8Otnh07Mxg+pvlL2rVQaJMJUiQoNdARDYH/gUc0sNEagJWK3MTsV5SIjIOi4M9D1MiwBq6voU1391SVe9oD5ESEU9ENhCRI0Xkb25l9RPgXGxSfhUWYHEgMKmR+oM/Dt7KhRo2lDlcrYj8pl6XXaaqx6rqZtgE/fvAa8COWP3WlyLyqIhcIiIHicjaUu6Ju5LA9X7ZDZi/SOfn8mVKoTx8vtR562CTo62x6/xuN44pVNW/AhsAd2OxwHlsYhZPH6zHpi1rYOl/ETKY9eivmC0wIsx3iUif7hp3ggS9Cc5CvYWInCQit2I94O7B7M6PYS0Hhqrqfqp6qao+2wKRWh+rYZ2MNeb+J9ZXrj+FRY+5QOOcu+dUhEH5Rk2rnZBGSqpVCy48gQz0OSTF6tMrqNzFRwmK1amUXyBAedsmKd+UpyJbIM2IlLsOc+q5PyT+5XlIZQXStwZJpxDfK0ukWoLv8nPiyn9L7/bFl7VlI6mhXyOw7y7eN7/jiV+D6gto+AgaNk/xWAWRKFMJEiToFRCR9bAO68er6r978LyC+cFnAsdhCsLNmOrxEwqKwxKMqJwPzGyLQDnb4FbY5HkbbIV0AaZMPOn+fjkKTxCR0Ziff0tMzbi5Svp8f3LFtNOBH2H2MnHjuRi48N7669saQ39gCyyqPfqqxlZsn8EpWKr6aYsHWQEQkbEe3otbp/boU0m1+GIP/7zm+Dh8J3w7fNHDvPwTsFXnPwPjeqK/lohsj9mFBlJQqRqwJMIshX5UipGtKPlPsZj7vdxrr7n991TVeL1VggSrPJxNdysKqtPWWFuJJuWpI7WyLjxoN+BXmJVvJtYrbr3Ybh9ji06VWG3ssYc9c1i9qt7swiuKMP9HjWSfid9SIjaleKvD0GsyLPhenvxcteUVEUvhE4wciaB5i0OXdBp8vxAUEQSg2oxElUUmQ3GZkiF6BGl9A2TLl9eWU6bK71i4zqbdXZBGTnO8oc8tWsT8x7eVr0/x8GpoooRaD+wxM5zxcDvO0muRkKkECRKs9HBE4lHgHFX9ew+f+wBMHQoxe9+/sAfxGIy8NGC1UmcDD5QjUe5BviHFdr01MLLyVPSlqs2S90SkLxbFvg8WcNAIHKaq90T77FZ1aB9s4qHAU/fWX9/ppsUiMpxicrUlpqQ0kSvgWVVd1NlzdAVEZGuf9EOjvfHp1b1RXl5zfBS+xWf6QYiRlDT2/RJs5fn7qvpQD40tDZyEWT8rsQTCwI0liuWKSFQ9xdH2M7GflWrgbcwqOk21bLl7ggSrBFyd4HYUyNMmmHIUkafHVfWLThx3HWxB5bsYWRqL3RtWc7s0YL+D/bHfyzpswezPqqoiMmDn3+78/vAth/dLVaSajhvUhny2RxbKZVSkYcjf0gSfKl9emKdpKSRK5PN8a7obhhA48czzjFDFa6FU26copXwkel/p/qpoGKJLlzV7W4vJfqUhF/G/o+6FsUTCUIPgOX3ok2r6rr6eTMw0Wc8LCYTTZ4YzDmr7QnovEjKVIEGClRoisjr2ML1MVX/fw+euxuqM5mEk4kuskNnDJscvASeXTtJFZCgF0rQNpv58TLHqNLu13lKuFusS4HgsyKAB+B/wg3jhdHfDKXNjKRCrScBmmBUmIlfPYPUJPaqgiMhBGNGMlmU9CnlaPpbYtdCNT1T10B4e32gsKGUyNnkTCupUHiNU0WuZ2FtnY/Uf/bEi+vcxa2mXRLwnSLCiISIjKK53Wgtr0B2Rp6dVtbaTx67BmmEfiSlPt2K/X4dSsGPPxxwGh2H9/rKY3fZnkYItInsB/8r0yaT2v21/zfTNNBWofn54I7m3lNIQHABvMAy5Ms2ii/M0Pl6aWe4UnupqqKuLBmxWPd9HKirMAhgqms+3J+OvQKaiEIqi81nNlObyaF1d7GUFBEmnCuQpCI3g2bXHyJY2fTX1sCJ6S565zNG39MVwkuzs92NggQAamcoBf5wZzji5PZfSW5GQqQQJEqy0cKuVD2H9mC7siXPumj6oCrNa9Xsqf+8GS1m0H/AeZhkb5HZ7AzhWVR9xoQgTKFadBmITg0h1erojBEhEfoAFGngY+doAOEFVb+2CS1xuOKVtfQrkapL7/5sUyNUsjDB2a8CFiFyAqYKRGhXNPyJr3d+AaZg6NHpFKGoi8g2sUfNATIUKKahUUvLvCAsw8j4UI66zsVrBXhMYkiABNC3IrEsxeeqP1To9gpGnF5ZnscCdY0uMQO0PPOGOOxWrEY1YxpdYn7gfYyQqjdkH13U1mVGozPXAIdh9ZOmoKaNm7fjrHXcQker8RyGffytnd5w41HoxVe/tUXePs8/lKErTi6LKyaSLrHfSr29zdam+XDlsGWTSpmrF3xsfk/tbgwByOVOqcgHiSfNQC7Bmv0XBGoX+U6ph001KQyVLY/6l8LFsQL56kuxMZLkunFufBXaZGc5Y3L6L6Z1IyFSCBAlWSrji+/swMnJyZ9LwOopd0wdtiD3c06rqh4TVb4Uv1H+s70Y2rLlYiINPQXXaFGueG1ed3uxMfY6bdP8NI223Ynavt4DjVHXecl1cN8NFr29KsT1wTUy9i1sE3+nK76WbRN2MrURHseTREz3n/n0xZvO5UFUv76pzd3Cc1Rjp+yFm4YsUtEjljNdORfOVRqyp6EjgM+xn67CeqP1KkKCzcKr6JhSTp0aKk/Ze74qfY+cC+DZGojLA3zE79CnY7020UPEfrM/f6tjCShoLD1ofC65Y5I43GrtPDcYstvMxd8CQkZNH/m7Kz6askXtCWHhR3q6oFJ6CL1BKC5ssb66uKp1qIlNenz5GVkoDKqA49a8lVFeZwpRKgyd2mCBAGxuRqO6qVF0KQsjlms7Z1OQ3Quy80TYNQ4T4/mb6CzTv0v48UsVk6suZ4c0D276A3o+ETCVIkGClg4hUAHdgK4ZH9QSRAtg1fdAL2CSgaXkv0IDHgjuyWRqexOxu1RQTp1nLG2EtIptgSYHjset+BWsQ/GPgxp66/q6GiKwGTKRYweqDBVw0WQRV9ZPlPE/KHXMChfXi2FOdD7C6iBpVHbU851peuDSxKzGrZBUF8hSpVdG/oyXjEFOlxmCTu/sxVTQhVAlWCriFlC0pEKdtsIWneFjEB114vihM4khgJ4wo3Ybda36MKdKC0Z1fYjbt8zCVNwTuxRbF3gB+oarnueMeD/wJ+52spdDu4HQsATAYPml45eRjd2TRSdoUe94EVfdbKzSrQyrUD0Eq5aLQ80hFpqxV0F1o2x9Gv75IZYWFWeDiz8MQGhvRbIHRFR1JFY16UuXzaG2ZEluliFypU7ZKyVR8e0iAh591bo1a4OKZwfQL2r6I3o+ETCVIkGClgntQ3ow9xA5qra6oK7Fr+qC+WH1NfBJOXnP6fvj6/e/p69djBOrdriI3Luzhn1i87ywsHfAXmMXrKFX9uCvOszJBRIbRPOCigWJ74LMdrQtzPbnmAFHD21Ji8lNMGfo/Vf3P8l9J5+HUtG9h9VT9sPFF4yy1++Fem43VlSzCep39oLeS7AS9G26RJB4WsSmWPhmRp8dUdUE3nHddrFn6d4GPsHYR72HEaE8K9+4vgGMwhf8CbAGnD2bx21JV3xWRO7H7z+rufY9gboMclt76KXAQGq7MfQAAIABJREFUpnaFbh8FGDR+EFv4u0j4dnSLIdZkCpr/+hLbhtVHAep5eKlU+X0jRKSnXEL7wAHFNU9gfarKkaM4InVKBBWBxizhkqV2DSm/MKYYYVINeTf7MmO88fiSMnKlxTVjqlorIr8BxmGE9bqZwfSvxD0qIVMJEiRYaeC86lcDw4B9ejLBbBN/u8qhMmKJiFfaoXEJcOB9uZvuKfe+zsDF/l6F9Yz6AOsgvzW2Ano28LevykTZEYu1KCZYm2O2trg98AVVbXWWICIjMVtcSCGCHAqqz32YIjQyqo9YkXA1gb/CJofxAIpyhAos3W8NrA/V9cBpX5WfkwQrDm7RJ27ZWxv7nYzI01Oq2jwurmvOXYPVQB2BhUlcj6V0TsDSMsdSIFGvY3VOEzElqi8W/PIaZte7RlWvE5HNgOeA3TGC9QimZi3CbNUTKYTZ5LH7R4g5JdYG/EHpYWzGFETjv6YRoSoJgYia+JYqTSKFWidiVrt4918RpKbayFTomgR7An36NCdSQQDL2s7ssDS+EK2rR4MQLYlNl3TaotYdmQo14JXc43wefsh2sgdVrv2d9Q0umDiAF2YG0ye1OYBVEAmZSpAgwUoBN6n+PTaR3q2zSU6dPO/ewC/X97YYP1xGS6yINsAm9WPuy9203IX/7lw/x6woy4ATMcJwrTvX4ao6Z3nP09vhai7WpzhBcANsohNPEJxdWrQuItsAj2Ofbwarj4jwNjAa+K2qntXNl9FuiMgkLJVwHC2rUxE+xYr364DLVfXcHhlkgq8E3D1qHYrJ00AsLCIiT89352KEG8NWGIGKwiSuAl4EjgJ+gFlkfex35W73+u5YG4s+bswfA0dtmZ76QZ0ufXW4t9ZSEcl/FLxd8W7+lXeyNDwDfM8d40tM1Y5+73JYm4L52KJXgAVWALCGrMV4bzNSEs+8aboA9w9tIj/FRCr2b9eQNx7y0AyZjDX0lZLjiEAmAxUZU7Bq60yZagci2x6qVl8VqsvGUAiKQyYawzqeyP6XPDl2YB93zRAQLPZIVYpIDiOiU2YG07+Sz6+ETCVIkGClgEtl2xvYsacS10RkJ4zcDALGCl52e3/vmzNS8U1M2XgUOPy+3E3vd8G5jgZ+g03wL3LnPQ6zn10E/CGpg2kZri5jAsX1V6MpE3CBTZD+hBEOD1t1jvAGMBz4uqo+0VPjbwuOQJ6AKVXx8ZYjVrXYRLIBuFhVf94jg0ywysH93G1MMXkKKA6LmN1DDa+HYvHlR2D3yauxQIm1seCWvdzrgpGd32H3z30xJaoaa5S9ECNc03etOGRkqMFsQWpEPAGrg83SED6ZvcvLkyutT5yH/V4NwciTYu6EPu68HkA/BjLR37GJWDSrb4rsfhrGSFAJETJpx3218eFUVTYl75XtPVWRgWyOpnj06PglwRYahpAPCjVcrtYqTtSaeEE2h+bzBLlGvtBPeSl8PFyTsfnxbJoCaRCRbyDebGxxZ87MYPpXtnVDQqYSJEiwwiEiJ2HEYnJPpNY5JeDnmL3sMWINHVU1t2v6IA/wukiN2gVTnoZhE4Pj3L+vwiwo31XVN5b3PF9FuDqpiRTXX/XDwihGYOpW1Cw3mjApFvDRB9iku+xJnYWrKfsrVgPitbJrZD9qBC5Q1d/2wPAS9HK4cJ9JFIjTtpj6HidP7/eUfbSFMImrsYWRg4GTMStftMCwGCNW/8AUo/MwlWp1LGTmLEyxDQF2q/zWlarhERGRihBonneDV3g/eB0KfenyWL3Vh9jzYAfMhr0xBdtfEyZ6OzDAG9ZyY92UD74H2VyBTLW0r9cGm0r5eJWVLW/3fSNUftQwNzbaMEQbs9bXKmzh2+qUrzhUFW1ohGyWUEMeCv79ekD+yF1k/xeBYGY4Y4VbpVcWJGQqQYIEKxQicgT2QJysqh9287nWx1SgrbEVze2wWN0HVXWnLj7XesB07EF8HxY4sBCrj/oNtqr6q6RvUNfCrW5H5OpUbLW6FHksen6xqh7Tg8NrN5xqOh2LaG4Jil1LDqufuqwnxpag98AtOGxLgTxtjqmz8bCIHm+7UBIm8SFGoKZjKsf33FclBZvuu27/JzASda7bPhxbVPg1cFGp7XfXikPmi0jZ36El4UKeyt0T0Y6c+wqw36sa7Herotx7ATw8pqT2K6hTLV4sIF7LpCsWTNHyMQSvptytDKiuKpCoFo6hoVOpFi1u2U7YEqFashRVDRbq50OeCx7qsYbxvQkJmUqQIMEKg4jsD/wB2EFV3+rG84zBCNueWM+hK7C6mglY/cwpXXiuQdiq6VTgZSyR8A2nOPwFU8O+o6ovdtU5E5SHswYuxCybPjYlYV1vAmvIWqqozNe5z78ZvnBSQP65nqrTay+cinAucAZtq1Q54ERVvaonxpZg5YSIrE6xZW8cptRG5OlJVV26gsYWhUkcibWBuB64BguImILVkO6O/b6mMVLzEFYP9T5wAHYfr8DU/TSm4p7e0u/uLhUHLvQlNaDctkXhAp7J3QdGxpZh94pPMVvhu1jgRTUFQtXMcru2tzFr+Ru16dLDa4NMtSMG3etT0/zFmuqCra8NNAVcLFxUnlCJFPpbxd6j9Q15crkHsICPDbD6zhvvy92UEAiHhEwlSJBghUBEdsMeprt2F7FwE4uzMVXockwREixOdzXgYFWd3kXnSmNk6TvYA/m7qvqA27Y/VsNzFdY4tsdSCr/qEJENMVtfHkhv4E1imIwiChkJNM9H+s6nb4cv9ccCKmbFvl4pXeleERCRsVgc+oRWdgsxQnW0ql7fIwNLsELhghrGUkyehmALRRF5em5F3m/KhEk8jqlQd2IpfN/C6ptGYel7UTPrKzHL3iKsIfd5WL3UEMyiewtwgqoubOG8awM/Xtff9NjR/njPE79Z3aFq+OOZ2Zvup9ALL6ody+AWX9q6Pg+f7dPTSBeFcZbbsRUyBW0TKt/Hqyqx+VVVQirVLiIVQV3gBAtbKEsuo07l89lAltV7UnwBnwKj78vdtMLvjysDWlvpSpAgQYJugYh8DbgB2Lc7iJSI9BeRi7AVzxDYQFXPAdbF0pmq3WvLTaTEcA6wFHvoH6uqI1X1AREZKCL/AH6GRb2fnRCpnoWqzsaCHVIg4XAZTSytEV9SjJCxA7Ekr6OA57Gmo9cDi0TkSRH5g4gcKiLjXXx/T1/DHKyXz0FAS3UKHjYJvFJEDuypsSXoOYiIJyITROQEEbkJq+t5FNgD+7ndHxikqnup6q9U9YkVdb8RkaEicjLwKqZkzAE2UtVvAC9gduuPMafARlitYx3wI8xidzywI5bg91OMRI3FwmbGqOrB5YiUiGwhIjdjDdW/fD94bZ47T31st1rgZRHv76o6R1VnYOrvMuAebOGiDluAaRVpMrwZPIc269JbAteXqUW0QYgkU2IlFOkwkbK3uYCKdBvWxBh8z/elORMcDpzfoZOvwmijW1iCBAkSdC1cj49bgW+p6uNdfOxqrIHjKcAdwOaq+oHbdizwZ4xMrdUVli4ROQRTnGow1esnUeG2iOyJWVBmAJu11SMpQfdBVa8Qkd0F9m5hsTmF/TxGhe+XA4hIXwoBF98ALgQGiMhzFDcZ/ri7C/bd8ae7ZqNXAd8ss5tghOp6Ecmq6r+7c0wJuhcikgG2oKA6bYfdvx7FJv1nA3NWll5jLkxid0yFisIkjsNCfgB2FJHL3TaPQtT4xxh5usP9fx9sop5x+4zA+kLtoKqvlzmvYCEWp2Gx7pdgVsL1cmT398SfhC2UHIypt9cA193bcGM29v6/YG6FJ7GAi2xsfGWxBmsxXjYjVCUMQ7zW6qKi5L6W0Nr2TAbx/ZLX2k+GmkHE6qwWt1NUavmn67vYz+BXHonNL0GCBD0GERmPeeC/r6r/6sLjprGH5U+wh+E58YeuiFyFPeBnAVst7+TDKWvXYdHcNwFHRCvAruD7EmBn9/qDy3OuBF0DsUbJb0/wth0xWNbAF5ucBJonS+PfHwvu2BP72Wi1T4qIDKE4PXASpn7G49lnqeoX3Xc1ICKbAA9g/XTKIQ9MU9U7u3McCboOjrxvQ4E8bYH1VouHRXy24kZYHi5M4ghscv0BRvZvVtUlrk7qUGyRawgWMJHBpuhPA99T1RcdofkGRqIqMJvdOpj19ghVfbLMedNYGMVp7qVfA9Mja66I/Byb557ZytgFU8e2wwjVHzCFanhr1+zhsYPsi+fuI4oinu8S0VsgRb5vm0qfPnGLn+8X6pk8DzJpvFIiBdCnxrZ3EqoKCxYWxaYDzWx+lujXYLHrzTH7vtxNG3V6EKsQEmUqQYIEPQIRGYWl2p3VVUTKWa4OxhSDdzAr3bOx7WnM7rE58LflTW5zQRY3Y5OcR4DtVPXT2PYdsVXP+4AJK6rQO0FzqGq9iOw6O3zm2Q28SVVDWRNQPtX3eTN8YSwWlX+diExR1aCV48wH7nJf0WRsFAVydTowUUTmU9xg+PmuDLhQ1ZccsTsTs0GVzuBSwG0i8nVVva+rzpug6+CSJ79GgTyth9n1HgV+CTyhqktW3AhbhiNJB2AkKgqT2EVVX3Pbx4rIeRjBasQCIzysHuofwBmq+pGzSe+Fkagqt+84LK59mqreQQkc6TwKOAkjW6cC95VZJJuGJQC2hjMxVetUYIZPqrGavsMaqSNLyw5Jr6SkShAjQZ4UyFIJqZKUj4hYr6eIMJUSr5SPeDHVqSXC1EF7XzOo2rGD2K3OLx9koY1Zd8pm205avkGsOkiUqQQJEnQ7XBDEo1j/j991wfEEa+D4M8z/fqaqPlSyzyDgTawh7zGq+rflON9q2GRhLyxW+GBVfSm2vRr4BVYzdYyq3tXZcyXoXrgo/j+CVA9heFhNP6+WxXzBZ7soejY2Kfvlcp7DwyaY8QbDG2MJYXF74Cuquty9WtzP+iNY0lYpQmBqFIaSYMXA3bPGUBwWMQyL+o6Up2dVtWFFjbEtxMIkjsTqsx7DVKg7VTXntu+CpfJNxqxyQ93bG7CG1Jc4xUowS+AFWKDEF1jLiiXAj4HrSsmRS0Q9ETgW+B/WsPpZysC5IB4ARmoLDYdF5HtYH6tvAXfV0K9iC9mxRhAEj9n6DPP4uCjBr48/gDGVGzPYH4FfF0KoRasYxe2sYn2lfA9JOf2ipWhyGxRUZIqJS7nwir59lotQaRjCoiWQzxfOW0KmVJU59S82jKxfs9L3iwI2VER+fV/upjM6PYBVDAmZSpAgQbdCRPpj1r7/qOr5XXC8HTAVoS/m1/5vmYfuRMzuJ5h69Ewnz+Vjto9jgQVYUtp/S/bZBmvGOwuLpi6bLpVg5YCbxN2wvmxx0OqM9Dx8QgI+5YPwTX1+LPZ93E1VX+ji82awNL64RXAtLGkwniD4ZkuTv3ac4+vA7ZhFKg7F6k0eAdhj2PGDsQnkBtjvyOvAjXd/dnmP9xtaVeEI9QYYqdje/e1T3Bz3ldZU0JUFTkE7FFOh0lga33Wq+onb3gdLMT0RU5cGYIESit03TwNujBGuXTES1Q/rMbUjVst0LvAHLem9JyLjMNJzAKZqXdIOO+4ZGJE6oYXtB2P2vr2wZMChm8sO1QMY7EcZM4HmeVBvBUyJ2rTPVAZ5qyP5ANQuTvMBaAiqzQlPnAR5XrGFrzV4AplMNE4jOCLFx+8KMvXlIgicmhaLV48ep4uz85Y9vez2s7Zl9wXV0ucqTO1+Bs/ba2Z+egtxgF9NJGQqQYIE3QZnBbkPmySetDy1So4g/RxL5DsX+Ge5iYhTHq7EVjjHq+rnnTzfjzH7lGLWxD+UbK/ArCmHYzVgt3TmPAl6Hlt4O27cj0Ev+bG45EADntJ7X6xn2W+wSOaJ3a0SuEno5hQrWIOwYvu4gvVRe393XAjAf7CeanFo//SwPbceuO93gH0xxarKbavHSNVdwLF3f3b5guW5rq8iHFnenOKwiC8pEKdHgHdXlrCItlASJrEj9jN1NVa3FYXsrIPVQh0KzMPS9qJ6qFexZL4HVVVjqtX5WJ3fa8DX3ekuBX6qqvHEPURka4yIfQ0LhbnM2WzbM/6ngbNV9f4y2/bEFLXdsebpGwJLtpJdx/aV/k37qYY8oreToUonVu0iFWFFsZfWEZCmuPFSolRKpjyveY1SOahjaikfUinEd1Y/VzslANXVzXpCdQQahrB4SWFsYWjXESqEAaGy6P6l1w6MvtdTvQPSQNXMcMZKaTtd0UjIVIIECboFjmzcDnwCHLkcq+3rYaRmWyxO96py1qhYItPR2IN6U+1EjyARmYal8A0ALqMMCRSRTSnE/R7bWcKWYMVgqn/gRNXwYRGvKa0rrzlm6QPUsngfTLX5RFV7vCZARAZTIFaRggXF5GqWqrZKeMR6U80GKgHSUsk2A/+PKr9vztUSlkMWS4vb4u7PLl/pgg5WJjgivDUF8jQJs3E2KU/xesreAqcCHY7VOr2PEaibo9otp7jtiqlQW2GNbtfG6qFCjJCfHqudEoyMXYAFUMzCapkywLVu3yaVwx3/6xiJGgn8FrimI/WGIjICU3xXL30GiMj2wL8wRepobNFhAbDhCMbKONkUX1IEmmcZi+nDanh+Cs/zyyf1RcqRqhGU4nMV75tKGeFqK9WvZFougwYUSJyqHcP3obKic+qUKjRmIZuNvaRWG5XP2/k9OfzeZX+/tuMH/2oiIVMJEiTocrhVzZuwRbQDS20b7TzGKKxR495Y7PgfW4oXF5FKbAKzBTBDVcvFRrd1vomYhWRdrM/IYaUBEu66zsCaTJ4CXN9bVpoTFDDVP7AaeF9VB4uIhBqSI6uP6x0SEgZYoMQzWOPl/63IsbrJ6EiKydVEbBIbTxB8TlWXlXn/xcApWw/Yj37pwU3pY60ghy1GbHb3Z5cnP9sOjuTGwyI2wHogReTpiTgp6E1wxHB/TIUah9WHXhMRIrdPP4xgnYiRphpgTbc5B1wB/CKeNigiU7BwoOHAg+4cfbFFthNLwnsywCFYEEQjlsx3SyefHccD26jqoSWvb45Fyh+M/Q79GGsKPBazLzKUNRksw6nTpawlG+BLqik4oiNoyqCIvxiFSXSETKkifftYHVXpvstDppbVFqlkqorW1TuypiGw+r311ycKdTuRkKkECRJ0KdzK4lVYb5BvaAebRjp//lmYdeTPWJFxi5MUERkOvIStep6uqr/u4PlGYMRvOyyq9yB1valK9lsfq41ahCltH3XkPAlWLkz1D1xPVacr4Yb11Da8pI831LG0P1bX8jqWVPU3YBNV/XKFDrYE7ndsHM0DLt6jOEHwZVXNThn87e0q/KrH/BYFqWZYBuxx92eXP9bmnqsoRGQ0xWERI7A6zIg8zSq1pfUmOJK+NUag9seu6WpcmERsv/GYle9bWEz7OEy1V8xKfQHw17hyJCKT3eujgP9itU5D3TmOVdV3YvuuBhyD9XaajZGoB5bTEj4TuELVFTzR5HB4EDi+gqrKfjLwL4rmv9DPKpUwsruGmMJGJTVsLbuRaoFMRcNrP8kyO6B4hRqosgjVkZziy5dBA8vWZJFJd4xQtaBKkc+bMqWA6i331l9/QPsPmiCJRk+QIEGXwT2gL8EeuLt2hEi5h+rJwAnAjcCG2kZPFRHZCqtFSGGhAe2OgBbrO/R3LIHvPWBbVX2qzH4e5v0/C+tj9ZdEjer9mBlMfwPYREQGAi9g9S1vCd4268nm6w9j9C15cvk39fnpmK1ppYGzzL7hvq6DppX9jSmQq+OAdUTk1S0H7NO/yu/bNFFsB6ox5fUrQabcfWt9CkERkzF75CMYAfgLRkw7rJKsDJjqHTAcWyx68H69JUUhTMLHCNSGUZgENN3z9sBUqM0xO3MVZusLMTvjGcC/43WrIrIdRqLGYi0kRmD381ewhbUXYvuugRGoozC1aC9VfXF5r1VEBmCLDNNir40C7gXOHO9tNmANWevKaFtIIM8GD1DLUoj9fjRSR0gexS9ShDRSjqQjRIpCuEMYWi1VyevFKPN4yWbRTEnKXxhCLg/pVPsIlar1iyolUpHFz67tHcz+mKADSMhUggQJuhLnAjtgyWHt8rg7UnMC5pG/Cyv8f78d7zsaU64asMnAO228JXqfYKufP8RWVg9R1ekt7DsW6xvlYQ1d323PORL0HqjqQhE5BCuw1w1ly3eHsMbavvh9fHw2ZMtdBsrQ7y3UeVes6LG2BldH+Jz7+jM02bc265cafLtEEWXtg4epFqskXM3YZhSI09ewe8GjmHpxIfDWqrBoMtU7oFpVXwatyZEFq4v7N6YGPR6/RregdTh2P67DZvWDMNU/AB7GwnieiJ/DJZpegFmkr8Ma854EfATsrrFYfhHZACPq0zA7Ybvu9x3AXljoRa0731BgJnBpivRDq8vId1OSjpUg+Wzkb8PTQfE63GoM4j19nVEyjqqwT8Gi18mfCNUQxAPXj0oBidv+fN/ITFCer2t9A5LJNN8QBPa+OKEqJVaOMNGYhVzOveQuJAzRuobQWf4uB06+t/765W7X8FVDQqYSJEjQJRCRH2JWkMntqR1wE5ojgHMwS9IOcY9+K+/zsJXiI7FY3Q07QNyOw+JwU8C52kI/IUe4jsECL34B/L43RBgn6BxU9XER+R1wcD8Gjvel8GgUvNo0Fb8QkdtVde6KG2XH4WqoHt1j2PEdsto6VHT1eFYUxPrAxcMitsLU6Ecxi+8Jve172168o69sNpYNB3niSVorwlGsO+YDfasoAt9ZmE/EaolmYYrVBLc5B9yApe29U/K+LTEStQFmiY1qShdiz4J/xZL8tsMWzLYC/gisq6pfdMMlT8MWRiJyeA/2Pb46Q+WsFOkipiHi0UdXI2qRALCxbMMghqGArx5eZRWgaKmi03SMllUhjddAeZGkFd+mSKQ4iaAuzKIZ8nmz4qVSzc8XhkaUPLGQiybi58Iqslk0FyNp7vXGfJ0ubZj34CBv2H+AfyY1Up1HQqYSJEiw3BCRwzCL3uS2ku0cGToQW/19H9hP29kHyq20P4gFTdyPWQnbXCsUkd2xOq7V3d/fbynpT0TWdPsMBLZX1dfbM7YEvR6/BHbM0rBmpVb38wrdNytArgKuEZHdO5tKuYLxBfaz3xH02n5pzroZD4vYGKurfBSLwn58ZauD62q4xaqTgVP6M/ihQTpsvIhc8kFoREqsh96eGInaGFvQCoGp2PS/DkvS+30p6RGRLTAStTEWPFGPLYrVueNdpaqBiHgisg9GooZiQUIHdletmXM57AIc4wj0HZhV9afAf3M0+tI8xgEFxnmbkaORhrCOQQwjFasvDOvq8Af0N7LT0OgixMMmjqSe4PnNg12KiBQYsfFMnZI4aVI1pSpqnJsPC++PBgjooiV4A/uj5Zr4gtVbZXMFJSoIio4TLFnWpEwB5Klb+Hz4wBQl/GVb6aAJWkdCphIkSLBcEJH9MPVmx3LBDbH9BHt4/wyz5h0bt3+04zyjsVXTIVgoxWnteM+GwHRs5fQe4FstTaLc+L6NTSD+CPyyM9HqCXon3OTv27P1mZcmyc6hr6k8UPExb/vz+OgKTA09AfvZ6G24Glu8qG7PzqEGgSDXduuIuhAiMpLisIhRwFMYeToDeKalJNBVEWL9mf4KzAUmvaCPvRfbNgBzBJyAkeyFmC3vG5iV71PMrn2DlvRZc2l4FwCbYr8H87DE1cC9fomqNohIpYgcjiXzLQZ+hTVt7251f1fM5roU+I8gH6zF+ifN4bU/Ct7aldQE8/XT3GCGZUx9FpcC7rOmrANAKEFZZSioq0PSjmCV9pMKlVBcuASUoWvxfR1RSvlIpsLUJIBcDo01zrWdSt6rSrhwEdKvT3FT36bNaucOw0LfqOh9MYtfhAqtqhjJOi9+yFt3TJQpJw6UoXOBu2aGM3q9vbWnkaT5JUiQoNMQkV0xC8hu8eLiMvttjzXcHQCcDdzWkXoEEfkapkRlgG+r6j/a2H8I8E9gJyy++CBVfauV/YdidSbrAt9p7VoSrNoQkV19Utf3YbUKkBsXs+BobNK4K1Yz0uvUyj2GHT8A6/dW2Z79A83z8PwbwqzW/x44eWWqHXKLHutRTJ5qiPV3Al7srWERywMXX/5zLFTnJGB69L0TkY2wVL4DgYewuPJJWH1cHguJOAe4u1R9Feurd77b/1IsWOI4t/ky4EJVXeKI2nFY64jnsdrUR3rq50dErnXn3WYdNt54NOPGK6pv8sKSMbLBgDQZT/BYwkL6+0MQmis86vpFRa8qiiCuca6z4eXL/Gj5HuJ5mPKlTcdqscbK9/GqCr+OqmrBECIQBBZU0dJ7BcT3LS49nTH2pormg0JaINhxsq5GKlS0sZnbt1FVz/xcPzhrMGsM9vFrReTKmeGMH7Vw5gQtICFTCRIk6BREZFvgNmBfVS2b+iUim2EP9/WwFcwbO7o6KSLfw1ZB88B2qvpcK/tWYArCocDHGDF6uI3j74dNCK4Fzu9olHuCVQ8i8guscWga+AxLebsei8Y+Futh06uKtPcYdvzJmHpQ09p++TDHnNrnmVP3fPRSFjhFVVeIIifW221TjDRtj9n3aikmT2+sTIRvRUCs2fgfsdS601ywio8pTj/A0grvxj7DtbGpet69dmG5+6qITMBI1NZYSmsfTG3ysTqk01X1c6cM/ggLr/gv8BtVfaX7rrY53M/JZ8DdFVSu9TX23MI9D3BxD3gugyXQADwh5ZVvFRAE+SYyJYil70VpfCgahMUJfyjip5pZ/SI7YFlk0nglgRJN++fzaL68QtZ0vZ6papGVDzALoZS3AKoqWqJMhRrmXtEnHlifiTtlpCL6MD6YGc4Y0+KJE5RFR9J9EiRIkAAAEdkES4Q6tByREpHxIjIduBPzrY9X1es6QqREJCUi1wB/wuwoI1siUmK4ALOUTMP6QI1ujUiJyAARuQGrldlPVc9MiFQCh3OxCXs9RsqXYhbQjzEb1DmALZI/AAAgAElEQVQrbmidxiWYUlAHlPs9DFW17qP62bUxIgWmBv9BRBaLyN7dPUgRqRKRHUTkHPl/9s47Tq6qfOPfd2ZreoOEQKihCKGHXkILCAhIB+kCCggoiHTEAggKoiggoPzoioggKBB66L2HFhJKSAIhhPRsmbnv74/n3MzsZnazNZtyns9ns9k795577p2Zc89z3ud9XrOHkQztJlRu4S5gE3df1d2PcPfr3f29ZZlImdlKZnYPGscOd/fjwvYzkYX5WSg3tQKRndWQzPpqZAKxT+Nx1cyGmdm/EDF7Fn1uzkeSyUeBb7n70cDyZnYLiv47qsl21KImUgHbIbOMdYaywVEUqe2MzHwiJXjTUjz3YLpnWCaLZRvWmMp5Pe/6S9R7HTmvJ2Q7FZz5Woj5ksHibWY6X2Vlaee+BldQ+Le4702ezwwrK8Nx8p7zxJNkIuOf/IpJf89R9+9g4jQHkeSIViJGpiIiIloFM1sLyUR+7O53NXptCIpA7YMmb1e11GmvUTt9kZ3tJkgDv2VTRMzMjgCuQvkgl6LoUrMDWzCkuAERwnPa0seIpRtFOXq1yB7/LDRZ2xx4HEVkn++6HrYNuw86aTiypt4HXQ9oon0/cMVDX177MvApknIVI61TNRnYx91f7oj+hO/6NhQkexsiyVkadXq2k1zflmiEqNMJKHJ0NcpbXRsZQByAIk6VyCq8AkWhZqH8petKOa4G2/ILgRHILGIqGlN7o3H4JPTejECmEhsDfwT+0hIH186EmT2DCPe67j51mG3+6iBbeRPFlhoWyU08gYyRzZSwDXDHSTCKbMuLkPccL+QepJYautOLzbK7kMlkG0SvGjbXKDqVzci9r4RhRePjfE4TaX46zRdudoYlyc24FxrLZEUES/QlR+6l2mTOgdW56krgy0fyd84EGJk50IAd0Xd8dMyZaj0imYqIiGgxTMUPn0KykBuLti8HnAMchWR2v2urW5aZrY0mUcsBN7n7MU3stx3K11oJFfk9fmGRJTPriSYJuwHfb40BRsSyhyCduhpNSu8DjkTGBlcgi/2Ngv34EofdB53UgwJhmvzgF9fMTF8LTnDj0XerMerQ5Pw9YE93/7jEPk3CzFakYb7TasCLFMjTi3Fxo3kE+d316L04iQKJWhMZ7myGCKqFfT5DEs9/lpKnBmv0n6Mc0ytQROty5AA5LpzjOWBfRKJ6o8//AiYVXQEzOw7lvI509yeCAcdjO9n+VRmxnAb75y0hY1kcJ2sFHqL5cHHUakESNtun82J+FADlVLB92XfJmAhMKRKTeDI/x8nKiqJRTRCeos7guZyK6aabcJ/ncyZ9mn//s899bE9g6EblOyQDfGC3Bi1lspAJJDJ0A+PSUXNvPa/pE0a0B5FMRUREtAjBpOFptAp5ZdjWCzgdPcj/Dlzk7l+04xy7ojysSuB0d/9DiX2GognDxsgm/RB3/6oFbY9AcqHHQtszmz8iIgLM7E8oz2QesstfHeWNrA/k3P0HXdi9ToOZVQAfAUNKvFyHolRlaEzYt1T0KJhFrEVD8tQL2VWn5On16JrZMqxia/XOkLlxKl/sOJsZv0aGIiei4rhPIHOJoUj/VYeI/6+Bx0tF64PK4OfIXOX3wOuIJA0FvkKOf48BRyOb9SlI8nff4lIiwMwORAsec9B3swzJGvPb2d6DKjNV5SJEDcmLu5Mnh5EJkSij1udRbd1CJKtQq8mBhDxzfCZv5J+iloKz+7Zle1FtPdLOzCdfZkbO68lR72/Ujc5/q2Lzsh6ZPunZsUw5Vl6Ok+SzVpYt6pcD5kk+cU9wz5sneZtUP27KuPq3nq6n9h3g/fDz4a7djqjxJDmdJDkP6KW8KXvF9HmoAj7D7G+j5twyo2PvfEQxIpmKiIhYKMysDxqc73f3n4d6HiehVcpRwIWtXaFu1L4h96lL0Wrq7u7+aKN9+qJI1O7Au6heyZgWtF2NTDAOQnbs/21rPyOWPZhZFTKeKEeT/6NRAv5WwL+AU939/i7rYCciXPtYSkeoQBGPldB39i5USHttCsRpW5Sf09gsYrGYiC9JMLNdNmKbe/uyfJUB05iS5Ml/9C6vjMqTOxrZmyeIRP0blXYombtkZmuivL/dUd2tp5BMcBNgNpKBPohkhCcjUvZbd3+2M6+xtTCz3YBb0ALcN+5+Vh8bcOeAzAr7V1I9doANXruCSjNrZDkekPMcr+QeJUc9Paw362e3JpspX2Bf94SX6kYxs0Tptf62AhtmtyVDIbcqwZnmX/rE5CO+Sj7PO14G0NP61vfNDswn5Cum5ifNc/zeVavWX2e58pXXzVpZVb3X5r+o+/jjafUTX1uhfHWvzvT8Okv2xTnJzL+Pmfdss+6Uu3U/0oCeQP2oObd0Sh2viKYRyVRERESzCMUPH0aWs6ejJOafA68A57eE0Cyk/UpUB+cgtLq4ibuPL3o9i1Yej0Mro8e6+4MtbHsL4Ga04npyzL2IaAvCCv5zyLjhVuSO9gWStd6BEu+ndF0POw/h+z8WWWmX0iXlgC8pSAanAXejCfrT3kztuYiFI0iorwBGbMd3+ldaVfdARi0hsXG8w2eMrUe5fVejPNVJTbS1BiJRe6I80wdQ/bEd0fv487DtR8gR9R7kzLfYlQIIbrL3Iunh9cCx62Q23XqwrXpFhkzI70ujUVaSTCWeZ7bPYJZ/Q9/MQLplejYh1cszNZnEG/Wl/Yx6W39Wzwyjh/Vhrs/i42RMMk2168PJAY0daQRqBiqz8H7RzwfuvsQWyl7WEclUREREkwhSn/vQZOlB9OCdAJzr7i92QPvLI6K2PtLmb+RFxTXN7CwKRSHPdPdrW9HvCxEBO8Xd/9nevkYs2zCzw1GEswwYg/JLbkROk+sgqdtS+UA1sx7Ah8AgShMqUI5VHYpM1aF6cr9fWu9JZyNE649EsrongE0HMWTyWmy0UY5czyqqcJyxvD3jc8ZdAPxfU/l7ZrYacuPbB9mn341yXPdD0azfo/H9R0BqztMkKetqBDfZh9H9+RgZIg3bOrv71O7Wq8Tn09IDG2x1d8yMxJNQSyq7AJFKkfccz9Xdz7zS6XxO09+LevT8qkJjxc7u/mbzVxixpCFao0dERJREiAjdjnIcNkBRqZPcfecOIlIboknpBmg1dO2USJnZgWb2FdL7XwP0agWR2hC5sK2PIgaRSEW0G+5+G3Lxm4omTzNQlPYZYNXw/6UKZraCmR2EJGBTF7L76sgA4TI0abwcmG5mh3ZuL5c+BBneo6h202iUs/fJF0zY6inu7/kiD9d+yoeTp/LFDYYt7+5/KkWkzGxVM7sBjYcTUb2o5YGXUETnRkRItgD+iSL4q7n72YsxkVoTPS9OcfdR6Dr+AzxWTfcFCE1qKlH4f5EpRMbAIGOZhVqbO07fzKAmuzV/t+JDpLQA5QBfBSwXidTSiRiZioiIWABhVfR+5Aj1BVplvqejVpnNbF+U/1SNtP3nhu2bI9nUamj19JiWOnuFoo1notyrnwE3x1XxiI5EiNC8guQ6D6ECvrXIHfI/wBbFEtUlCeE7P5SGZhH9aGgWMR5ZYy9H0yvxoCjWH1EOZE9kp36Euz/WWf1fGhAi6meghau7UcFdR656WRThGI2i7s82Nb4F19XzkEX6tSjS9ANEztKx/Rm0AFCJTCfuKOX0tzjBzFZCn8NL3P2GsO15JP/ebYvsrtaTPhWN60JlyFJPLVN9Mr0zA+iR6VMowjv/FpZ24yu0k+P93EtMys//eqelAkphbnitEtnRb+Xu77b9yiMWd0QyFRER0QBmthFKYB6MckP+1lSNpza0bUhuci6yVz7M3f8R6lPdiVZOnwMOdfcJrWh3HZQbNRPlVH3WEf2NiGiMYEv9BIVJ6WHoM3svkk2N6KjvS2ciRJ43oKFZRI6GZhHvNjaLMLMByABmAKUJVSp5SlBEay6a/Feg3JBD4up8Q4zMHNiz3uueyZAZVkftvMl8OvUTPhickM+i+5hFRj8/dvcPm2onkI1zkavf9SiH6ntozM0iI5UXw7bPEIl6YEkwBAmfu6dQuYzfhm2DEXGvA2b3oPeQ4dmdii3BeTX/5HzjiB7WJ9mifNdM1hasL+XuYKVrRQHkPc8ztfemTn5NEak0GlWN7vf9qCB8s+YREUs+IpmKiIgA5ssnfoWKPM5ERhBfdmD73VDy/p7oYbQNehDejKQa44DvufsrrWgzgwjf+Sh5+i9LwsQgYsmGmZ2IoqB5lBOxFlr13xd42N0v7cLulUQwetkMEaftkRvhF4g0PRV+f9qSaK6ZDUSEqi+aQDY1sbRwjv2QC+KxYd/n0ULKJ+25pqUB/Wz5/uuz5SflVPQwMxVrxZnB18mrjAZJ8g5t7l6F2l3nAIcCf0UOfXsDFyMSOw4ZCO2F3uffufsLnXldHYlQguMx4FF3P6do++XIbTCPirbXZCmrWs4GA8ZUn0SOguv+mtmNWCW7Dhlb8OPq7uTIUWYVCxAqd2dyfjzv5Jqs0e1oISKDnm0GHO3ut7f5oiOWKMScqYiIZRxmtpKZXY8mOD2R2cSmHUykhqAV0b1QPsXKSKs/HU3sDnT3tVpJpFZDOSwHAFu6+zWRSEUsIvwFeBVJ/N5FK+NXoAjM6Wa2cRf2DdAE1My+bWYXm9lT6Hv3B5QzcwOwlruv4+7Hu/ut7v5JS2WxYWzYAH1/DShVJ8rQJHcQ8CxaqV8bGQdsCYw3s3vNrH/7rnTJhAn7O/5eGeXdrag+UcYy9GFAxrDt3X2rpoiUmQ02s6uQ9HIesC7wBsqR+i1aFBsNrIIm+9u6+/5LGJGqQhLaV1HULd2+KqpvOA8RqVqgIk+OL/wzvvBPi4lUApClrCSRAnAS3q5/jjqvEaEt+pmSn8CYXJNpwqkdfQaRqsnAqpFILVuIZCoiYhmFmQ0IK3tvIjvjn6MJ0s7ejsK7Jc6zJUpsXhflm1yGiir+EDjH3Zd393+3oj0zs+PRiu1/kazqo47qb0TEwhBIx3FAd2BzVAzaUOT1DOC2MAlcZDCzgWZ2gJn90cxeAyYBZ6PJ3kXACu4+3N1Pc/d/t9fK3d0nAhshI44skvM1RmoF7Sgq9RpyjtsEeAdFwb80s+tDPtoygbC4dC/wm1pqejhuwPzJe+IJCfkPE09K1nUys0FmdiW6hzk0to5GUadrUa7Ou8g86C1gXXf/YXMSwcURZlaO5N9fAj9KyX74rNyPPl990D2opek5bQbga59Mron60I7zjX/J6Lq7ebNuNF/kP+az3Ac8XXsPb+aewim5TpdGX2vC738iA4+JbbviiCUVUeYXEbGMwcx6IpOGU9HgfxFyc7oG2Kkja4qY2ZFIt98drUhviJLXr0PFTluVWxLkLH9Fq+tHtrfGVUREexDqmD0Q/nwN2aVfB/QHJrr76Z10XkPuecVmEcuhCFCa7/Squ9d2xvkb9WV1dO09EbHq28SutWiS78i84wg07vwNfZ9zKIfnV4u7EUJbEfLUfoQWrr5ClvqswCq+BsPMSeaVUf74HGaWv8ULg+qoGe5emP0HeeWZyDjiFrQwtSYiqEMRaZiMcnZ+j/JdZy26K+w4BAn3TSg377vpZyJsvxvdu3XQYsHb6NmysFbZsnw3ulsvivOmcl7PJ/n3GJ9/p6XdS6V8CSpyXI3Mku5oaQMRSxcimYqIWEYQVspPRKvVjwAXuvs4M9sFOeh9291f66BzZVHy+QlAD7SyOBD4H3C4u89oZXuGkqavROTskuJJRkREV8HMfoa+VzOAIWilfD+0OHFURzjYhQnk+jQkT05Ds4h3ukrmaipq/DL6rk+mUMC3MRLU7yxazT8RRfOOQ1bq3ZBs6xzgmiXByKOlCCUbbkCEcj10D9L3azZy2/unu3sY7x5ERY8vNhXuPRNF925DLomDkLR0U6AcSS6nIoJ155I8Pobr/yOwMbCbN6w9eBFwIMpTBBGr/Us0U7L2U5Yy1i7bhBUyq2JkqKeW8bl3mJCMbU0XE3S/eyBSvENURyzbiGQqImIpR7AMPwrlc7wOnO/ub4fXtkJFefdz96fbe66RmQO3Tjx//hdMWPtdXlkOPWxAK9cHtcU2OkwkrgW+haJRr7a3nxERHYVAdP4LrIHyOg5EhOBolKO0obt/08o2K4DhFIjTNmjSVkyexi9O1v9mth7Ku+yGDA/Wamb3mSiS5WhMOgBd33nIFrwcSY9PJhCMzut55yIY71wIfB9F39JiRY5ybf4OnN74MxLszV/LUnZ/GWX71FLzd7RA1R2RqZHoPtWie3gJMj9ZYu9VCjP7JTLQ2NHdpxdtPxT4M7oHlcC/0GenuaK5pc+BkSFLnhYb7aXnqEP5h71Qzu6hLS3fEbH0IpKpiIilFGGStz8qfDsZONfdny96fQMUoTra3R9s7/lGZg5c193fITzUvuErXuOpz5FDX5uImpl9FxGpW1Akraa9/YyI6GgEwv8Gmtw+BhyEHPLeAfq5+2ELOb4nctdLydNw5HSZEqdnOjKPsbMQoi/PINnTmyg3qqmJbl3YXo4MLH6FSMJySO53IFCGLLyPdffHO7v/HQ0z2w2NX7NQZNEoOL9NRo6Gz5Q4rj/w0/4MOm0DtqzKkK1LSMY8xf1j8uT2Q/csQdLpX7XGuGdxh5n9BDgJ2K7YBMnMNgOeRJ+bPoiQd0fSxsafr+ZqQLUVqe15+h7+HPjD0kBeI9qPSKYiIpYyBInEbsgW15ED0iPFg36wQX8SOM3d/9kR593Cdrm1J30OLxRDTPKP+t0LFvRoAcysD6oYvxUieyUTsSMiFheY2Y7AXWgiNxU5152GJoa/cPd/FO27PKrrlJKndVD0NiVPz7n7zEV6AR0EMxuO6nBVo0jVNjRtnw4iFYPCPp8CB7j7ayHSdTVy/itHeTFHu/sbnXsF7Ud4f38P7Aj0RpN+KDi/XYakynWNjuuHInMnAv/amf0PCmMhec/xEe/kJ/BRgj5nP3f3cYvkghYRzOxoRKq3c/dPi7aviGqUzUafldRsorxEM51BpGooGK2APqOjO/gcEUswoptfRMRSBDPbGpGkPyBJyGbu/nAjIjWEQs5UhxApMztpLG/vm/7t7phl2vSgN7Nd0cRpJrBRJFIRSwLc/Qk0+Z+NJGp1KA/oTODPZvZjM7vBzN5HUafjgCmoPtUAd9/e3c9z94eWVCIFEKIkuyKp45ZICpXapJfCCmiiWg+sCrxgZtcCn7j7Dqgu3ThEOF8xsyeC6cVih+A0egwav7ZAhc+7owl+LXIz3dDdf1FMpMysT5C2fYjIwnDgKifpPX8fMvSg9+vAiu5+2FJIpL6Lnlm7NiJSqSPhDJR3m6DaWaWIFHQOkapD3+vx6JkUiVREA8TIVETEUoAg2bsYWZv/ArjVS1RdD3Kkp4Eb3P2KDjhvOYogfQ/ouS6b3jvYVtsMrTDv+UhyV4uNJoLd7e+APZCs59H29i8iYlEi5Cc+AayGIi6bIhJRgyRClyD539tLk7lCKZjZCJRLVoUWb0aiiW5Tk90ETVZTovQNksGNCpLlw1G0pweS/90LnLy4yB+DCcd1iBCuhPoIev/nAj8Gbmq0sNUbkelTUO7qRUjCdi2w2eqsyyqsZQ6eITM3Y5n1Hknumk80lhaY2c4od2z34pzYkG82Fn1m+offdSjqWRL9MoPok1kOx/kqP5HZrUtXLIaj9602/L4fKTk63SEzYslDJFMREUswzGwNJIvYGa3q/aWpwT48uJ8A/ufuF3TAuQcA/0aOS+XIdalNK3Zmtj3wf6hWymmtdfuLiOgqBLOITSlI9rZFyek54CNknHINijbc7u5/6qKuLnIEp9B7EKEahazjKykQqlL5VONRRKcSRaseAo539ylmVo2kk+eiMceQtfrZXTVmhPf/TCTPy6GcLxCJqkfW+Se4+1dFx/RC5OpU5HB6EYq6XIVqd6WFkK/ZgX3um8jH3/+c8WVzfdahi+aqFh1CeYH/0kg6F+SNbyCjkgpkbJJK+BYg5N2sF5tU7kyFVZKlDMdxEmYm03i99glytMptPyXA7yFjmTPc/aa2XWHEsoBIpiIilkCY2WCUAHsAkvT9wd1nN7N/NzSZeQPVd2rXFz/kMzyE6sNMBTYpThZuRTvVaCJxKJpw3NeefkVEdCRGZg4sB8ofSe4qtmbugeRrKXnaHJGmYqe9TYEbUUSqGtVeOgJNlrfvyFpuizvMbA/gH4hQPQxsjaIvzeVR1aKJbGraMBcRj5uCdfjywC+BI9FEO61R9Rt3n9d5V9MQZrYNcD2Klg2hQAzrkdTz8OIIezAaOQVFo0Yhc6ChwG+RjDGDruXPwFmpvXnIGXobFV5eaiIjZjYMeBQ4zt3/W7R9EMq3G4DMO1IHxPT71ABlVLBt9T6UUUHGGn6k8p5nTjKdF2ofaHxYU0jQ5200MAzYPzrIRiwMMWcqImIJgpn1N7PfUsgpWtvdL1oIkapAFrKfAD/uACK1F/AcWj1+Fli5jURqM2QlPQTYIBKpiMUJIzMHrgVMcffp69rwy8zsCjN7CfgCSWkrUE7USu6+kbuf4u7/dPfJYWJ4G5oYv46Iw1/QwsFt4Tu5TMDdH0CkZx6S+j2HHPoMTY5LoRIVYX0REatuSPr2gpmt6e5T3P1E5Bb4MLrP5wBfmtnJQW7ZaQg5Tn9B0rzVgZXD9eTCNf0JWC0lUmbWw8zORrlf6yFjigfCz71hW4LIdh93P724TpS7T0R5Q9/uzOtalAh5bw8hW/hiIrUa8BKK8E1CEbs8C8r75j/HViobSpayBYgUQNaydMv0ol9m0AKvlUAOuVC+ib7fwyORimgJIpmKiFgCEB7G5wMfIAnRBu5+prt/vZDjsqgoZh2q0N7mop4hufpspG3vCVzu7ju1NvfDzCrM7FdI2vFLdz/I3ae2tV8RER0JM+trZt/93MffmHjS28zKe9H3ByjScAYyi9jW3c9x9weK6+A0wtnhmPWQlKsHMlOYDLRbZrskwd3vRUVpU0L1HiKZlWhRaP6uRf83FMWahybXWRTxe9PMLjCzcnf/wN33RPf1HTTpvhKYaGaHWGot2kEIY+CBof/7oohjFQWDifeR6c9P3X2emXU3szMRidoIGXM8hQjgjUhCBsq1GujuP/GiArWN8A/gkI68nq6Cma2A8ugucfc7irYPQ9b6aa7UUERwMuizkqKBPHRw2Rpkm+HPWcoYlF11Yd3KofehP3qPdo/PpYiWIpKpiIjFGGZWaWanogfLt4At3f2EsFK5sGMNrYYPAA4pZUjRin5UAbejSWAl0ref1YZ21kerzZsgV6Q729qniIiOgJn1NLPdzex3ZvYqMk854Wu+eNmwGnev62l9TnP3i939qZbWOgtubQejyfYItBCyM3K3O95UMHuZQfiun4KMOHZCRPMBtDAzLeyW1vApRj8kpbwHLQpVoJyp98xsy9D2U4honQR8icwfbgHGmdnIjui/qYjufShCtnz4KY5G/Qw59b1jZt3M7KeIRA0H9kJR+MeQicZgRA5vA1YNY/rCnBLuBnY3s+4L2W+xRrB/fxi40d2vKdq+JZL8zUCRyw0QSS1jwblqA5KcpflApJlRZk2Z/wEqGH0x+r7+xN3PXdoNYiI6FpFMRUQshjCzsmCx+yFayd0t2OF+1MLjDeUQrA98t6UTwCbaGoz06/uh1ddvufu/W9lGNkS1HkcSmL3cfXJb+xQR0VaYWbWZ7WRmF5nZcyhSdCbKzfgxijx9e4pPPM3MBprZkEeSu25qy7mCffVJiARk0ffnUrQocWvIv1pm4O63UrjX26Fo3fUowjODQsShMaHKoCK+E5C0uAxYBXjMzK41s17unrj731E04zeItPUB/mtmr5nqX7UaYez6CZLZ7YTIXQZFwWrRmDY0GItUmtlpiERtjSbnHyKScGG4zjIUlV/P3Y9w90kt6UcwsHge+E5brmNxQPi8/w+RqUuKto9ERPX1sGnD8Lu5vLr5mJF8TdKM6CLvOaYnTQaZ7kNOfQej+lb3LOx8ERGNEQ0oIiIWIwQStB/KrZgCnNuWOktmdh6ShIxw92kL27+Zdoaj1eP+aDKxdWsTvINl8M0oqff7xTVEIiI6GyE/aTM0Ed4p/P9tNAl+HBXI7VTTAjO7HhXSHoOkXp8go4o6d/9hZ557cYSZ/QiRi54oYjMKGUrMQ5G85tz+6lF06Niwbz0iZ8e7+3+KztEfOD/sB4qoPwOc5O4ftLCfGwN/RVb3fYr6kkfyxKPd/b4Quf8Bkna+iAjiXsBR4ZjUJOMlFPl4rSXnL9Gfo4B93f27bTm+K2FmlYi0TECGEx62H4Dqs92BDJUGh0Ny6L41Bwesd2YAm1aOpKwJqV/ec4yed3cpR7+zwjk/QzL4Wa2+sIgIIpmKiFgsEEjULmi1LotkLKPaYhZhZicjt6jt2hP9MbNDgRuQfv0md/9+K4/PACcj18FfANe0J2crIqIlCHmCG1MgT1sjt72UPD29qCdNwU3zFZRUPwbYHtml7wmcUpyAv6zAzE5H0rg+KOH/r4iE1CF5V2o2UIpQOZLMlQHbhG01qPTDicXRHjMbiqKBOyLyVQb8BxkffN5E37ojcvdDNP4ZhcLDeSQhPA1N+I9DJOpVtGh0ILA3IoRplG0cep+faPkdKtmv3mjiv0ozuXqLHYIhSCrpPjiVnJvZ8ejZ8Cv07EtdHhOaLspbEkPLNmTl8m81kPMlnuAkvF33DFPyE4p3d0S0T0Gyy8vba8wUsWwjkqmIiC5G0Ir/Bq3InQ/c3VbSYWZHIu33du7+SRvbyCDL3tPQau4J7n5DK9tYBdWNqgKOcvexbelLRMTCED6v6yHitCPKT5pEgTyNbk90tqNgZusiiVoeTRb7o8WGC1D+4JQu7F6XwMzOBX6E5G/vIQLzb3R/vkF5SaB7li3RxEzgCiQdrETkpg5FHK4vHkfNbGs0cV4ZSfVAJhAXFJEPULIAACAASURBVBv5mNnuaBGpLyJ0KSHKo6jKgcjs4ljkIPgmcBcqXL5t6Oe80J+pSDp6b0dN1s3sHuA/voTUPQoLhX9Frq17pdbuZnYWIqs/QESrNwVZX3OFnZuU/fXPDGb18mH0yvTHcabmJ/Jx/TvMapiONg+NC5si6/rH2nWBERFEMhUR0WUIzkUXo1X0XwI3t9MkYh/kRrSjt7GOjakOyp1oYppHMsFXWnG8Ad9HK8G/A66IibwRHYnwGVuTAnnaEU2qU/L0pLt/0XU9bBpmdiz6zk9C+YxzUNHZNZB8a5l7IJvZL4FjkFHOh4hgPoJIyXhg7bBrLmwrjlJ5+Lku7Ldt2D4HmfYc4+7vFp3LgP1RXacMsAIa5y5Hiz+XoWhhNwoRsXw4968RGTsSOA8RqgdQ/bD1Qntfh+uYgwhdu8b0UjCzg4Bj3X23jmy3MxDu9+UoOjzS3WeHbel9PgDlLK2C7ndaiBmAHtl+VGd74jizc9Nqa5LZlQucpHUYi/L0JqL6UZ+1s72ICCCSqYiIRY5QX+OXKHfiUuDa9hhEhDZ3Rpble7SG/DRqYzWUGLwakpJs2gKHqeLjB6MV3RWAI939nbb0IyKiMUKkc0cK0j2nQJ6eWFImRWEieTuS+b2HruURVJT0Kne/sQu71yUI9+RSFPEZCHyM8j2fAbqj/LaNKBCbVD6XIp3EfILqNF2Ecm0SFKW6Ellwzy92G/LoTkRKgJkoWlUWjiGcwxGJegU4HDkxnofsz0cDRyM1QYIcINdC+VsXAX9s75jeFIIEcSKw1uIezWycuxskuNehYrh7o+/Cduh+z9fnDa5ak9W7bUJVtgdpcDFjWabXT2HcnFeYVl/s2WEYhrNQMccr6HN0J8rZ6pT3J2LZRCRTERGLCKG2xvnINegq4MqOyN0wsy1QYu+B7j66jW1sj1YIeyGnqX1aukoeJkMHA39EVuwXB1voiIg2wcwG0ZA89aSIPAEfLalRHDPrhaRhfZCT4DpoXDgN2MLdx3dh97oEYQy5EtgDWBHJ6fZA9X4Gojyz9SmQnIQFZX+pFO8cYHcUDQFFiWagKNVTjc67GRr3Gld09XDciUiudz7Ke3oZRaZ6IxL2XjiPA39GY9+Mtt2FlsPM7kC5f9d29rnaimAycjqwrbtPDgYUt6N7ty9wkWE/HJRZpXyl7NBslnKmJZOprh7AclWrUJYpnTKV93ren/UC9XVzWLn8W/TOSLFZ43P5JDeGCbmxLGgGyVdIVvt7d/9Zp1xwxDKNSKYiIjoZZtYXST6OR1KSSzuqGGCo2/Qocsn7XxvbOB6Ru0rgfHe/ZCGHFB87ACXSD0PRqDZFxSKWbQTntREUyNMgtPqfkqcxSyp5KoXgkvkoMk3ohaIilyATmhHLojQ2EKprgB1Qfs1kRKgfRDX2xiE5WCr1aiz7SyV/hpwS70ASs0pEvuYB/0L5VXORyc9ZRa8XOwimOVs5VB9sDHAoygH9GFl47xvO/3fgnEUpLTWzvYGfuvuIRXXO1sDMDkNSvu3c/eNgiX5PlXWft3nV7he/W/fciK/zX/xqePlOlT2t73zTiIQEI0OmezesrOnaUUl9Dq+tAVcNqRQ5r+fr/CTerGvAmR1FKG919+M7/mojIiKZiojoMIzMHrwCSlj+5JH8nUmQY/wYrTjfA/yqKfeotiC4VI1GD9V/tOH4MkSijkUTkD3c/dFWHL83ikTdjpK4o2wiokUI0ZntKJCnNZCs6wlEoN5Y2glFqF10FpLUDkdk4XPgYXe/tCv71lUIZiJ/Q/djVRRR2A655O0IfIHIT/9wSE34u5Tsbx7K3/whsEXYNpeCnK930XGZsG1a2GcwBWKWQaTqeeAFZJjQDUmif9IVkcQQ5ZmEigR32DOlI2Bm30GGEzu7+xgz698z0+/x9Sq26tcz0285x3NO0j2Xr6XMy8haCV8RM6xnjwZEKYW743PmNnn+nNfzdt2zfFVw75uKcqW27+j8tYiIFJFMRUS0EyOzBxuy9D0CyLv7e8/4/XfUUnMGIjsXuvuHHXlOM1sJrb7+xt2vb8PxfZGcb3O0Aruxu09s4bF9gD+gSc7R7v50a88fsWwhWINvTYE8DUP1eFLy9LK713ddDxc9QiTmPlT3ajywJconOQDY1d1fb+bwpRYhr+ZWJH9cExGcbVEu0hFIsjcZRatAhKqCBWtTpUk0NwHPoTGrW4n90tyoUSjv6RsUcdo07JejYdTrFVSr6s0Ou+g2wMz+hiK2v+/KfhTDzEag6N933P1FM1uxV6b/6M2qvj0kQ6bcGoSRFsJrqiqxiooFCJXncnhNbRMHCd/kp/jLtaMM1R+bCwxf3EhnxNKFpuOoERERLcVeKMm2EiAh2WQN26Dvu/7SHu7+RkefzMyWQ0nr17SRSK2DJrCD0Grr9i2NApjZLshO+L9oVXR2a88fsfQjJPhvQYE8bQq8gcjTOcDzy3ok093dzI5GBgvroSjMD5A5zW1mtumyeI/cPR9KPPwDEZl10Di1LTJeOAuZFTxOoXZU6riXyv6KCdUxFCR5xbba6Sx9OiJsK6D3YLNw3HXh9ePQXMmRwcQklC/V1fgHcoZcLMiUmW2KLOIPCURqTeDhjSt3qsxatoFLX4uQy0NSi1dWYpmiQ5OFBwC6WY/0MzATlfaIRCqiU9GkX39ERETLMMU/Pyjv+R7p31nL2mBb9YNOIlK9gYeAf7v779pw/O7AaxTcw7ZpCZEys+5mdjUiUse5+0mRSEWkMLMyM9vczM42s4eRRfSVyI3tN8Agd9/W3S9w9yeWRZJQCqG+0cFo4leDJvGnI2ODFucuLm0IcqzvIVnfOyiv7Dk0/pyK5NRbAf+kYEZRhshOQkP5nlGoGdU4pOHIKnswsAEyubgERd3XRTLBKSjaMgMZh+wJjDGzv5jZwI698lbhCWAVM1ujC/sAzF+g+y/wQ3d/zMw2AkavkF3t5spMdbGcsjWN6nddHQ0UVC1oqV5v87vAXb4MFsSOWPSIZCoiog0ws4yZPWJmyaf+wWGN3IPmAh1eCDBIpe5Huv3zW3msmdkZwL1IEnOou/+khcduiyYR3YEN3P3hVnU8YqlD+PxvaGanmdl9KC/hb2h1/2pgZXcf7u5nuvtDkXg3jSCTTY0SXkHEoSdwUCh5sEwiOIIeiKILb6Dx5xk0th6AxrG9kdFEqhmrQC58KaFqPPVOzSvmhh9QlKsKEbHbkX32s4hYnYQ+ywcBGyKSOxsZUhwBjDezi8Mi1yJFIJx3IVVElyGULXgYONvd7zGz7cLfp65ftd1YFDVcEJlmpp9mBXmfOyRFtufNGFOA3P4m5MbORYsTZ7f4QiIi2oGYMxUR0QqY2dYozyFNgJ4JHLS2bXz8YFbbO2tlOeTYd+oj+Ts7LIE+yKbuQXr+Iz0tvtGyYyuBW4D9UFL2lsWFLJs5rgoVqjwcONHd721L3yOWfIRch7VpWCh3Gg0L5S7WNW8WZ4Q8ocfQBP4rlLvzWxSd2cDdp3dh97oUYRHpv2jFajiKLu2ISOeTiEg9iOr29QyHFbvzlUJqoz4VGVFkwk86U78R+FFxbaqi/myEyO/qKCdn9XC+XwFXL8qoa1joutbd119U52x0/oEod/dqd//jkIp1TsyS/e1yZUNurfE5z0/PTfnRWhWbbFFmFaUbSJKGREmNQllZw1ypTAarLLSR1NVB3YIplnnPU+NzeKHmf9Py5LZw94/af5UREQtHJFMREQtBmEhehyQfWfQgfgnZvtYH177xyL2owwvVhonW7Sh5ev/WJOqHh91jKFn7fWBzd5/TguM2RQTsPUSkvmpL3yOWXIQizil52gmt3BcXyo15CB2IUIfuLRRdKUcT+1uBSnc/vCv71tUI1toPIfKyNbK63gVFl15D4/JLiGx1D4eleVOlkBpK3IscFE9GZKoOLTjVIYL201JlLMIz4dvA79D3ojuwfDjubOCWReEcF9wPPwV2X9RF0oMR0RPAfbv1PPr62mTuU2VWsTpYAp5xnDqvocKrSjv2qRH9TgmVGVYqYpUxrLJy/p/uCcncmvnHOQkOTM1P5N26F6bVU3uyu/+9wy42ImIhiGQqIqIJmNkQVDRy1bCpFtUTubLRfqehwoT7d0IfDNmPr4msy1u86mlmG6OJbx/gDnc/rAXHlAPnoWKVPwH+sTTV94loGma2IoWo004ox6S4UO74+FnoXJjZbsCdwJfAUGSXniBH0Du7sm9djWCn/wi6N9ujiNRuqMDvhyjCBC2LSoEiU2kk6sHQ9i/DtlqUK9UX5bDdXuqzH8pLHI2iUh+hKFV3ZGrxU+Cezv7OmNnvgFp3b5X0u53nTK3hv6yyHp9t2W2PU8utMpNpRJrcHSchSfJkbUF5nqutkhboDZDNYBWKTOU9x9z8TMZ88yQZy1JG2Vc56gfMTqZbHTV1wG3ufmyHXGhERAsRyVRERCOY2Zno4ZguhX0M7ODun5XYtwpNePZy99c6uB+GCh/ugKJes1px7AEomlUOnOLuV7fgmGGonsuXyGRiUlv6HbFkIBRc3oGC495ySDaVEqj3I3la9DCzS1EUfCLK07kJ+A6tKF+wtCKUdHgMKQF2QfPxr9BiEzQdjapBY2FKshoX+k2AK5AC4SYkt0xrTH2DyNoJTdWUCpGzM4BTgJeRI2AG1RA7zd0fb8v1tgRBRXAnsGZnfl+DQmIjRGB/ihbpktUrNixbvWL9kmQJIPGEeq8l45n5xXlB9aASEsoy5U0eOx+VFbg5jjOtbhJvzHyEvNenpPljYLWw50fARi1RX0REdCQimYqIYL5k4REkEwGtWv4f8IPmHlBmdiKwp7t/pxP6dA5wGDAiuH615JgMsss9A63c7ujuLyzkmCx6OP4M2Vb/LU6ilz6EJPntKZCnVVG+Qxp5erM1uXgRnYMQHX4W5U3VofzM61Ck6tvL+nsUFgEeR2RnWNj8KXLl61+0ax0iUClxmoIWDNK/0/uYQZGoclTcdU9gZyThyyLZ37Rw7KXAlU1Jrc1sMIpu7Y1khyPCed5AksFX23jZTSIsun2ITIVe6eB210S5aPuhUgdZCouMAOzQ/WAqM9XNtpX3PG/Ne4ohZWvSLdPL673OJubGMik3jo2qd6JvdvkmIlcJOcszNzuX6fVT+GzeO8zNz0hf/ga9546ksTVIxv52uy48IqINiGQqYplGiOD8DSUzgx6a+7v7ky04tgI9fA9x9+c7uF8nIYKzXUsjRCF36140UZ6M6kA1S8LMbCiKRtUBx7j7J+3pd8Tig/B52IYCefoWcoJMC+W+uqwVyl1SYGarAq+jiXgv5CD3IZIw/anretb1MLMNUDH0PmjRy2lYMzOHCNIcZMv/CzTZTl9Lo1dp/quH/WsQUahHEaZH0Ni4Xtg3i/Kr6oDj3f3lZvo4DBmIrI0sundE7+WjSCr+QdvvQMnz/Rqodvcz2tnOCqgm1/6ooHsVum5oGPGrQ/eyetceRzWoxVsKOa/nzblPMjWZRCPnWzJk2aR6Z/pmB0nyh5F4gpPwVW4Cb9c8Q9LQEPBzZGUP+l6kz+4T3f0vrb3miIiOQCRTEcscAgm6C0lnMmh0fxJJ9VosDzCz7wPfc/ddOrh/h6NJwPbu/nELj1kZRRmGoAf2bguJqGVQXtQvkGPfn5f1Fe8lHcG1cUsK5GljlJyfkqcXSrmTRSyeMLP90ELPZFS49nEk+9ve3d/ryr51BYKk+m5gj7DpaVQPKoWjaNLZwJ/Q+FacP5X+nhe2V1AoxlssD0zHwSeR7fiBiBgZmrzPQrlUtwEXNGf7b2YjQ59yyDlwm/DSncAvOsrExczWBUYBq7TS6bUvcCTwXVRYO62XmBLStE5XPYrcOSpanEb46nfucVi3YvleKbg7ufoaEvJ8lHuDz/My2ctSzoY9d6Zf+QqYQyb0PO8OWRg37w0+rmlQrnEaIk9fACtReH8dyEZFRURXIZKpiGUGwdb8blSwFvRQ/VlL8olKtFWGnO6Oc/fRHdjHvYHrgZ1aYl8ejtkaraJWA7929wsXsv/KyPq3B3BUR6+SRiwahM/gcArkaQu0Cp6Sp2dj7sCSDTO7Fk3mpyNzg7+iSe9WoQ7TMgEzOxS5i5ahyEQPFJlK8RQquuvA8SivJ3VfnYvG1J2RLNDQJHwyMJBC5CVPIWI1CxlJzEb3fyyKUq2DSEU2bBsAnOTu/2um71lUXuIi9P3sjqJdZcC1wKXuPq0t96XRed5Cdu5PN7PPQGSYsRfKf+pOIbpXG/7fgwJByaF78BUiL2U0lE6yXuU2DC5fg4w17fnh7pBTdCnvOT7KvcmE/Ids0Xtvumf7NJkzlfN6Ppv3DmPnvULow2fAJuj70Cf0Yx6KKFZ4CwrQR0R0BiKZiliqER5kfwBOoCAF+RDlHrQo6tNEu4eFNrfvqNUwM9sRrVju2ZyEpNExP0BFUgG+u5CHuqEH6W+B3wO/WxT2vREdgxBN3JACedoW+ISCYcRT7j6jyQYiljiEaMxrKOKcRWPYaBRlvKAr+7YoYGb9gVeBVVB05GsKi2EgcnkZ+vz/BzgOSdPqEHn5HLgBTb5HoQWnfShEqcagvKAMur/FUZ06FL1KUP7saWj8/E14fWbRPs8BP3b3L5q5lm7IIfV0tOCxTriWinANf2zP4oeZnQus6O4/Cn9bOMchKA9sPXRvUtKYRtn6h+0gaeQMRFQ+QMRpXUq7I+aB2m6ZXlVbddsr01R0yt0hn6j4bnqg5xhn7zG02yYLNZ/Ie47nZ9wzZU5++gB0v8toKOvcCpmSLOfuc0u1ERHR2YhkKmKphJmtgx6ua4VNOfRQPbW9BCJMat9BLk2j2tXRQpubo8KUB7UwXyuLktKPQQ+/jd3902b2H4RWZ1dGRX/f6oh+R3QewmToWxRqPe2AVmdT8jQ61v9a+mFmayMzg3lIXjUOSZ327ehczcUF4bN/NZLqgSb9PShERD4CdnH3T8N4fAFwIYqm1KNo1A/d/a4gtftfaOMN4BWUj5pGpN5DbnAZRB4SCrK/DIXIx0RkLDELRanWDNsNRZyGAucCNzYntQvRoQtRxOsBZFJRiQjChcBfd606vB5JGE9ERPp14M+j5t3apIrAzNZD0sebUWRuzdBm2pe5KPrUE5GmHuH1qeFnSLiWivB6z6J7VCyXnBvuRX+gH0C/7CA2rt4ZYL5j3/y5ZSMiBZDzOryynIrybk1dznwknjC5duw378x5qjd6jn+DIooA17n7CWb2NXIzbHeELyKiLYhkKmKpQXio/gzlAaUrbV8Bh7n7Ix14ngOAM4EtOiIqFZKVH0WSwf+2YP/eaDK9MXrIbtmckYCZHQRchcjkr5cledCShDCBXJ2GhXLn0bBQbrSrXwZhZkcCf0Tj2VCU87kpsoFuMmdnSYSZbYHylarQ5DlLgUTlkKzuhrDvd1Edvv5oDN0YSZhPQATgVHe/w8w2BJ5HJhOfI6L2J0QmDDn9VdPQcCHNG8qiXJ2+iKhdCFyOiM7FKEIzg4LpxVfIBbZZ+XRY8LsMyRMfQxGzeqB+y4o9PuppfbcI0aw0ZykHnDhq3q03h7FiZVTAeGT4GUxBnucUojjjkBpjEIpOVbJgVGpaaH85CqSpsRtiHSL1qyMilho/AJCljMHla/jyZStbJdVU04Osl5b+5byeTGUl2fLKkq8Xw5OEpK4WS8RvZ/t0xte/xZf5z2qA7u6emNlEYLM4PkZ0FSKZiljiERyI/oXC/YYeJI8ic4gFqte381yGCMzP3f2+DmhvDSTb+Zm3oGK7ma2JJgX9gb+4+4nN7NsfTRo2RLlRL7W3vxEdCzNbiYbkqZyG5KnNUtSIpQtmdhuSa+VQROA+YIq7/7BLO9ZBCDmALyFClEaG8hTIzZPAPu4+M+SJ3oQm9qOBo919QiBNo1DU/mREqM5w95tDrugbiGDMQNGpv6G8IUNk4XOUG5QSuDRKlUGEJjVkeB04AEVxbkGRrerQ3/eQNO4PwGULW7wysxGInBnw+sDMKt8bVr5VddbKDAoRHjMj8aT++br/PTnHZ2wBdCvqT4rZiBilphc7IaOlSgq5UfXh7znhOlPTifQepDbwqduhhfvVLbzeveh8xcYdNYiYeRXdbJvKvZupPZUnqSqjvKyq5OvzG8/noa5+geJhOa8n77k/PznvrlPCvRkHjGyqDlhERGcjkqmIJRKB1ByJHlhpIvIcJLPoNGc6M/sO0uJv3N6olJmtiGQZv22JpauZ7QrcjyYDR7v7rQvp53UoB+s8d5/Xnr5GdAzMbHkaFsrtR8Ew4nHgw+hIFVEKoTDs28j0oBpFFqajotwLjWgvLti1/JBNkfX2XOD2h+v/8bGpUPqlFObMc9A1pjK7fdz9ETNbC7nobQq8iRaJGtQVMrPhSNb3J5TnlEdj4A2hnuBb6B7ORRGs3wMrUojqPIdMDhrL/lJ3u6/R93YecCyKEp6MCr3n0HvSHZkl9EA26s+NzB5cFdp14NVH8nfOJ1lBVXEIcMnWFXv16ZHp3Vu5Rin/AcxIDD5N3uej3BuE83+A5OwPIqnhIRRyaLNF/Z2AZHy9KBBFL/qdyvgyNHTIS00o3gXWQNK/9LgcDXOXijmPb1Q+wvpnBpO1LMXIe47pyVf07blys/lS7g41zZqPzgM2GzXnljFmNgY4sKWmTRERHY1IpiIWa4zMHLgGcCV6CPz6Uf/Xy8CtFGzNQQP9oZ2dBxQI3AvA5e5+VzvbGoBWVG9x98tacN5z0cO6Bsn6ShYmDBLA36NIxzEd6TQY0XqEydsICuRpCHIeSwvlvh0t6SNaihB5eQZFCgajxZg1UU25xT5/btfyQ84Cfk6Q8Ll78kbyDFN9UhqimIpI4mrh75uAHyCJ3U2ogOynwLHN5Zaa2VaIZPweSb/rkcT5ajOrBl5E5gyzEeH6ASorkD5Tngh/pzlECSJlmeWyQ8pWLxuW757pVZb3HFOTye8De42pe86AmwxbxfHuKD9pLLBmd3qN2tJ22yGMB4bsxbd9JH/n1BCRG4YKan97h8oDvl1OpZEvkdprRo3VvPJ03b07IDK4duj7vsikIyUzM9FnZDkKkncoEKfUrbAekda5KNq2DlI9fIMWKd8L92Tt8DslUI0lgMVIgEyWMjYu34FemQFkwm11EmYkX/N6/RNs3nsvepUNKHF46GguD/XNlsHLATeMmnPLSWb2KiKtrzV3QEREZyGSqYjFDiOzB+8GHIz7h+A/BpYHMnnP+Ys8anOZDRpI/4qqyi8SB5+QyHwVMKw9Fqxm1gtp5B9193MWsm8FkjB+B/gY5UjMamLfnVG+wININlhyv4jOQ4gebEuBPK2NVrpT8vRadFCMaA9CQe+L0YR4JeAeFG3Yd3GOau5afshARIQaJMrUeg1P5f/zNbIJPw9N0KcicjEB+DNwGJrg/wj4V0uu08y2R2PnZcA5iNxc7u5XBgOfUWihY3rYZ12kdkilc2PQ/a0CyrtZTzau2NG6ZXo1KFKb9zx5cj4vP+O6XvTbE1gpIW+Tk0/mfZh7fWKO+j6b2c6ZnvTtl9qHuyf5b/jqy9d8dH04BwQ541YVe9KD3pAs+IhxYCIf817upXxRP8mQZWBm5fpq614322dUfpV8XuaKaCXhZ064nr4U3AsNRc/eQpG+AYggpTWlZoU+pbK+NGI1k4b5Uul4VjLM1NP6MSAz2AH7OpnETJ/mgA2sWI1hPUbQpAtgfQ5yCx0qHx8155adzexZ9Mx7bmEHRER0Bpr3pIyIWIQYmT04i2Rsu0OhTvp83QBuvek/Yy6zjwb+0wUThwuAi9tJpKpRrsMrKNrU3L7LoUjY6mjCtH+pazaz7kgi8120OvdQW/sX0ToE6+qtKJCnDdF7+wRa8X7JY6HciI7FtcitbScUqd4Lyb2OQYspiyXcfQvHcxnLNCBTFVTWVNF9Tg1zzkfD/vmofMOv0XeoNvy+pjVRXHd/ysy+B9wR2roA+KmZVbr7pWFx7Gbge6H9fwFnIevzMmTWMB34pLv1WnXLit0rM5lyiokUQNayZDxjZZkBJ1gYnrNWzuDM0Kp+mRVWe7bu/lwV3SuL6zCZZbLdrc/godmN3TCbmXztU3Kf4Tif5t/3b2WGN1m1aWr+cyjkkXk/G8RG5dsZUJ4hW56QJyHPq/VPzJrl33yEom/DKOQUz0Vy0fdREeHdKJCrJFz7Fyhi1YvCoxgUkWpMpOrCviUxy6cxKz8tvWkpUePLuo/pX7siK1QOLU2ojAVypRohQWQQCvlaERFdgqarrEVELEKMzB68BYq87J5u00PLSMLzM0tZzXq22Zbufu+iJlJhlXMw8I92tFGO9PUTUXHFJq/BzNZHNYRWQ9G3/ZogUlsjeUZvYINIpDoXZlZuZlub2flm9jhy7roETW4uBJZ39x3c/Zfu/nQkUhEdjTAOHIUiB6nsqhq4zMxW78q+NYaZDTSzU8zspRfzD9+dkHRvvE9CvqqOmpWR49zyFEwUfoKMFPq7e5vyYN39UXSvzkXfzyrgRDP7uQtHhnMMQm56WwEHIYKQR1K3NYaVbTkrY2UER4jCT+E6yZhBNgsZ8ZIMGavO9MxuX7V/Za3VFKzCzchUV1FV3ZvVKzaw1Ss3YFjVNrZjj0MYkF2RSfnxNtOnUerhkHieqSpllQeopNo2Kt/OyqycMisnYxnKrJxyKhlevnO3DJm1kcV6T5RHti5yAXwRGWisgAhJmiNVi4jngHDteQrW6qnk0cP29Cd1HCz5FjT6u0EC1btznmHs3JepS+aRS+rIey6YS9Qzy2eQNL9uOQ85OUIkUxFdjBiZiuhyjMwevDqSvS3woAUw7OXZPmPNqUz+y9jk7fcXbe/m43zgN22VaAVZyc3o4XL0QuqQHAzcjh5iI7xERXszqwR+iSYKP3L3f7elXxHNI7xvG1GIPG2DrIYfB64Annb3mV3Xw4hlEe4+3cz2Q66lup8DqwAAIABJREFUk5E5wEPALWY2oj3R8/YgjEvboBpKe6N6QHngtVlMv3a2Tz+pJ30zWcsaQM5zTPRxJOT/L/T/XQr5UT/uCAm3uz8Yiptfh+R+vwGOCRLqC9z9HDP7HFnPJ4hY7YTq/vUyMmU9rd8AA0gaDdtmgTwFJA25g9hHJWUV/cnVzsPIUFGtclmZoghXmVUAsHH1Trw67xFezj3KZtmd6W39MAzHSTxhTPIirk5kAFbMDsVKrImbGeaWHZhZuXxy8kkNuq/jgbORgiGt1zQALdjNQXlc7yHSCYpgpRGnYsc+KLgDFkcZSwWSEgoEqiTh+axmDJ/VvMuA8hXrqzM9y8Hmzs5Pe+Gb3Bc7rFS2Vmbt8k1LGVXMRQqP1KE2kqmILkWMTEV0OfKe3yHvuQVkAmElb7Zlslu9wCOnfMQ76y/63s2ve7IOMr5oy/GGdP+DUVHeklm1JlwF/B2tzA5pgkhtAryKChJvGIlUxyG8B8PM7FQzuwdFnm5Fyd03AKu5+8bu/lN3/18kUhFdBXd/ATmL9kDjxa5ogfRni6oP4fuyTvi+jEamB/cDR6CJ7l5IFvYo8L3XktHfTPXJ79Z6DfN8Dp/5h+PHJm8egaR2d6Io+0B3P74jc2Hd/T/AqWgB6kx0zw4Gfmtm5u5XIwI4BDn73Yju50cZLB8aKdVwYXvxy1b4MYMMGayinLKqKsAWkAqmyFiWTap3odwqeDn/KG/mn2Fy8gkTkrG8lH+EL30CaN42F3iwX2b5mY3d8lKUWTnLZVZ6C1nN/xc4OlxzT0RYV0CRqKlI8rcqIlogp8Q04pTaqU9D0dCqsC1lOKmpReOLKra1h6bJjoMztf7zZybUvpdMqH33rW9yX4wAMp/nPmRc/Vv3z01mzo9a1Xkt7v5r4PBRc25J73okUxFdimhAEdFlMLO+wAt9WW6tDW07ysLqU/qZrGWev+yP/bnG555qZj1RDZA1Orp2VAv6eT/wUHjgtuX43wC7ADs3NfkOuVSPIZnJM8AOjVeXg0zwHGTDexpwx+KccL4kIBDdoRRqPe2IZEapVfmT7j6563oYEdE0gqX2Y8DmKEqQSv92dffXO+mcfYGdUa7NnkhRkLrd/QvlKD3r7vlQ6+52FKEagiId3dAk/iiUo5QW1H0W5X112thmZoej/NJzUWT5a2RE8RN3dzPbDZHBeUjSNhVYYceKA7LlIXpUEtmsolIpnWhMllx2EGaGZUuTn8KuzuxkOs/N/c9Cr+db2c3yK2bXyGZKZFjlPcfY/Bt8lv9wftMER0IUqapAUam0cDFIal9OwRTjPlTKoT7s05eGpCmtvdX8RTWNNJr1CiLcZyFilC6ufozI34BK61afIVNe43PqHN/Oi+ommtnf0Gdusc0ZjFi6EWV+EYscZrYR8ABaGeMbvhoH/hDwQ3fPzmHWl5/5B2Mm8XEV8H0z+4m7zzKzB9Dq4bWLsK8bI6ejA9t4/NlI7jKiGSK1IlqRXQ65TS2wsmxm66LikF+hGlcT29KfCAjFO9MiuTuhh/njSGZ0lrt/2oXdi4hoMdw9CbLg99DEtjeamN5mZpu6e02zDbQAwbp7c0SedgU2AL5EEae5SD53N/BysXw5RNDvRiUgtqcwQf4XqtN0R+j38JT4mdmdKBK8t5md6O7T2tv/Yrj7bUGK+GtEqC5HtZn2DAsryyN3uw3QpL47sFeG7L2IfJRGUhSYKRV1MisYKbk3GZnSrka3TE/6ZgfyTf5LEDmuJ9jJI7LjwITPk7GDBmdXy0CmZIOT8w2GMkNzvhxyGS12fXAk+0st6RNkLT+CQk5eWp8KgP6skB9sq5Y7CZ/5WGbS4K1aiHcE6XWlc9DLkLQzCedK61tNRkS8rtbnFs9XD6Mg8YMYmYroYkSZX8QiQZCDHGFm0xFxWAE5CvV296FPJP8+Gejzvr+2ygv+UHYSH1+OBvwKZIcLWuE8bBF3/TxEcFo9KTGzE1ANkF2biqaZ2bZo9a0/sjb+WaPXs2Z2BpqQXA/sEYlU6xCS4A8xs+vN7CM02dwDWZbvhOSUR7r7TZFIRSxpcPcpyDShDC22DEcT40va2qaZrWpmPzSzu0Obt6Ao1FBkb34birav4u5nuvuLjYjUMSjicweKQFVTkADuh+y5d3f3YcURtFAnaDjK33krRIraDTPrb2Yjw+LWtxFJui6cpxd6zrwO9HP34cikYR66pzeblSYr89ES6jB/34UH3DJkGFK+Ti0iCY5keh8hQjMO3csPZvn0D8fnx1jec7grYSvxhLznGJN7kQxZVswOZaXsmnSz+SZ8ZSxIpAzoV0U3+rL8vEqqc0ii2Q9FEsspmi8OYmXfwLbKDrQhDLJV2NR2oA9N14xq8jIVKcsBf0DEPEuhWPAzKF81i/K9Zobt44EDrSEjjWQqoksRZX4RnYqwCngR0qunK3svAyPdfUYTx/wUrWTOQpauK7j7wJAwPBHYzN0/WQR9Xw9FLFZ39zmtPPZ7yN53e3cf38Q+P0YFieeg3KfxjV5fg8Jq3TFNtRPREGbWj4aFcgcjMprWehrTFmewiIjFGWZ2CXAKmixnEQk60t0fa8GxPVC0dlcUgeqNFruyaAyegKJMd7t7kyZAYby/Cn3/5gCbhJdeQBH+WUhSt9D8U1PdvP9DUrMzW5pDFaSFmzb66Y/I0qtFP3sAJyJThr8gGfk7aKzNBWn5q8CQXaq+V5VpbqpkmZAj1QJGZUqkai46BfB1brK/Mm/ULJS/NQEZQ3RHi0HDkePgl8A+fW35O1fKDl2t2v6fvTOPk6sq0//3vVW9ZyX7HhISEgKBELawbyEg2whGVARHFHT0N46jM44z7joO4zpuOOqgouCCEEFlMQmEgCA7gQQIJCQkIZB9T+917/v74znVVd1d3elOOoDkPp9PfTqpusu5t26dc57zPu/z1lTsSrbxSrKcMZnJDM0cjJOQj4ttSzbwTPNfiGnvozSS8UywI0lIiIh43h9nA6+UbNvJdgGVVt3qvW2+kSd9YYs5xh7QRGE+8AJ6Vk9BY10O3c2HUUS0LFxzP0Tm5yOTkxnu/hyAmX0VqHX3vV5ASJFiX5DK/FL0KGZGsyuB3D1+6whkuvA2Cp3rI2g1cvseDnMdygv6HBrYDzKzC939T2Z2K/Bu5Mi0v/EfwHf2gkhdCHwbOLsUAQp5Dr9F0sGlSLbXWPS5AR8GvoyKc34vnfx3jDDpOYUCeToE5V8sQKvii94od7MUKV5HfB6YieojZdGE9edmNrVtnxv6oGkUyNN0NGFdTaH+UA0iUB/oykKOmY0K29eh32CGQmRlKnJE/UZXc6Hc/V4zm4rGkafM7Ap3f7zNOQfSnjj1p0Ccfo/UBctL9KEvFEn+rkYGMzGSSF4RpOVHAAsT4hOiDtOCikiRe9cI1R62SzyhwXcbippdjsai01A0/TgKsr/ewDnbfGOfbbmNTQR3vUOzx/jQzFjkmlhod/9oCFPLTmZR88JW56ugigl2JBnLtmx9GMey2dcRkwtkzHDyZUra34usgl1dIVJ5qWLL3UD9dz7/Kous249Hz1I5MltahGou1qKcu0tQIWJII1Mp3mCkZCpFj2BmNNuAn7j7VU5igxlpG1mblw88Bpzr7tu6cix3bzCzz6A6I/PR4PEtJBH5NfBD9jOZMrMJaJLxD93c73Tgp8AF7v5sic97o0nLROAmd7+izeejwv59gVM6WwU+UBHMOk6kQJ6OQM/YfWhl/nF3b3rjWpgixeuPEE15O5pgNiJ3tocRGXmvmQ1HZGtW+LsFLTg8jIwWzg6HmgP8Q3fkxGZ2JpJhg6zFQZPjDPB9lIvY7bISgQS+18zeCdxpZn8GliMiOB31k0+F163IoOelri4+ufu1gVB9GbgKRYFywM1m9i53bzSzk7Yk61YMikaOjSwq2KOHCFOLi193pH57QELM2qYW44hBiOg5IsgghcYYFHH7r3DmDJBkKYtGZg6xEnbiZCzLQdFQqq231/multZWUZMkJFExRXKcCqroy0FM5mjAWMYzrGUFm1nHYB/ZYlme8xwbfG278w1kGGWUs41NNFCnSyvkbWXC/yej728qBQfAXWG77YhQrUdugo7IVQ1ajPxKOFUDIpYpUrwhSMlUim4jEKcpQNP85JZlZmZjmPh/B3PYVVnLmpFhih/LZtYtSohn7aX73m+BTyLicQ6KTh2NIg59wmrr4h67qPb4NPCD7lhfm9mxqCjvO4udhoo+H4csZ2uQ2cZPij4z4EqUEP0d4Gt7W9PqrYYg7zyOAnk6Bt3H+9Cq88PuXv/GtTBFijcH3H1tcKz7LcoxOQGYbGar0WTzXuABtPhwOop6PIwI1EdC/lWXEfqtf0X9ZT80qc+7MdwKfHBvLM7NbAjtI07lKG+rEUmoPwWs7IGo/ZdQVOOLyD78BjTZn2Nms9294ezqy091fHmCV0Tt3Pi8fWnazuAedkmwqH0gJ/aYxqSO0dlJjGEym+K1rI9XkxAbhbpOB1Mopls2kvH0pm+ykdeaPKK8LTFq3VqnfzSYunhX/nt6tJ7asohoetttE2Imcwx5t8CJfiSvsYql/iQZyzLQhwPwGi+zihcKpwA7yk5plUf1lN/PTrbmiwPvQEQwAuZRcASMkAHIyeg7GAE8jcyBxoZrHoLmAceY2bgQNU0jUyneUKRkKsXe4KfAZe4eHWbTXwYmNNKQAW9Z6YqIcmfa22fNT27ZKxvz4FL1L8D1aNJ8EnCdu88ws1+juiT7hUyZ2VhUb2NCN/aZgiJnH3D3+0p8fjGasORQzteTRZ8NQcnQB6Ncsqf3pf1/6zAVyj2aAnmaASxDz8HXgAfdfdcb18IUKd58CMTmMNRvbUYmClBw0fsv9Hv6KvotzUH5QV1SDJQ4Xx+U03QBIjp5SrED5YCWTrhpf5yhtCdONRRym36NFtbyUsOPIALUiHKd9gnBEv3f0WT8c8B7kcHG88DtZvZ2d39lVs2VU+uT3fPLqRztOBnLSv5mJjM97wKpsvx2DrHjOBZoj7uTEINDuVcwNDsWgAGZ4Uzwo3m8cR51rdf2IoBDOYoR0XiiTFk0LBlXuTJ5vvMmOPEAhnBwZnLGsIZ1vrr3S8nikc/6oxzO8Xi4iOX+DCfaeSoKHNptlqHKa6hlJ4v9rxTKULU+RX8G0Y+BZK2g5pvIUTzhC2IUER0c3r4RRaa+iCKjjvLAplAoEDwYuBPZ5oMKDf8pvP92pFpJyVSKNxSpAUWKbmFmNHsQStQtB2m7F/D7Rb3oe/3xnP1FM6tJPMlsZaM9zYMXu/uf9+V8ZnYHSgq+GmnhRyGHoTuBsfsjl8jMfgjsdPdPd3H7ccjg4NPu/qsSn38NraK+BhxWbLxhZu9AMpyfAl8uzp06UBDyNw6nQJ5OQc/YfUiGdP/eTvhSpHgrI5gtzETR+3PQYs1cFIG6FvWXZUg+tRn4J+BOd9/d1XPMqrqiBojn1t/Y4mgaSjXcR2FSDPrN1gIndJQXa2bDaE+cqmhtDPEk8HJnuVVmdiiaiG9GC1j7XAsukNHrkGz4y4jE5RfsLiJIyfpFgz8BfHZKxYlWZTVEpYrmtm16Pj8q/76M9wKZinADc0hyzSIt2bJWBhXuTqPX8UDDbRSTl4GZEUwrP6NV/pXjeJKQ6SB9Kck1k3iuRaIXe46Xk6W87M8TkaGCqqSRejvKTrH+DGrXjhW+pDgKVRIDGc4UO56yIjJV6zuTp/z+aAJHkKWcNSxfs5UN9SgK9UvgPORUOBTd6/5I1rgTuf9+Ezn71qHv43pgs7ufZGZXoIXIKzttWIoU+wlpZCpFd1FHQV5AQtwMXLzLt78yM5p9C3BJZNGOZ/3R14DfmtnXge/uQwHGf0OD9oPI4e+H7n5xsFg/GUlWegymmk/vAiZ1cfvhKK/r2rZEylRk957Q7nuQRbqHzw5CJGo6cLG7P9pjF/EmR5i0TKR1odztiDj9Crja3Te8cS1MkeLNidCnzKBgHHEoWsiZi4rRNgGXonzTASh0UIfsrbcBg7tKpGZVXXE+ktNNBGxW1RV/BT4xr+GmScAvKJgNrES/2yuBM/NEKvSNbYlTBQXC9EtE7lZ1d3xw9xfN7CQk833azD7q7reW2tZUJ6tPJ6++Rf+uQgT0tyhCchoiqPmQ0K7tycadwJYnGuYOPLbyXMqpbInA5C/D8RYHPWtLpIqv1MGbmlrebqEtSaJCwIVroIwKBmVGsClWbtJB0TCOrDgNa1Ow1zCSyEk8IfLWn+W8GSOhOJ8qY1lGRxN5OX7eE2Lq2R0BZMi2cxx0kpbIVWfYzmacRG2wiJzneM1ftmM5g3IqiSyivw8ctY41Z7zAU33RGAmwChUMfgotErwMPBqUKnmr+t5IpjoCGBwIehqZSvGGIiVTKbqF+ckttTOj2e8EfuTuTct4Zh5yWvoUcIO7/zi/rZnNQLa2h5vZR/bGFMDdnzOzP1AoGHi+mVWjVcP30MNkCvgX4BddyR0Iq8LzgOvd/YdtPjsIyUSGAF9w9y8XffY2VDPqVuTk1+2cgr81BOlkcaHcGJGnO4BPdlUSlCLFgYZQImFWeJ2O6g3NRblKf0Xy4EuB3yAi8AcUWVkQ3r8eSeLGA18ws3vcfWln55xVdcW7w37F/tenxJ57tI8NiHb6FhBJew8iGz9H1t0fMrM8cSqjQJxuQOYwq7tKnAJx3BP5yQILgZ+a2bfQ5LumzfYViAyVeu0o+ne+ltFdyE21CplSfBvl7vZBbrQ7zGxko9e/8lD97QzOjPbh2fFWZuXsSraxtnk5h1ecSK+of2sy0vLvQJs6uw0lPstYln7R4BYydVjF8URkWghc8bkiy5CQ0JwUhtyIiFfiFxntE9oZZQR3vgYKklBW+VKO4ASMCDPD3YmJWc+ajtsNDGAo4+xwGqglJsbc2OBrmjeytmwck1vyryIydSNt3KgX/KnZiJg3oRy/jSj/Lm+Rfkc4dIwWchOgF/pOEuBiZMiRkqkUbxhSmV+KfUawr/0FkrFdU+wCFeqX3ISkeZe6+6a9OP5wVPPkMbRS+Au0CvskMLynnNvMbDCyBT5iT05WwZXvXhQ1+3TxBCEYZTyMCOC57n5PeL8P0nefjXIVFvZEu9+MCN9ZPup0JprgLCh6rdyHaGWKFG9ZmFlfWtd8qkKLNvNQFHwzcj67BJGl/sgCfA7KJ8y1Od6vwnb5On0bUY2ekv3mrKorsigqc1Cpz7cnm3isae5PwjZnoQnwTmRn/SQyh1kW3mtLfjojRm3fz7JnApR/NaD8maORRfzCos/qutvXhGjWb9A9+xZa+HoYyc1moUh6XqGRDyo5YBVWxalV7+i8jpQ7xIliPHGu4AxY3IZsts0uzsrcYlY0L6Z31J/jys4hKi74kMm02sfdWde8krW5ZclAhnmD1zauZUXl1OjEaJANb5EnOk6d72ZJ8lff5dtbNaIfAxnFBKqsF7vZzsv+vNdT2+GFDWQ4R9pJLdfu7jzp9/l2NpthnMZFDRmyleHzuq2+cdZTPHA3esZ3I0L0P8AHEaFqRGP8TjP7CvDP4T7PQG5+RyBi9Q3gX939nI5veooU+w9pZCrFPsPdF5vZcagWxiJT0d2bXNhtZpegwr2PmtlFpSzD93D818zsOmSHm0OOSx9FkZ9ZKBm1J/AJ4LddIFJVKOK2iPZE6kPA/6JBfEr+WGZ2BrLdnQ9MfasZKIQo3ekUIk9D0IRmARocn0/JU4oU7REMV6ajvuwc4Cg0cZ+HjHDy/eWxKHJ+CRq756Bc0kf3kDt6NTLwGYwkVLuR0cLnOtj+WDqZG/SxAWQpuzBHc2M43hrULx+N+oAMrQlPKfKzE1jXwfv5fRq62Wf8xMzOQxG1CcBn3b1hD/uURLCZfw8iUf+IyOgcJDdfgCRoOXSfdiPpmQEMzowudcj2yJtRZDLB3KE47wlJ/Yrc/pyEjTkF8PvaQKxt5bw4xvPSwGCGMYRR7PJN0SjGAVRnyPB88rgflTnZ+jFIzcCoifpwfGaWLc89w+qkkA+1nc3JdjZHQdmXL8ibty9vh0NtWjsSeagdbY/6PHf81cdZMHwSR9PPBy42sy8+xQOnh+NuRM/ny6jWWf9wGx4pctSNgHpEcIcheessZLpSRlFULUWK1xspmUrRI3D3ZuBLZvZHFDl6h5l9yN3Xh4H+P8zsOeA+M3u/u9/R6QHb4xtotfMpNDH4NyT1u5weIFNBlncNImydbVcG3IzqXnykKAfKUA7Ae5GV6zHuHgdJ4rVoML7a3e/e17a+GRBWz4sL5R5MYaJxPbDY00K5KVKUhJmNpBB5OhsRi3lo0ekv7l4XSNaJaDHiEiSrmwNchgpRd7X4bZ2ZXYAi+3Uoz+rDZnaXuz9c1KYMcM2AaNjnp5ad0qfMyjs6IkY0FJGH3ch04kVkV/0synt51btZ7Lwn4O53m9mRyOXvcVPx3b1yR3X3ZlN9q9uR7O/twG1IjXAfqoXUH0XdW1BOZZcrTkk+175+r6kBLcV93R33hF2+zQHr5X1KnyGOW8wtdBxjWHQwloiUVVBFjmaLojLXqBW1kB8DJmansa1pAztp8fspTrqKEPHJ0EFVrbIW5/bC9VV4Vf7wvWvZFT3J/S+6+5FmVklBSvoiMp74Hip90RDOdWeb8+9GuYDDENE9HI05x5LK/FK8gUjJVIoehbsvMrNj0KrnM2b2cRTtcXf/lZmtQPU7vgN8sxsTgl1m9mUUlWpE+QITgK+ZWe8eiPR8DLjN3Vd3tEFwnbsBdepX5slCGBSeQhav/+fu14T3T0DE8nEUjdq6j218wxBI4UkUyNNhSNazABU2fiIQ6hQpUrRB+P2cSiH3aTAypfkzyhlcG7YrA04P0fy/Q1K6OUgu3LnndSdw92fN7BOImCUoj+jXZnYXckYbQZgcb082EXXgBAfQ6PU005igIqr1qHjsZET4PLzMzHJIDrcGqQheRjLDteHvq8CWno5Yu/tmM5uNFrbmm9k30VjT7cUdV9HeS9Ck/ir0ndyOFAb50hmtSMWmeK2NY+q+XILOrQbkG4Ln4pZz7fYdlOQzSdLqPQOqoz7s8q00eC0vs5RyKuht/a2kCyEwpWwGDzff1eq9anoxOTqOciqidckqVrHURttERkWHALA2WcFqX0Y9u+lNv8I1uFPHrnxD+4a3N5jZ5Yg8ZYBXkGy1uR8DnxlsIz/fi76VW32jr2f13KJmRIjADgaGhUWCZ1CR6lNJyVSKNxBpzlSK/YZAqn6BVp3+Ie/QZmb5JOnFqHhtl+zAw0TjWSQBOQZFpd4D/M7db9yHdvZByccz3H15B9vkbXOnoIlNfXh/JLAUrU5eEQhjBUrGvgr4fx25TL2ZEa7heArk6Wgka1yAVmUf2VsJTYoUb3WE/uIICtK9E9DvZy6KQD1VtBhTgWRjlwIXInvoOcDv3f2lHmzPTBQ9H1JikxhF/r8A3HpO5Xu/hqTUxQYUJB7nnm1+mPXJqh0UIjL3IwOKuSiyfyKSKk5CJK0PmjQnQHN4JUialUGk6hUKBGttm7/r2uaBdeO6x6AFsCxaAHt5L49Tg4jvEnQP/1hOZV2vqP8YcHYmW8hRWEs6o/oyyqyig6MFiBwF57/2aJmbJQlYxNZkA0/GCxywLOWckrkw1Lpq1dL2YS5gS7Kep2KVP6yihpPKL2wxgmh/3oR7m35HQkI5lQyJRjEpO51iktbkDWSSqMUVUG59K3ktWcV0O52Ilnys3GM+32rZuQ4YhL7zpSg6ml/MXw2MnsKxuaE2tgzyETvHzJ4Hjpof39xsZt9Av6PjgP9194+b2X+F43wEWO/uh3Rwt1Ok2K9II1Mp9hvc/YlgxvBFFKX6mLv/zt1fMbNTENG6z1QUcY9W2EF28W+o3kQDMqH4NxSt2msyhSYNczsiUgH/iTrxM4uI1HnIaagJ1Y96wcyOQoPtSlS48m/C4jskXE+nQJ5OQIPefajI50Pejdo0KVIcaAgGNsU1n2oRwfgBMt/ZWbRtjZmdiwjUeWiSPgf4fE84W4ZI2P8D3olITU0Hm9YiM5xbit+cVXXFvyOi8xGkBDB3j1bmnlu5Plm1E02Gf4CiBJeiSPVPkBHGr4D/Lo4Ehej9ieF1JIrqDEcmAwejAsP1oT21qE81RMQGmdkmShOtln+XkhW6+2ozOwtZxT8Wxo+fdzca5u61ZnY+MK/Saji+8rzFWas4K0GXGBGxLvcyLzY9TtbKyWQroLM4WByz5wq/QJLIvs5zLIsXQWA0OZp4JJ7L4ZkZ9LWDVKcqk4G4NDGLilKc6qklIekw+uhABdVMzh5L/2gwEQUpYB7lVELkLZGzrGUZwXiWs5hHfB6DGA7gG1lrjdRnkHLjIkTYf4YWGi4P1zN6EMMZxPAygxYyGM45ES0w/B5FprYhQjYsNOV+lKv9JFroTJHiDUEamTqAMTOaPRZZ624Ajpuf3LLfZFpmdjxaIVwCfNTdNwXZ3BdRfZKL3f2ZLhzHkB36ACQtORtNQg7dG+ISVhxXAmd0JKMx2b7/PXCqu28O7/0nqnGyBk1WmoFPI7lgiwFHd9vzeiHc+6kUaj2dglYI84VyH/AOCm+mSJECzKwcSV/zuU/j0O9nHjDP3Ve02b4vcAGSw52NZLJzgD+4+/p9bMthqN85E5lC5BdKi7VgO1DfOQflFEXhtRnJkNs5rc6quqIfMMM9aVrQ+LvLY3Ij0OR2OCJNu8N5ZyPitQFNdnshN7xfAU931hcGQ58Z6F5OpTXRKkNGD7vQRHpz+LsL0ZVhKPo1EpGxjqJbr4Y2/QDldF3jXSh/0Rbjy48cPTI7YVm5VWUji1rp5GKPqU22s4UNjKmYIgITx61tzs0gl2tnfZ6/PWZG4gngNMR1YMZO38rKeAm7aan13krfFxExKDOa6qgXo/wQyqlsRX5iz7E8foZqr6GKXjRkGugXDaS39SvpOFiX7CIhptp6E1kmHyGp3YKKAAAgAElEQVRqt527B1lh4fofjO+giRbBQhPgEZlsJdWbGqgbmhDfgZ7Nk9H30QBUjuBgJnIkGStrFVkLC6jXzI9vvsHM/gdFt96FTFdOMrnqrkOLnV9091Tql+INQUqmDlDMjGafBfzG3QcBLOGRRzby6r8D9+8vEhAGzS8jLftH3f334f3L0CB3tbvf3oXjnIDc9Pqi6MkS4DF3//5etOkTwInu/o4OPr8G+HfgZHd/NZCQexABucPdLzSzSSgatQ34QD7/4c2EQEInUSBPpwNbKFiVLyw1mUqRIoUQfkMTKZCnU1H/Mw9FoB5tmzcYXC4vRtGbU9BK+hzgj3ubQxmMIt6B7KOPRiYIeWvuvOOaoQWepchd9MbiyE2I0HwJOaNtQotql3TU94d81fNQZH5XeC+LcmOvQZLmhcAVyBU1BpajKFQdKo/x685yUjs4bxWlI1p9KRCtHWhCvSa8XkP5XIMpEK0R4VWNSFc18Agy5WhLvtZ3lP85q9f7vuzunwrSzHZwd+KsUxaVlvh5HENT6UoeMpjYwdZkHavjZTTSYfnB9eHa4nAPWtCLfhyTOYuMRyreS8I2NpNNjD7RAKIytUsPi/KrimlS4jErc88xNju5pRBxR2hLpvIPTqPXszR+nM2s4+Do8OTgaHKUL2L8WrJywwvJk9sJhaBH2njGR4dTRgWO43FC3hTD3YnJJcv9mXPX+or5ZvbdPvQfUEHVZTvZuq7B60cDmNljKBfw10BlV9MGUqToSaRk6gDFzGj2w8AJ7k4zjfV/4a61TjIeSToeRIUK5+4PYmVmJ6Io1RPAP7r7lpBfdRsa+K/d03nN7Hcop2c08H7gw+5+QjfbUYmiUm8r5fhkZu9CNUZOc/eXQhTrJZQ4m5cb/hOSGXwO+PGbJRoVJn4HUyBPZ6LvNk+e7vM9WMCnSHGgw8z6o99OPvcpi4jTXOBed1WvbbPPUOT8dilyGZuPCNSdxVK/brRhIJKpXQwcQiHRvhlNqMsRgXJkMX078G13X9bJMQ2RnxloQv4ashL/eYltPxLOf3KpaI6ZnYrI0hwUnW9GxOuTiPz8MbT5YmREcRNw674a8gQpY55oFUe02hKt11Ae2jNIbrYKLSZ9FpliLKJgGz8CRT+2UCK6dXb1e38QWdS704Zlsx3WmPLmZkWmSiDnzSzNPcG6pPO0LsMYZMPpbQf5Lt/GJn/VHCdLOSOi8YznMBXaDWQqZzHlnsXKylu3y+UVUmx04UnCK76c0ZmJWAc5VdpcRMpd+VxAYXvXMeu9lkqrotjoIuc5ViSLWZO8yFAbHU+Ojs1krZBtknjMpvi1poE2bEWO3PZFfv/YXWzvBawewFCOZMakhCTrOGVWPm5+csvLIZdqN8r3O9/fIo65Kf62kJKpAwwzo9nTkDxut3vy9ddY9eelPDUQDX5rkExjPJKsNKN6J98Dbu9JohAGwq8im98Pu/sfzWwEmggsAz6Yz03qYP9DEBmrQdKVw1GEaUVH+5Q4xkeRmcSFJT47H2m7z3b3JWZ2RDhfBg3Er6Gka0M5B10+7/5CuH/F5KmCokK5e5t8nSLFgYIQbTmWAnk6Ai0u5Y0jlpbqB81sNIUiuocj97c5aEGqwxBDieMYIjj/hKRQQyhYUdciWVQNqqnj4f+PAd8J5+qwzyxxroGor61B5GMbcKy7ryza5h3AdxGR6rD/MJWWuB4t4LzL3V8M709DhVYvQJK/ZyhE9hYgYnVnT5vZFLmPnoDMMCYgSWA/RIhzqJ6VITJ6M/A74C9InjaUNlGtGvpOnFF27sWyQirruChvJoNFpYmI53LQXFpN7+4kuRyv+gpe8Kc6ujKmR6fRxw4ia2XkvJldvp21rGBK9ng8caKkfbssk4Gofe4TQJJrDjlcQJRhF9upyfSlmOS0bSdJQj7aVNAcFswvOpIGgiJXD+Ru54TMLHpbv1afJR6zxTfcuSh+4AIAM+uHvpMHpjLjysE2old+u4Tk8/f57V8xswuRvP4s4KfufnUHNy9Fiv2GlEwdQJgZza4CtiaeZDfz2s8W88hn89KuMIk4CenhL0R65hVopW8sko88jhztfuudF4nsMsKq5s9RjZJ/QtGTn6FB+e/cfV0n+34XufkNAP4PWOvuX+niectRlGm2uz/a5rPTgFuAC939UTP7QDj+djQovwNptK8FvutvUD0lMxtE60K5AygUyl0AvPhmiZSlSPFmRXB8y5OnM5GzXJ48PdjRRN/MJiDydCnqI/+ICNS9XZUaBRnb+5D0+QhkuACa7G9EkZX+iFQZ6odfRrLiG/d1gSQYAd2DCEY9qpF3mqtG3hmIZJxTKnJf4liGJH//iSJUP8v3P2Gh5/+hAsILUc7WqHDd05DBwE0oV7NHxpZO2llDgWgdiYx3RoWPI1pHtJYDSyqoeuJke9uPDRvecpyqqtKEwUyEqqM8o4bSvNEBz8XkkmZW+GJeob2R40AbxhHRjIIEL4pIzIkswlyRJY/b3z4rLy/tGJgkeHNr2eHOaCe9M/1anPraIkmkJrVSI0sn0ayW/T3m3tzvOCVzIZVW3e5zd//J/NzNHwpkP2/SctF4pjSPZkJFxrLEnvOdbP/4E37f9wLhWoOe4V3A8DdqTE5x4CIlUwcQZkaz+wOb3D2zmx3bHuWeCEkYFobX/UXkKu+icyHS5b+EVvXyg84iNCD+Yl87rjC4/TeSxnwIuAtJMK5GhKrkMl3obF9C1efnIQI2uSsEIhCky9z9nDbvHxPO/y53X2BmN6DJzuOhfT9FpOVKd1/a/avde4RB41QK5GkMisrlydOS/T0RSZHibx1m1gstQuQjJP2RFG8uML+jBZxAFqZQIFCDkDR5Duo792jfbWbj0KLReej3m6+MW4v6stdQJGQyihYlaII4D/gxInc9mhNiZtciSV4ZUiZ8B9mAz0N95H3dPN4UZD6xFJW+2F70WS9k5vPPiCx+G0XW8nWhBqDcl5vcfck+XVj32jwERdZGAj9Ei4hHIlnl8D707zed0zOZIsmaVVQo4lMK2QwOJe3H83lT7apEhegRccLmhjU85fdDG7OJsTaJ8dERRNkyrKx9TpPHMd7YJicrmyGK2rQzHNEdvDgyBbxsy9jNNg7PzgA3IosUhbIStXrjNo98F8jUtmQjT8T3MimanoywcVHxPXJ3Gqhb+2B8xyvot3YfivKuMKJ5hzF9d38GsZ41uRU8947Ek4UAZrYIqWlWo3IkD+yxISlS9CBSMnUAYWY0e4a7zzezmsRjX8Btv0RkqhKZE5xMa3L1gLtvDBKOcxGxmoWSe7NowImQAcT/oYK1e+0IGFZCf4Y60H9Gjlc/QjWqStZqMrNPo5ylatSRzu6IfBXtk0W1r95f3OkGR6wFiNDdiSQphyGZ4+No4P8+sv3d7wVqA8k8mQJ5moRkl/laT092ZQKXIsWBjGAacxQF8nQs+j3no09Pd7QIEQjUdAoSvkpEnuYAD3e2eBH6mXNRf3I8IgoRIkibEYl4Fk3aT0JRqSS8lqDJ/R3uvmbvr37PCIYWjyN5YhmSvzUCH+mo3+3CMauAryN53+Xu/tcS57wIkbgRSEr4U0QwLw+vbUga+OvXw9QnfNcfQIqDrwLfy3+/M6PZI919RVA0aPvKyg7lfDnP4VkjskwrIwcdzkReighMcSTL3WlOGlhY97t8RlMLDrLBTCs7g0x5a8c+Ikns8tEtb2xsyYOybLZgM1HM3orOhzve2Ehi8EDyByIyHJ09nd6Zg/Ibt4u0tcwdiwlVJ2Qq8YSEmCdy97KLbZRTyamZi9odN/G4ebW/+KmXkiX/m184MLOr0fjrKBVgKvA1d/9N+Py7iKT/GCh394932JAUKfYDUjJ1AGFmNLsCraAev4Mtc55g4b1Inz8DrbI+ipJzQcYOMxC5up8QuUID3MmIWF2Ekn0bw/5ZlGB8A/CDvVlBDVanXwfOR5GpjajA7/XAV9pGncKgvSqc/6/IUeuTezjHe5E17qlF7x2Mojz/gVaplyGp4wfRhGACikYt6u41dRXBEOMECuTpKFQ/I0+eHk2dilKk2DPMbBiq+TQr/N1GgTwt9E5qpgXyNQORp0tQDk2eQD3ZUeQ7OPddjaIsh1Ko7dSEZEh3oT7mbYjYjQif58nVHJS389fXY7GmGGY2HC0wVaEcrfXAwfuay2RmF6H6U9cB/1VKxWAqm/EJtHj2M7R49SpyP7wcfQ/PIGI1x/dzyQYzG49klA3A33uo+zUzmv0ud/8pRrWVlROViAzlkXicPFB3G4PLRyVjKw7PVka9cBKa4wbKc+VEnZhUgMwonm14iA25Va3ej8hwVq/LCxGvKIJMlG84EHKvGpugvuiry0enrLBdMdyd2Jt5tOFu3GBG+fmt6kt1lAPl7niSC5K/kD9VgnTlaGZ9sprVyQvUsxsg7k2/6JjMGZYt8NM8moDPzGv+7Td1WXYcWty8H/1O3oWkrje6+7fDNpegWpOXIkI1NpW4p3g9kZKpAxCRRT92/MV8RwRgKjh5AppEnIhWY1chUtGENPvT0CC3kAK5GkBBDjgNuer0Ryucy1AH9x0vUVCxM5jZTESg5iJydROKPL2/bUK3mb0PDdiOXJhGdyQ9DCuizwIfc/f54b1hKMn1O6HNdyOC+AnkEHQDqmHR0/KaMuAYCuTpOOA5CrWeHupO8nqKFAcqwkLEyRRyn0YD91Ko+bRqD/tnkYT2UiTn3UKBQD1bYhHHkPz5I4gEDKdQ22kXiizdiH7HlwN/h6LcWWTsk6DFnxuRccRre33xPYQwIb0VTbm3ATe4+yd64Lgj0HVGwBXeQVFiMxuLjAT+HskMv+XuT4bv9m3oPp6NvtNfAXfvr8WlME58Cikk/hnljl2D5Oi9jiw//eVB2ZFj2taaAtV1eqV5Gcuan6hDMs4k/M0dVzYz269saEkziHyECHcwY0eyhUfr72y1zfDseCZXnqBoVyYSmSpBcuLtO9vVsooqS9u1F7f7kYa7OLrsTCqtulOy19LeYEShcxkJcUuBYAv25o7zSrycNf4CDcHu3bB4pB3SNDE6qqqtFNLdd5nZVfOaf3tryAt+ArlJXoQWIy5Cv/GfuvvHwrkGIonqNJTv/B53f7LTC0iRogeRkqkDEGHQvNrdz+tkmzIkP8lHrk5EuUnPI8LUF00OisnVYkQILkQ5Ac1IfleOLMh/A3zT3XfQBZhZH2RNPhP4B2Q2MRkV+H21aLsMWlUdj1aA3+/uCzo45mzgX5AtvAcJ4/3Ab5H73ecQiXwYEZ33ufvDXWlvF64ng+5pnjydhO5Lnjz9pav3JkWKAxmBzEymIN07CS2S5Gs+Pb4nCWyQbJ2FCNTF6Hc/B/i9t7EVDxHw2Sh/chrKH80bQmxAizE/RJHkd6K+6ngU3W4O276CJuV3oCjzm0aiG+7Fn1BO7ARE+nYAl7r7vT1w/Dw5+Thyb72tk237IkXAx9B38i0kd0xMVvXvQMTqcET+foUWnno8X9TMjkZ5cYMQGXwIeMmw3YeXn3zF4OyoQWBkLEPiSeIk0brcytzzTY++Cj4MLSrmWYlPzhxjIysmE7XJtfIkaWeZ7jgPN93F7qIhYUL5dMZVHCEClc2UJFIA8Y6dkHSPTLk7ubiRrJXvkUhByM8qurj8MUqRxMRjnISnkwfY5ps4OjqNvjaArJW12sc9ISauzSTR32/x9XMX8eDtqIbkv5vZL9BYmUMLrBm0cJqXAtajyPAUIHH3z+zxIlKk6CGkZOoARJH7zeDuyDhCBCdPrGYgGdpaFHqvQsm6+Zyrv6BJxClostIfDdBl4dy/A77u7pu7cN5zUU7Wn5D85Brg7e7+eNE25yAZTRPS2H+wxHEMuVV9xt3vCJLCe9Bq19GI4DyInLluA/69uxG1Euc7jNaFctdTIE/3d+X6U6RI0SKjO4tC9CmhUPNpgbtv68IxqsP+l6Jox/MUCNTqou3GoQn9xSixPV/bqQEtgNyO5ESvAqehXJszkKV2QiH6NDdsO9fdN+z91e8/BFnjjYj4XYYkdePQZHUdMKWnpHWmguu/Rvflk51F3kO08B0or6ovUg7ckN/HZEf/HmRc0QuRql+5+/M91NajUd3DI9D32YTGnnw0cvnQzNgv1UR9bqi0mky917I+9/KLdb5rEqpBeDYaI5sIkalq65M9qeoiooyCmO4OcQJJeyGF4zR5A0viRxiQHU6GDJVRLwZHI8CtUDA3Migva2WGkTQ24XVFLvnZLFG2A7OM/PnybbH2+VElt026wV1DTas638XzyeMcFZ3SJpdMEaxdvq25JulVBtbUTOP2B7lrMSpfEpvZjUiCvwX4PBqnFwLvDkR7HYpK3YSMsSZ3vYEpUuwbUjJ1AGJm5rKaNb78hcGMWF1p1fOAr8+Pb+62Nt5UBX4araNX1ciRKkKrnGsReXgJOAjlQk1BkrxyNFjfgkwdOrNB74eqnJ+GEpU/jqR6vynaZhEavHYCQ9oSxaDf/3JocwXSYa9Ck6qhSHYzAriqo8jWHu6HoehYca2n3RTI032dXWOKFCkKCNHx4ymQp8lo4SOf+7SsK3kRYdHkfESgzkGyoTnAbe6+Lkzaz0Cr2iejAq75med2VOj1hrD9blONu6tRBH4i6usa0GLRi+HYdwNPdCQ3frMg9FnfQqYc57h7fZDbLUV9ZAMimu/twXP2RSTlSOSa2qlrX2jjSYhUnUTIwcr3peHzqYhUvQdFCm9CJTy6LZ8MJO2bKFc2hwq034hyuf4eFUpOkOPsJ9Hzchh6JkeifJ6DkalHNYqgtWBC2dEcXHGEZHCJh4hUicfYDLJZEkuIkEFF7DnJ6OKkPZkpL8OKolUex3guhigiF9eTSTIl3QXzcHcI2/comWr5iTqJJyxPFnNIdATFzogAdb6rbnu8KTvMxpSDLNQfZt4P6qn9OXIPvhHJP1eiKHAFyql+wt0/aWZL0Nh/CkoJOMdfZ8fdFAcuUjJ1gGFm5rJy4LHEkymRRcW1RU6dH9+8z7ITMxtF6+jVVBS5akaDzjoU/alDA9CJSClQRiEJ+9riVeI2x78ArQgvRAPrjcAXwsrUkajTbRpUMeZj0/ufvwmtKG9piHc/sHDTLx9A8oA/IAJXgQhPfgV2LvAJd9/ZzestJk8ZClbl9+0pVyNFihQFhIhQnjydgSZOefL0167myAT57oWIQJ2G+pw5qBYUwLvD6wgU1QBNkl9DuVY/IpChsJBzOYraTEcT5IawfQ7J9u5CuVl/U5FmM/tXJF08pTiyZ2bvRiYMebnfh9z95h48rwFXItLyReCHXSTGh6CFtPeg7/Lb7r646PMM+r7fi3LfnkDE6rY99euB5P0HqodlaNHuK0i2+SU0lixAC2/Tkaz9SjQWTUAE9DokFY/Q87EWLdC1hGEM44xe7yabqYTGppaoTZvGQDC46Mj4oYVQ5XOnwn5mpv9H2i+XNPPs7oVMKD+aKq8pXW8qn6uVizuskdWyHShXqpPCvG12arm+nDcni+K/+LTMKZniyBT6Hd2wKffqkv4M/K6qUdcmjzD/j+g3WoZ+c7cgqewcJL0ch37b16NF0RMoRDE3uPtX99zAFCn2HSmZOsAwM3PZ+Sg/KD+BwN1rczRfvDC5bZ+18W0Rcg2mU4henYo6xlqUd7ARSW2qUY5SJSIk29Fg+dUS+QsHISvdk1Gy93LktFc7uHLskrHVRx7ev3xYEllmNxoUPfGk7NX6pXWDKsYcsXDTL7+OVkUPR0YTW5G7X+ts39LXM4TWhXL7UYg8LQCWpy5CKVJ0DSEv8gwKuU81BNMIVPNpYzeONQQZPVyKIlr3oknXK2hCfC4ypsjP4upRJOlWJAtaG45TFtrzfrTKPQhNjGtR//QMkhzfDSzaH7k6rwfM7EpEFk7yEtbjZvYbdN8iZEhxRHGuag+1YQLKpX0V+EBXyWgYAz6EiM/zKLo2t7jvDWPPBYhYnY6+r5vCds1F25UBH0aqhQgRsI+hZ+gLFBb7foFkh6sQyTwGLc5dGbb/vruPN7MvI0JFGeW39LEBRzV47YRadgIkfTMDo2N7na8IU2Nj4Blthoxsdo8RouJhpuR2gVQlnpCEiJaVimjljxfHImjB1KLtMWPPsTq3lFHJeBX0NWu3Xb5NrYwo9Ak5z7EyeZbV/iLTo9Ppb4NbTCqA+s2+7pink7/c3peD+g1h1JzXWHXTbnbchhYxNqLnpAalDFSF72BoORW9J9iRzw5hdLWTUMvOax/ze+aj/OxjOryBKVL0IFIydQBhZuayLKpZMqw4cTXnzf6sPxpv5rWdKEKzvpO/64Hte0sYworkWESsTkITqfFoolKNVkE3IrlEX9QX70ar019092eLjvV3KNy/FcidOvC9t1dlen8qDKLt4J7kYs81P7xlTm1tvG0gmkzdDvyju2/poL390UpnnjyNRIYVefL03N/qZCpFitcbIXJwNAXyNA14hIJxxJLu9C1mNpJCDagjw3HWIinx0cht1NBsdSsq//AzNKHeHY5haPX7A2h1++Cwz65wmiYUffozInh7zM16s8PMzgN+DpzRkRQquOi9BAxD928hkk71aH8XzC++iiKFV3ZHYh32fReS22VRLaJflZB4D6BQGPhQlLN7E7q2b6PFxV3AR1G9ry+hSMhQpHYYhSRkn3EVcz8HEdHtaBy7GU3yeyECfsuYaNK7xkdHlCUkGBF17OLp3P1MrTmDg8qGheK9zSIlbW9p+Z5NILoUGcq7/RX9pBTVigvvZYI0MEmor9tCmVViFhFF2ZZ9EmI25FbxQvwUBzGYKXYcERmSKCHTOsKExzHLbTFllDdWUV3R3waTo5lVyQusC0KNsUxivE3BguwwSeLcAn4/BxlY3ePu1wCY2enou3obMjC5FcluX0Bql9wEm7pmFBMnRBaVASSeNCXEsxb6bb8Dju1I5ZIiRU8iJVMHEGZmLpuH+0yglQuQe1L/vD9xzjpWvYIIzFA0yAxt8+/83wo6JlrF723wLtRLMRWnPRZJ/s5BK34RGhzrw79r0ASnAeVNfMbdnwiWqN8fVjnxbYf3Pb1PxrKlTlF8rTQlDTy4+be1zd7wfne/pU1betO6UO4ElEuVr/W06M3kwpUixZsdJmvsPHk6Gy2W5KV793dmQtDB8cZTIFCHohyVfqhvyi+k5JDRzZ8RaVhUnL9kKgVxJYo0HIn6tDq0qNMbRSfuQtGMxW+laLOprtOfkCtqp06lZjYJReLK0b35tLv/YD+16xz0Xf0CSbe7XGsrEOIzUTmL6Sgn64fuvqnEtgejPKgr0ffejCJbTyDJYTMi3kcgstQEfAa4M/8chDFrA5KuP4MWBBvQ8zLgrOw7vwncFlmmZUBKPKHedlNdPZCMZfGmJkWCWuD5BkJZWdckdHu+MYpyxXtO3Ys9x6O7/8RwxjIyOkSRpaImJEmOZm/i0XgujTQQEZGQMMVOYIiN1P89oY5dPOJzOz3XKA7hEA4nP17HHvNX7k4aaXgWOO7s6J2z0fez5rHknoU72foNJKv8P3e/NTj3LQE+e5Kd//UqqzmypZ0eJ5Fl/vWe5HeHobIG3+nmXUuRottIydQBhJmZyxpwr6BNWP4Zf4jNlMzTTSjkBTSgCNF2NNDsDK+msF0ZksD0QQPMMCSP2U7nhCv/d2fRQGXIGfBEJNM4EdW5ylsRZ8K/m4HHM5b97JmDr7otY9m+XbkPicfenDT9z4KNP/tkiGLNoECepqLE4Xzk6XF3b+rKcVOkSNEirzqVQu7TMOSama/5VLLO0B6OeRiFyMII1C9Vo4UW0ET/WSRhvqWtHC206XyUH3QiiiLkJ83lqH+7E5Gve/0tWqLAzA5FkfUPdEXWHPb5B+D7qN/dDRy3vxL7A8m9AZkVvcfdV+7FMQ5DeVWzUVTjO/n2BiL+34jUR+iZrEAS0BxyoZ2Onod6ZDJxS6lonJk9giSkF4VjrUBRzbOPy5zzx77RgH5t94mjBKsoJxuV483NwXzC8gdsVTuqB6hU4bhdsToHVjY+w5h4fDtzCAgW53Ezr/rLvJA8CRqLo4gMh9rRDGAIdeziOX+MRurzrulN6Ll5FP3uAIjI7JzOaX360L/l7E008hB3M5Qx6yfZ9P6RRXmiu3Jh8vuvH87xPxnAUDOz/7nHb30PIrHXn2Tnn1dO5VUZyxio4PFm1v3rs/7IUuDf3P3Uvb53KVJ0ESmZOoAwM3PZdjzpC+pc89/9vX7LiyjyU4UGljLUAUaoQ9yXfj3/gCUUyFn+le9wK8LfTYhcraE94dqJJlGnItndhNBGG1g+mqP6nUM2aldJvUPEnqu/Z8P1jznJdLTClY88/dXd6zvfO0WKFHmExY/DKZCnGcjUJi/de7K7rnbhmKcD/4p+75UUiJOjvuJBNPG+Ly/ZK9o/QtHuqygU8QXZKtcDA5G88O7wev6tFH0qhRAhfAjJpW/o5r53o/toiLQes78WmcJ39zEUDfond//1Xh5nMKpP+BE08d6JrqEemUX8DD0fw1Fk6gNIdppBxdO/gZwM2z5bVaF9n0dys7VInvYKkqmfeWL2fKuxPu3GzZzFRFWVqq+UJMqZ0kGholJDM3TPdrwryBtU7AG5yPHdu2hjDgEUHPzqfBcPxXf1SLPO4O0txC3nzTzGvUy0aQy0YS3bxJ7zxf7QlqnMGJixLO7Ovfz+efDFwPYM2Utn2Lk7y6gYH2HxWlZmXvSnEpTz+D3gUH+TliVI8dZB55qoFG81XAN2syqWAzhm0Ume+F+7snOY4JSjiNOQ8HcMWo0bjiJS/VGeQi9EzsrRc5aX7WXpmJyNCK/pXWhOnpglw6omZLNReddGiwIy42qm/WFF7ZMXuvuuPW+eIkWKPMxsECqmfU54NSDi9ENgdncjO2ECPQ3JtM5F/Ui+n8ghk5k7UJ7LklLkzMzGoMjT21HOVAZNoLciElWLiNOfUV2q3W2P8VIpc/4AACAASURBVFZFcCT8M/Cj7hKpgNnIeOEgJK38XHj1OEIU6Dtmdj/wmyD/+8fu9tPuvtHMvoZMhj6LxiJHEseDUM7Tlyi4v8XApxHJOhc5OH7PzO5ANazuDe99CXi8nMqPj7FDP1dN72FbfF35WlbYQTbktDHRZCujwtyTlpygPCyRmx+ARRGeyUiCV1ER1jh7LB7V9mZ0KTplkUEn9ukADVprTCgsbuSRQ+P7JjQ3yDPCOrRYm0O/ySeRlH/XLrZFvb1/rwgjJqaBOhqo9dhjK0THzGrZ/UAzTZfgltSysw58J3LyOywmd86DfmfvSqpuiMj8qI5d01AU+nrkBnoJkn2mSLHfkEamDjDMzFx2ygZf+4C7s5V1F77qL9/xRrYnELRqRMTGo4jTuPAaiQa9PoiYlVEgZi0Rs+n9LmBQ5eh2x94DdgDvunvddX/e96tIkeKtjZDon89pnIVkuAsJuU/u/lI3j9cLTVjfgyJQ/Ys+bkLRj/8D/tSRg1ywsv47NME9Hi3gNKJIdkyhdlw++tSlulRvNYRIylyUuP/P+2AedDSSa+VzWc/aU87VviLkJn0XRSff7e5PdHG/CLnAXYukYgNRFPM4CjK+XyEZ+Qj0rP2LtynSHqJb70TGFIegfL/Pn2CzfllDn6XAeNV/itlpW+kbDWzJA8rf5jxBynmONckLVFcexNCycUQWFeo1tbUj725R3A6Ql350SeqXzUJ1JcmGjZQSGToQx808HT/A1tKBnvxztRYZdoAIVBMavw25a56McuM+HZFhPFNeHs2EW7ey4eeLePCBLOUDj7EzqApp0s/742xgDRkycT8GztvGpm0JyaVooeQ+d7/MzD4PnIeI8jpkZnIahRIGPe5EmSJFMVIydYAhkJd8L93fe6iyfU/DVEhzGIVoVanXcIBp/c7NDKkcV9nNU+wALrp73XUP9FijU6R4iyD0ExMokKdTgWUUjCMe7qpBQDjWwWhSegmKGlUXbdKM7K2vA37TUcQoWFifggqnnoXIUoLI01bUX+ygEH1a2F1zi7cagnviLYhkXr6vTnxm9hkKFuKvApNejwifmb0T+AGyIv92Z9dhZqeh+lUDkZnIfeGj/Pu3oAjniWiy/wtUNL7dgoCZHRvOORRFr4YCl49gXO9JNn1oKwJUwsrc3YnJUes7WZ28wAZfQ4VVc2Lvt5O18kIR3VJEpyNCVZaF6mrYubNkrd9iNI0bAtWVZF7dQrS9tvPIV1UlVlFOsrsW37W7BJ0yYhIeaPw9zTQWR6byESdDz0S+6HUEbIrIDKqmxuuo3ZkQlyGy9RV03yPgMfTdNCLi/HZgZAVV5GgmppXfU0whd3odsNTdZwUZ6o4M2WXjoikLVyTP3pQQfwDVlMygaNkV7j6/8zuWIsXeISVTBxiCW91OIHb3N0TmGWrLdEaSRqKBcBPqnItfCZIYno6K/paPrJrMpN4ndStnCq2sDrt73XVvyUTzFCm6iyAFO5NC7lM5BfJ0TzdqAFUgu+h3o0T/kRQk5QmaAq5DdtI/6iiqFUjYocjV66Lw7whJ9l4LxxyD3D3vBv7c3QjZWxnh/v0IRfkv8C4WPO7CMR9CxVEd+Lm7f3Bfj9vFc48Ffo0szN/n7uvbfD4J+BqKPtUjgr0ajRXfR9GQf0H1qXai5/M5FHW6BplPfBtd3zjgv1AU5YvoOnNh/Pz6IUz94Bg7NLsnMgXQ4HX8JfeHQjsxDimbxtiqqViUKUSOOkJ+jpbNQK8aLCP5mzc1w45O6hDXVEGvGurG98fLs0T1zZQtW0d2e9H6gpmK+2azkh1WlCuXa9duqC+4y6vurgr15ryZ1ckLvsqXmuuTZvQsVFAIhjUB8yupfttxnGVy/ot5jPteaaD2lygfLkERwQ+hHLb5aNHmDESAXkN9EGHbqILq5jHRhEwVvaNN/qqv81WJ4+8Dvj8hOvKR0TbhLCNqSohrGqj7z7/Gd7+EIpIPIuXLT4D/7G4OZ4oUe0JKpg4wmNl0ZAG7zd0P6uFjZxHR6YwojaCwgtXZaz2FwognIQ308RRkfi3IWJYzBr2fbNQ+abYD5IBf3b3uur/fuytNkeJvAzMzl5WjCYoD98+Pb25Z5g1Ri2MpRJ+moolk3jiiS6YMpmK5FyOb8WOQTXm+tlM9mvz2RqYUvwFu60S6NwhZnr8bybGqUM7FKjQBnghsphB9eqBtTaEUgpl9EbgQOL0n80JD7b01FGSV73D310UuHsaYzwNXA1e5+93h+fsCkvWtoWBXfgLKm7kOuALZoWeBHyOXt8ai49agfLt/oWDG9A0UBas1s1NQ3s0UgH4Miqfb6Zk8eXJ3rK1ULyDnzTTF9dSxi6X+JIdXniQ5YKZc8j41YM8X368P1sZIwuMY6uqhoYgnl5dBdRVWViZpXq9yGg4OKtrEyWzYQcWy9SrgW1mhwrlJIqv25qIoUCYDzTmRq6Q194g9xwZfy3PJo521eNcEjug9mgmYyTZ9NS+ygudqw/29Hy2I7kCR6wiZgPwSRRDPQwSoHKCSak7IzCJDNoksinKeY4uvZ3HykPemP8dmzvKMZVpuUOJJU2TRzPm5mz+Kcv4+hWSdTShK2842P0WKvUVqQHHgYRLAQIZunRnN/gfgzvnJLWv2tFNYkdsTSRqEVo3bEqMFbf6/s9QkLUykTkSTqdOBo9CKVDmF0H5beOw5W1O3hNHVR3SVUDWhFcwUKd6ymJm5rBKRownhrWerrfd769mdjz6dhSQ389Dq+4N7crIMBGwqkuxdEI6dX5F2tJq8BI0thwMPozyJP7j7xhLHq0LRsCvRb34gkvKsRiUK+qOJ1koK0adV3b0XBxrM7MPIRv6knjbYcfdtZnYBMmSoAG4yswmvx+Q01Pj7vJndG867BpgMvIgm47uQc+MK5OL3d+g5akZue+9x96c7OHw+P/dh9BxeDZxhZschghWjHJzHt7PpsNX+oo3h0IMAdrEDc6MX/QrSPbWXKDGqrIYKr+KEsvPIRBVysOsgklUSZWWU8m2yTAZ698J71RTeKzqmAZnaJqw5xssyEBnxkL7U96+hctFqIgdvzuG5QKLyhhgAcYwb7QsKowXMIYxiOc80N9GQl/RdD3yQgjlF72aaSHAygOPExNvQbzqHzGpeQhHqMvSb/zIitLUoKrgMuB24anQ00TJkiAKjzFqWgQylmt6Nw6ODk4ioWDqMYWWIIOefg/8Of08EnjKzd7v7g124+ylS7BEpmTrwcMJwDmYSR40BvuXu1060qWctZ0lE50QpQ3uStAzp0VuiSd3Mo5iIok751yg0WPVGnaujVascGswiCpO2OLQJgGW7H6Um258B5SP3RKjqgcvvXnfdfqmTkiLF/kT43WSRVXhF+FvqVTHFjjtnCKOnhHotxJ47vg/9F9Wz+07gjizlH2/2xk6TsoMkdyZa2T0VRZ7zv8NGlOs0N/z7eDRR2YYI1B3uvq3N8SJUJPdKFG0eh+Z865DNdBNy9WtAEfS7gYd6QqJ2oMDMLkHRm1P2lyW0u99vZt9B7ot9gV+a2dteD4OPQOjHoedwEoqQ9UeT+OXIEvtMJNvbgn4v30d5Uc1tjpVF9uhfCNsfjyJb30Py1FEUnvXn0Jg1CTjoJRbbS74YJCfsVxFXxUdnz7BKr846ToYs7olHIewUWUQmW15w+OuOc19lhZz2Or4nne6e3VJP89Be+k9keHmW+uljqXpyFZYkWCYjM4zm1sO3meGZLOTaD+sJMVXURE005E+el3tG6HdcvoaX6MegpL8PpInGp9ew7GhEbO+NyPwOeCEh7kOBiDUAAzNkt8fkfozI7buBVTX0OThqU/8qIsNxmbPLd/uOyPFWxhmO26bk1dOHMGriMEZvTUii53j8tpjcCWiRaY6ZfQPNg1KJVop9QirzO8BgZvceyxln9rUBgCQIy3hmx2usWkHnsrsd+9LhhDyK6RSIUz75tw5FtPpQIElLw7/z9sYgElSBOts8W2rDmoypfc9+cHjVhKlogtY7fBCjwXAl8NHUdGLPmBnNHgX8D4pcfGp+csubtnDxzGj2JeiZ+vX85JYn9+e5AhnYI5Hp5vvd3cfR76Dtq7Ho3/EIxp880Y6sKnIXqwe/xizqhSaLZeg3cfz8+ObNgaiNR5Hhi1AEKszAcESSHkaFUJ+lEEWehgjVHOCuEnV5RiEJ4DvDtllU/HUpsIFCeYV7EXmauzeFfd/smDXtC5NcyfWHYowksgqMjUQ2F7MXgEXzHvn8PkWRgvnCLcAsd1/UE+3u5FwRsBj10zngGnf/+X4+5zlIfudobOiHIkoZZGrwMopurKegaLjK3Ze0OY4haeq1iMh/BZkgfAKNGzn0vMeo8PwhtF58dhTp6otkp+PD+9sG2rB7I7LHRR6NmGRHZ1pqNplhZWUEZqU8pUz74rgl0b/vPtmmx1Vl1B/SRtWfONGuBiqfXiNNbnNzScMLd1fSVK6VEQSxxzwQ/4EczVCIRiUoEnh8fnf0HTyJfvsOrJhs0ycM42ADWOUvsJJnXwEG9OGg6mmcTIYsO9nqi/jL1pj4euCnY+zQ+8dHhw/L92et2hdQfI9iz/FEvIDhjGU4BwMkr/LyKyt5bsiJmbf9oYzymY3U1axNVix9xV86o9mb3pRmXCn+NpCSqQMMZrZqIkeOGcX4JrOoPPGkObLohPnJLU/18HkGoMlWnjxNQyH9WuTCNwJN5hI0WP0JDUofRlEoEIFahyZam9Hg2At1yFmKnF8DHnf3484b9tEK5Bp2cjjWOuCWu9dd16PX+FbGzGj2ne5+rpP4Gl564CWWLCHU9aKoxleJf3f22b7u0+6zKRx77FBGX2tmle5J/SIefN9WNjaw/4hMGXsmMl39bK/2CVKndggTxAtRnZwBZVT4iXZeLktZFCYZOxFJ+kt+H3enkfqtD/odW4GxFBYvEiS7+TPwe1TgdjD6XV2KVufvQARqXrE8MESzzkF5KqeghZIYRZ6Wo3yJE1Ee1J8RgeqyO+DfEmZN+0KZ655/hcgmke1kRuxAkuy0pvg+q2/6jsH9dy//epcHaDObCtwDvMvdF+xz47t2ziHoOalAz+xkd395P5xnKiJRE8L5pqFn9C+o3tWp/5+9846zqrzW/3ftfcqc6QMDDF1QQYpS7A2jOKKSmBhFjSWm6PVnck3vRU0z5V5vEtNjEtNMNMRojIWAJRJ7A0FAQJHeB4Zpp+291++PtfecM8OhyZgYmPXJCc45u5f3Xc9az3pW+Hs78GcMvEdZB6/btk7CFPqqMUW5iPrlYAAqArQORvdLUKjTjcYfCZerCfeZwuiyZ2PA4bY4yXNOkGnviJPAjSc65cm7PABhzdIera7G1ncd+xSv4iv4PrKbJyVIunSMqt/5Bz8g8dpmYuubIbfreJlGYCr0FyMhipeDp9nKBth5Li62PGHgU5CnJjOloVbqR0jY3cTHD17Ux5wdNLWfzDllKalw7bR8XmeJt5JXFvWRAZtGOOMa66QfoIKGWTPVzusX+bKK4pFjWTC/eYOuKjuUcWXDQqbzOla80M8delQZqXiU5QrU914PlrSs0EVnqeqbGozrtQPXesHUQWYi0io4lScx7bY07e9dy2u5zayr2R9HpiiifQoF8DQEc8C2YZHnMdjE42MD70JMyWchNqGNDDcXYPSeJBYZfy38fiQWbRy0i8PYAdTvytH8T7VGZ8YJwMeAu+cEM+/8F+73d6rBJQHqruXVXy9n4QLMoXAoyN52/+/d/ba/65T8bSTjBh/CqGGOuOKr58/nyRe2s3kzbxys7An85N5qlJCwZ9MNwEcwx88DfjZSxl03Usb9FauPigMdnnrLXdyJxQ5coAGP6J/TWJbhLxi4WayqfqiQFgGooVj9wl1Yf5dcuP8YFom+HHMmox4zazAhgBaM2jcUU+yKsk8b3qRL8pawaZNu6K+qTxBzDsMRqz9Bds3uih6rQCFQJJ1rkrz/FYFbH1z+nd2KbIRKd48Dn1DVP/XYSeyFhfVTf8XeywXA5J5SSxORwVjWaDo2n5yBPd/zgM9jWaRvYIGOn2EqcX2B96vqH7ttazSWiTou3NZUbE5SDOinsCBdLQXp/ii40IrNXR0YpbAMC/YFGFiowKiEh2IZLwETTTgxMZ2YJEqDJkeQZBKcECQ5jmWHvPDyuQ6UJaA8ZWp+diJdt1H83Hg+Euw8PPmpGOnD+u68fwDPp3zu0p0yT113YTLtnbVV4S58PF4MHmMHTbtct9iGM4pDGUcxXc/DZ4m+wCZWcxrnEZdE5z5X8yobWMVxcqahWTcWKtuEPbxKHOdr/sL211mSx+7jdgf3rkEc8kElkJxkN4x3TmiISbzLqoEGHQ/7MzswYP6zt9oY32tvfesFUweZiUgemzCGYQ0Y+2HNCr+/D9tIYJHBYvCUwybzFRgl4lgs0g02+bVhjtqfML7y77CIbTSqrsUUfD6CZaJewJywt2GRyAHYBJfFgFax+cDgN6s+4N9ljc4MwbJ21aqaFZExmFz8/8Oc1izwtTnBzKffhH1XBhpct5R5n1zPyrcHGvT4PnrCxsjkCf0Z8mKcRF5EXgDeNieYecBlOEqZiByJOXBTKETKP6aqvwJodC+egDWt7SzMDjRAkO7R3OaHgj/VhdsULIhxQfipxd7buzCBCq+oB9WF4Wd80f6fwzJOg7Cs1HIK2adnD7Rgx65s2qQbBiq6lJhbpQ47ZyR2Z9Gc7AWgirRlljjKqQ8u/05JjzUU7nkc+KGq/qAHDn+fTUR+idUeBcD1qvqN/dxeFaa+9iGsOfQpGNhZDnwSm2++gTEcbsD6P30x/O51TBL+R5i8ef9wmUuwprsjsXknoq1OwObEvhQyUFFd4Fbs/ekIf2/DnvGKcDv/xISSIpofFLo/aZX0cY5LnEV3aloXSyaQZAi2EnFIlRmoUjW1vkRs75ruRs9N3jelvqKD8WrLyA6tKb2eF1D24kqc5t23C1PfR/M7v76HnbSWxzY/z5Jle2aCT+QU6qWh6+4JeFpnBRk6ZARjZDijO6VAn+MRxjjHUqN1ne+PxOLh6QYlwdSGYGVukT4b9b1ysHvuAQMHy0gZ5UwitvP9CB737j8qTdsfsQDvNf+K/mm9duBYL5g6yExEoj4vg7BB4wXghH4MGjpBTmqfE8wspbJXB5xIATwdjVH2HgdexMBPIzYplWFOvotFpW8HHsDEKq4GbqZQh5HGJruNWPSxP0ZTWYb1nmgLt3EaBWctqoOKTIGTVPUt6ezvj4Vgaouq9g0IWMjT75soJ18HHKWq8dAh7gAa5gQze1SxK7JQFeydqnrOm7H9/TURudMltvZ0edcPgVVzgpn71ZT0rW4iUoZJQH8Ta1ILFojookwlIrV9GLDwSDlxSBTpBasjyJPrSJIqD5+fQDVofFj/3EYBQLkYeLoLeEZVAxGpB84FLsUoUSksiPESNga42NgwAKufehCj/+2k4Heg2LTKKxNY1u5abOxaAdzC8EHrVXkB14lr+S4yEnuyYkAFSEdWJZO7Ez+4Ydbq7y2LFguzkg9jfcC+uH9n9MYtzE6+hgXpPOC4N1KzFW7nKgz8PI8BlpHYM/5RrH736xjg/yoGhm7FnsUPqurycDuDsZ5UIzCqHhToevOxeW8GNq9UY3NWVGMVBf8CDEglMBC3Dpv7/oFRx8/Fsq3RDQ5ixJ3+7lASlGm77silpCo+Kja5U4GupFWUI7FQIr0ITGkQQNw1/ty+PEOqXQCVCqQP7UOQ2rUwk7u5heT8lbvZpKKeX1D6K/zC2Zdu5ZqvrualRVmuvG4Tr63M2w82X1eHC7YAFcMYxUjGujGJoSh5crmX9dl529g0ASgThENlfK5W6hNNupHVunzVSe45w5NBGD8VQdyoBjQMNnSj+S33F2xfxSsZCuNjLjyelRVUjzrebZTu4DZQv90R95tNwcY/vBg89iXM37lQVRfv8qL0Wq8VWS+YOshMRBRzwIcAK1xi543lmEf6M9gVkY2BBmc8wl9ymGMUgafhWJfyx7FIdzXmVJ2CTVR5bALKYTSge7HJvUVERmJc8ihyF2D9Jc4GPh1+KjCe+0NYdqoc61B/AUbD6MCctWiyK7YPqepPeu4KvbWs0ZkxPq+5j7zMs5e0sSN9Muf0dcTp5EioauDjjXhU79mjvP0bsVA4ZDkwQ1V321TkX20i8i6s9mHCniS9/9NNRA7HnMmrKGRmn8fuy8pwmQrs/ZsKiEucU+RcYphDH2iAEmxyJTY0UH96M1tPXqIvVqdpPQer+4gA1PxwH6cCl2GBkgHhPldiTXK3YD1iTsNUzqLs0wsHQ0PMaZVX9sWuwzCKRToEiCdE62rR+sp9y0h1N9VQkieMD+Q8JFCVvDcfR6b9fel3olrTdcBV/25qkohEkuQxLEA2Ym97gBXV+30bywZ52NzThD33CzD5/tOwQMIvgP/Gslc3Aj9WNQ3vkDnxP1hALpozcliPswwml+2Gx5mn0Bg2GkMyWEa2FVOrHIzR1V/A5rzDKfRRi4QXZIh7eDA6doyAqiBOgB8W98Z3D4aqqyzxBBCLQUUKdZxwq3uRkSplqpD1EFX8pEu6VL1UsQVK+SOLSgpQRMDedfIkEnnad0RJHwBl/HHt3Hz3cjxPyeWUL3+7iVtubW4NlDLsGm+i0LsrNpJxW/syoLaV7a3LWPBygD8B8AWZcpJ7zswEZUfEJI6nHjkygJCKyqilkFX31cfXHHEKwaLWoJln9SFVOrmODqBJyrPVUidpbQtGOuNW9pWBY9xQsD06F0V9R5xWYPIc787TsGfo46r6+72/8L12sFovmDrILARTrwNHApuncsHFAcG9rriiqtrMlvwLzN2KUfGewABUBzYxnUsBFLVjk9ASjAb0ADAvjGInsIzU+RRofBvCv+dhg9TV2Cj2y3DZX2P0wHuxKNbl2ED4Unis0K1ZLxZ5vPzf7UTsrzU6M8YB38Mm7k/OCWZ24VKcFb9EnvUe+sjhzoSv10p9JaG6kqrSxKb0fB5/CHivqjY3OjNiGO97MPDFOcHM/aY+isi1wDtU9dz93VZPWZgtfRkrtv/nnpb/TzQRiWNU2E9gtNlIsOVe7H63hmD35xjoKZYGywItVdRtHSvHjimn0ndwnl+oT9+ymbVTsKL7jRQA1CtYtP/C8LfR4XaaMSrTQowSPBVzNGeFn9mquncFEweQTau88lEsQ5co9bsO7o/WVb1xINW5ITWBgWiI833EU0QIVjU9P/+VDbPXA+e/VeiTInIFVgMrwM9V9Zq9WOcYLIjWD+sX9XZszvkcluX8EvYe/B9Gaz0EE1lpxUDk6+F2BmDMh0sIoQgWCLof+C+MNSFYFgsK6nxt4fKx8PN6+N1grPXHaArKslFrDgk/eWB+f2fooCPjJw9yJdbllkdT027BVG0NgiLRPa6ttvo613ljQMp2bCDc88kMr8Wv6s6M72Z+QGrxJmTj1sKzZhti8IgM3/r9Yuob8vzwC0P422/6dVm1T/8cf5y3qPPvtvaAVWvz2fPftyH52sr817HgzI+w+9uOAavNWCA2ho1pd9TLwJFHOScdX3wNVRVFrcaqS52nT5vu4GX/KQShhr6aIyNb2RDVU0UMHPcI51gGOSMI8HFwaNFtrPAX+WOdo6VMKpzie2N4XH45x7vzqpBG/WcsE/nRvQ0M9NrBab19pg4ik84GFzxF2AdCxLkq6oOBiNRQvwXlCIz/fhFGwyvHBsEcNsk9gE1QsyIaTxhZfJ+IfJ8CFS8D3KSq14tILTagXhRu4ztYR/nfYYBtIab+dQvGTc9j9JUzsShld47CEt4C0dgest+o6tGgpyJObaN7cTswRxy5D3hQVc841p1q5esiNlUopKXdn6+PJ7D785yInH+mXHg88GlVTWboOEpEPgAs388+Pb8CPi8ix6nqs/t3qj1m/wf85UAEUmGE/2qsXqQCyxLlsHP+XLjYN0XkOro684oBq4exYvxkK9sPeUZn34TRet+BRfnvwiLsGcxx/TFWlO9SEIC5CXM6T8QyU/0w8PQeYH6UBTgYbVrllUdgghulgVQyhtZV7j+QglDBDcQzF1FdxyhcijO0bvKkoX0mPec4sbdMJlBVfyciF2AiDFeJyJ9U9eFSy4aiGd8ATscaux+NBetuwjJPnwl//wmWDWoHPosJ8nwRe9YllEu/AXtWI7B0NxZ0+BT2zEfCRxFoCrB3Koe9Y60YTXMIVqNbgzEwZkSnRgFE5bD5ag1wAjBuRGx8qjuQCs+RPU9RCsk4ZMKao1zeRCf2x0Llv2x9as9AKjqKiiROWdLofEFIoQs8UuUem9clqW/Ic8gRaZIpn2za4jaOGzB4ZNeppbLCYfShieS8h4dxxYc3XvnXWe2fokD/j5of96cgpS7ApQnKOoUlCqchYe8ojf4HWCCxPCjnBGlkO1t4UeemMR8h8hMcgMFyKAOdQ3DFxQ1jTdX0ZZA7wo37ia7hJ0DEoVW3v1dEPnSmc9HrHdr6sXn6z2vStD0pIjNU9TV6rddKWC+YOrgsijb/HvAqqIkpenZnYScAzmCXWKuPl8UyRAGWMbkPA1FPFiv/icgILHp4ePiVYuBomqp2iMhQEXkAUxTbiglM3IZlp9ZiRcAXh7//BnsmF4fbacQcvrJu59ECTD9QqF2BBlst+uYkA/Ry1yaCK8PrXNMlchaxF0RIUelWaZ9sK9tGY9HUR9fryjsHMlwVddrYcQTWc2aEiKzFsg9dPqq6dU/HF4pffAtrBPr2njz3N2IiMg0TJjlyD4v+x5hYI9JpWP3NGRQcgx3AxzHH8QvY+1LRbfUlWJBiEZaVvA0D2Jux9/cUDEB9GxsD3oM5mXXh+q9hBfursPf4HIxOOAsD0pdqt+a7B7k17uoHLUvC4P4mU90jaCrcbvivUcEE9RQHR1Deh42jX++5ve23XQysx/o//VVEhqhqZw+fqD/j0QAAIABJREFUMLD2BeCD2JwClk36NTbGXIcxEn4HjFXVTSIyAXuuNwOTsQDbF7B3ow4bM5uxeaUMC0ScjwXlchSosR6FDFNER2zBwFQmXO6McNliABU1qG7BAg9jw+MAWFMtfYbv6mLssd7JdSGR6ARTms1CefKNZ6WigxcpKADulQkkk0iQMQGMRAJtaeXVhZV84Yoj+NptSznn0iae+nsNLz9bieNCWSrgU9/dmWEeiwmxmPD7HzcMvfK6Tfzl/jawaxtg1z2iSYY7hh3axO5JscaizQQdxDXZCY7q6EcFNal2dkQrRzXbm4e5oxpiEuvCaHHFZQBDWc9rDO6iG2LUwa26IX44R3WoBm45lZzknEO7tsxbrvOfP1MuSIk4W4FT5gQzV+7Dxe21A9x6wdRBYo3uxWMny2m/ztBBPwa7/wju1noZlAfZKcKcorKjjeZ/YNmnB6KajMjCIvjbsKhdNFpvAi5S1bnhMuNF5OdY5G5luOzdGF1wC/bsXY9FwW/HUv6K0T2uxqKCpYBUO3Dxm9HL5N9lTzJrzkjGDR/I8ENccaLzLYeuE3GpCOc4OS7+tM6qxxzqHYt5/jyP/DMNDHt5Mc8fh13747DMxBHh52TMkRkjIh4lQBbwerfal18Cn3fEOXaqXNACNM0JZu4RiPW0hSpfPweuPhDUlkJq0gcwhcYUBUWxNRg1aTzmKP+426qZBGXfrpN+P9wYrN4abmc+BjAFqzGJANJUrL7kZgrNd+dg9L1azHm8GnsXZ2FO6MIDJOv7ZlhUb9PFpKYaqaogcHoQRXVuXBBVcycD6yuE44BIkkCvP/uoL/1+1oKvr+z5He+7hcGXUzAabgVwB3B2SP/+EAaC5mLA6DIsGHc1Vsu0AJsnJqnqahFJiMhXsCDD5zDw80Osj1kce1dew5gO7wK+UnQoHoXsoRd+khgzIo69J82YSEVxy40IQGUwmiDYuDmOQuuB58PzGgtcqARI9zTH3pgIlIXS6KkUmk7vN4jq3DTgZPc+aSmqkAz7YcVcy5Al4pDNkU27/OCLI/j5Qwv4+u9XsGJxikyHw6HjOyhL7XqYKE85/PaHA9TzNHfv39sjJWGw+ecX2P28H7iqnZbEGn3VGcphRu3D7aI8Ckbv8/BIdvYu7zzXDAZ2j8QCUPcA73GJ++xcHoAgvMI8skGaEc5YAgJQyJOlWvtSJ/VuVEklOFRQPWkMx7SKOElVHSAi78Fq93qt14DemqmDwkKJ5CdUtSJSgPM0/9GndNYPTpZz405RG3ZV9V/Sx2u36PoujmpI47sS+D4FhZ4s8H1V/WzRcqdhdL6x2GT6YVX9Z/j977BJ605MeOIrGLUviU2sXwm372DRxFIZqf9V1a/t90V5C1ije/FJqnr+a/ry5aDXH+Yc9V2irEM4f+wEprq9rr56waP6lwzG8X8BA07rMCfhvVg2YhimyLeleN3wnvanALKKPw2YYmMxwDpyIqdcUS8NtdiRnDsnmDm3Z67G3pmI/AgoU9UP/iv325MWXve3UZC4b8OUpwSrKXwQeD8FNarIAuCpATL01iOdEz8ETAZls67fvDB4aqASCJah/C2W5ZpUtN4zWG1jB1Z/dTb2nj2IAaiHVbXlzTnjA8emVV7pYkD09OLvpaYaKssRx8GvSOxjRmAvzA+QwEhQgQtOWw7H10JdjcPvZy38xhU9u9P9MxH5KFYLqlit03QsuFOFPYMvYWPUVAwoPQLcUKTIdzQWtNsULnsZJvYRNW6fjzni76eg2Ffciy7KLEUiEZux8XUNNg/VljjsdHiM1RSoaA4mhPEIluk6M/ytc3CeGJ9CvTMER3by28NandLPg9TVIOUpNOYifoBmwrKc6goDWPtpXnmM7KDuArglTJWKxVusR5UIOAK5PLqjFU3bMSXLfH784EIGHZIl0+Hw9z/V88jdfQl84dTp2zj30i1U1pQGb56nubMuXsdjT6Z3YFnA4Zhq72jC2ibsPlFBtdRIX/E0H4xzj3McXHXEkUADfDwW+c8yXo7HwUEJaKNVn9WHvg96pYNDH2moihGPbdfNDHVGMcwZjVvU10pVaWV7doH/5AYRqdPAj9dKv1QNfWSgDsORWNf8mDgoSk4zGxOaqAN8ETlzTjDzqX2+Ib12wFovmDoIrNG9+K9YvUTnGJHTrM7Vv/rDGPWnQ+XI9zg4ogTq4Jw8J/hT5yARqvHdjznYYAPfM8DZqrqjaLkZGMViGKb4d42qLgp58X/AnPwXMTrH4ZjDF0Xhf4dNdJ/AJiufot44oaWxWpB3/qfXazQ6M8pBLgV+jEg8LHp9POwBdjxQrpjka0mKX/S3Buxgmz6vj+QxgFqHRVnLMTDVH6N/nYtRu6ar6it7c4wiUo7dp06A5RIb+zbOOyoqvctq5uF/cl/jvyqDEQLy24HxxbSh/xQTkT6Y8/j/sABCOVaLpFjgoY5Cw9vIfCzq+gvgRw5u2xT3vAUusb6OWArEV481+irLg5faKUTrl2IR/gWYtPQ0zIF9moLy3pLe7NO+2bTKK7+A1esUxqeyJNK3jkj92q9MGsjpSQsCxA/BVFkMt6kdNBzQDVB5uFI5a8HX96c2ssdNRF7ChE0UmxdOwLIRH8Ac6uuxeeHLqrogXKcMq4G6Fqtjiujp5VhWaCFGGT8Jc8Bd7H2KPOaAAp2snUIT7iRGPdypPRGWzYiFy8TC75ZhQG40pmbZfb0OLMtbXyE1yeMTZxOTrqW9vvp4kidZXg3ZImnx8rJQEj1ufLdEDAkCNBvWTVWWG6DZT/Mq42QbKve4nOR8KpY1mfhEWG+FCNq8g2C7xVjKq3y+dfsrDBqe4WPvGsPWDQmyGRdVJVEWUF3rc8vfFtOnf+k2fy2tQX78lJW3rtvovxMLzp1OIWsUZZAC7F4lgFgF1ctGOuMaKqS6pkW3sSJYHGRod6rpo/1lCHnN5tfwaiLAp04GMME9JbxJguCwVdetq5K6AUlSMVdiFpAUUT+BuE5MQTzQ2NrccipyKamjRGPjEEwJ8hM0+D7QNieYuW5f7kOvHfjWC6YOAmt0L34Cm3g6TVXTD+vMHW9z3r0kRqw4yqpp2t/2RHD/f2Hc9ygtvwVTzpsdLRhG2D+MTYh9MQftGlVdJyI1WJbpsnDd92Hy6v+HUf4qMYA0A8tSTcEmpjg795LyMLrSMf+JTnSxNTozUsBiheECQghM1PplHI6B1JErdNF7D3XH9+3eQ6M4O9VOSzBP55IlHc26x2Fg7CsYPaUBi7B+GbvW38LU7x59g8cunuabHNxaJeB1Xtm2klfWYY7+7aq67Y1sd28sBHcvAZ9U1XvfrP30tIXvyPEYgHoX5kQcgRW4+1hWqns3TR/Lwm7CIvr/wMDQBdX0OeoY9/RyV7qmPvKa03/4d/8Wk8qO6j7OxjK8Ufbp0QOBGtndGp0ZfTCa2BbgN3OCmW+KIMO0yivj2D2xWjMRK9LvX48ki3p5VSQh1sNgqjgzlYzhtGdxMqGAn2B1Nw7vnbXwG7/r2R2/MQvHsm9h4GkABnR8rGa2GesRtRL4UnGPwLDdwa3Y/JDB5oIAC7JtwsazZiwTlcCe9ehiF9c4NWNzSQabm7ojkzQGoKLfIlGKNVj2qg8708OyGICqYmeap1ZLX8bHT5SUVBIQ4OCyNVjHFmcDY6unEHMSVsfUr86enSCA9hD7xlw7io6Mgaiq8v2vmQLydUnyfbvHJbtZoMSbOkhuau8KphwHzeUJVoe4QeDT313BsgUVPPiH/uSy0lVKXeCkaTu4/tbSGg3ZbKCPPpHeOv2y9YoFkSKxkOKxrAMb58djzJR4jER+gAyNubhs0fWSpi2iWR5LqNoYJ8kpsfN2asYbgqAiAfQiKcayZGewMlAfXz20PR3SC8MTEkFDwYsn9YEPpLX9tt1fzF47WK23ZurgsHtUdULYhwYgJyKPVWrNUd2AFIAkSD4WLYc5cx8tjmCHqoA3YqpKZRh3/L/DvlIxEfkcFlkMMPWl72NF7a9gjmMSk13/b6wAuQGbxKoo3ZS3GXj3fzqQAvDVO1RwhkRZhc7JC9imm371oj42PZS8vrc1aP7bWOeYsoQmYxTF2xRlC+tYoE+Gk70Ew53RMswZ/VyCMj/AX7rQf6phq67bgl3vz2ESv1cCd4jIZ1X11/t67HOCmXqsnDF5G5teytDBBladhVFlrgK+JiL3Y8DqsTche/hV4Pn/FCAV1nZdioGoGmA19q4cT5FsLwUgpVjEPno3ZmNU2U9jtU6RY+l2V7wCcHFzWAbq15gAzCysjmT5QZB9ekRVx2D0m8Owmpw3w0ZTPGfWVFldSbyb0KgfgCs9VvtC99vnCppwIeNZVkPD/wvk3ViW/99mYs2dr8ee/Rew8SHKHrmYzPkq4L9U9ZFwnTjW/PibmOx5B/autGCAJ4HNRasx0YdhFEQMoKtIBBhQqsEc7eK0TCZcpircfhkWzNBwOQfLlkUW9U+MJNWTFIQsit9hAGnRJp7M3Ue5VBEnSYe2ap5sm4ObH8uUPmB1SdqehvKU0fjKk9CRtYxVIo6WJZBMzp6h/aWKCnh7qeQX35be+TkDO4ZkArI5ULjlc8MRl52BFIDCU3+vwffALeFZJpOOnHpCqt+5U8t54OGOaGcOdo2DBoZvHyFj+gpy4hp9lTUsz9VSP2+Se9pRWNUgh3EkS4IX2aCvn0CB9K4DnUN8KeXPaqG5rzpOqA4Y/uR5SPjuOuIiOD6ViYXp9qamuCbOcMKMVIAfLNV578rQ8aOwGfQ3DoIxtdf20XrB1MFhN6dpOzGlFeeD+CLyDHDpKJm4ttTCrj0W/borvYX0i+9iHPUAk1/+jKrmxexdmDhAHUbj+zj2jP0aU4GLovEfxupxnsImyqVYpLGOnW0V8MWIAvKfaI3ODAf4ha9+8jHuLZ/MaW019K0Ntc6xf4QqrTsZWBkKd/xANXghTnKKRcAL2xMRqrVP59/jnOOdAc5Qwq7uroMzdqJ7amZp8OKiNcGywdiEdRIwAcsU/jx0Oq/fV9DznD6yUkS+hIGET6rqZcAjItI33PYtQEpEfgn8WlU37PsV62oicjzWd+wtq97X6F5cB9zkaf647WxJxIgP8cg/jdGMjsLol5EVR7y3Y8pnIzAnEoyW+XYKUVshrB9sYbvv4weuxmJh1gtffd2um5dhzuhjqtrBwWXjROzh365bPiciV2O1YwswoYPOFg77aYX7JoI4LlQmdsJM4gfoGxEj2J1FvpvYvjV0tLX4d5FRPbvTvTcRSWFZp09jqpIxrOnzQxjN+3+xvk0NwBmq+kpIIb8KE1qpxc4uwKh9/bHsxXwsg3V2uL3idyc6/Uy4Xhn2vhTX2mbD5RLh9wkMJEV02OLgXZTRjG5esdR2F+U5ds5aRYAu36GtAq0R2KsM8L3VHYt0eMWR4koM2tOW+UmGdNDKMsh5qOcRVJbhZnOQze9fnykgSLgGune7kOK2ZnHy4TQQtd7oSKM7WsHzENfpPPlsJhRC3MVhqcKW9QkahuVK/l5R7vCbHzRw+IkrpXlHEGBj3g8HMPTsMXL0xHAO4zCODESlZaB7yMRYN8n5Mc7k2CZ/dRDgP2lH7EyukJqU2z0rpdoV8AUBKtJJx+0OBkXEVdXR83h8bT0NXz3cOSpAddVc/95zfLxrMFXUu4HDReS/9rPdSK8dYNbDXIReeyvaHP/O4El9cNOjeveXRKR6jn/nlDn+ndszUWVpsYl9GmMX//Ss+CUjAESkr4jMxKJ4l2BZqQpV/XgIpI7EJr2ZGL1sdCgQMBVT2DkPA1KrMEWkOiwjFcOAVB2FAuJiexq4V1X/0GMX499jN6vq+x2cS8dz/KTneXSgIFdQXKysAS6OM4lT+yRJXRMn8cqE2JRTRFyhW1GzorRjPPYUlRQBqU4TkbKRzvgpIB/GHIIsdo3vwDJVZwC3hwB5X+1W7J5NF5HhAKradKZz0a1nyIUX19D3agwcLBaRe0Tk7ZGzW2yNzoyTGp0Zn2t0Zpy9qx2JNaX9FfCx7gIabxUbIWNr85pbHGhwTUzik/vSMOZYObNccM7GlBO7j7M+BrIUoxT1w5zBoeF/RwAqcshyGNXvZtBnX/AfzXXQpoEGvqrmXHHvrncGnqCqDx6EQArgZ6qa8dWnjR3fxPoSNWHP+E+BTSKSF5GNIvKkiPxIRC4Kqcj7YsuI3EhViMciRb0uC0n+TWAZRtknP+gEVtFeJTqeQtbkX2Yi4ojI5Rjr4CLsOZ6AMQ0+gmV8vopJ8S8ND/dZEXkIy1x9FKPadWDBtQ4sI/siVgc6HstaldP1PYpqa31MBbOCAgjKUegrlcQAVLSuQ4EaGIlTRObCLlFwODNCuF4eG1ODot8J/06Hv2/BgOXSV9uf89u97b4fWDaRlnboKMoGJeNIKgmOEFSUgeftJDa0L6YC+bq9GNpVKVvfGtUS2VfpNLqlCbJhxiyX3yV42slk10ArslRK+Ph/1XqY4t4a4LP9ZPBRxXOYKzFnoAzvU0XNTltTlEpqvEqnrnxC6vRxU6suSw0pP8Joe4l4Qbije+YsPN/OpFIJoKoEiYb4Id5KXfKV2fk7vjrH+9NvfLwrsOflpjiJt2EAfHZYA9trvQb0gqmDwkJJ2hkB/u/n+Hd2Oluv8tL6LpQhoVj04AJVXVwuVZGE7clYPVSdqn5LVVVEGkTkbmxS7IP1ljoZaBWRO7DMVT9sIvwBNsn+Dza5ZrGIYy3Gqe9uD2ET4qd78FL8u6yTB+TjDwE2PqQzT9yh2z7vq4+n+VAK1qGOfoznuLphzugqB8ftvB/dBv6F+nQABHXST0vRvgBixKrixH+GFXtvxCK4cczBnI29/w+LSL+SG9iFqXWC/zbmLHwcTHofWOOI8/SxztS/nelc9GcMHNyL0a5WicjXw2g0jc6Mt2OqaF8D/tzozPjQLnb3RSyLeee+HOO/wkRklIjc3MaOVQ5Ov4i66YjjJilL1HWNDyh2Ho9hz37U18bFovCVhEXX4fJpTOjlrxjdaQB2v25op+WsJ/0H1ubIHCoiDbPzd1wwO3/HwQiiIrtORCY+y8M/XMr8Aap6vaqeo6ojVbUcc56nY33s0pgYz2+BZhHJishaEXlMRG4OgX+q1E7+3vabDPbupBEg4ZYUCRCAnF+aNrWvpgqBFoCTr0g6X9h2578AvGk1i6VMRM4AnsMo3S7W8FawMX4lRve7HQNHL2DUUzBndAo29nsYcIoDx4TLPID18noPOzel9ik0cY9ReF+KEWyCQkACSmezCH/fGx8oCPdZvF6URYvqG5vCbW8J992EicrMBf4c4Dctb3vuCEfce4CMqq/SnoamZkhnO2thxVeC+ioDVOnMG3qGVMAvj+NXdO9z3/2slLI1LeAXni9Vhe07dtqvzUH236nKgGRZaUJDn34eA4aUzkpFlipz+ND7a2Ouy7uBMUDeIy9BN5KEh+dkKRXvdUi4qcTxFdMn948Nq3UlZjQ9EcR1DVC5e84MS6wkMcv11RsBrBORB0Xk21hd9/W19B13MudumcoF0w/jyA7g6ZjERzU6M44I6zZ77SC2XjB1cNjZwGJVXVX8ZY6s/1zwcKuP3wmkulnZSGfsUZiC3iBV/SUYpUOsietKbNL7BHCIqj4SqvotxKSf6zGn8SyM5vECRl/ahNVBVbCz/DNYRmosMENVdz8yv8Wt0ZlRCbSIyALggS2seweh9PVL+vhX07QTxZYBHHGooLqjwRmeLr4f4jidUfA2dqhHbhOw3iO/W5qej78FAzSRUETkjFyDXf+ngadEZPQuN1Lafo45Re8XkT6q+gtV7RN+V6Gqf1TVNlX9laqehAkoVADPiMhDaW3/GgayY0BFXnNfEpHhUnTSYo06/x9w7VuFoy4icRGZISIPY32anCRlqwK0y+xt4DimmOjKDKyo+hDMiSzH6E4p6NK8MuqVshCLbG/EnpVjVXWsqn5CVedgKmc/nOvdu2p2/o6DvpnunGCmzglmLm2n5cvAeSIyrvh3Vc2p6mxV/ayqTlXVYapahgHYi7GGxoI5738BOkQkLSKrRGS2iNwkImeEtT1fBl5EnA6NCvVLmJPJ71dmITzwMHeiXUCVk/ORbMG3V78TRzy3n3vcrU075sayacfceMKJY6+5cfSQsxYP73/iPfXVhw2JuWXlmDDEX7BgwX9jgZLxWKZpNpZ1Oo8C6IljTIcmTDX0AawtwAUY2C32dCN1PqFrj6/uWaW9sT3lWKJ9RRbR91wsCLIeoyFuDb9bgwGmOAakPgcMVtWBqnqGqn4YA5Ttm7MrX5216SfnA2M3ZV5/JRukV6ez2zMd29e/+vKrd7Uv3/DoimzLliXkfQ3qq/D7VkFHtmR/wV2ZCvhlMbINFbunCAZKcl0LsbZcJ3UUQNvbC4qDJSwWD3j3VRv56LdXkqrqLFkCIFXhc9Mflu8VMzEWg3edXZnGgKizWpdJgN95rr56rNCXg2XBfHwtPOu+emzQVRyVOo2YxEtK0YsIEo/t8vxFBGKxAt2vq2UOTx49AzgRy3BnsVrje0cwdqKLWyYiiWEcfibwtyM5foGqzgNWNTozjtvzmffagWq9NVMHh10O/L7E9+UtbEs/GtxVdaZ70U4/igiDZMSal/1n7gv/drCB5buYI3gbVjPVIiIDxHoAnUBBfnY2Vog8HqM7lGMT5jBsUm0ocUwrsUL6C3qi3uYtYN9T1SvUSll/sknXPgg8OFompYbKYc2EPd8VlVA1KLeZdY9Ua/2Z3ad9Cfnsa4JXMxgweXKHNl0rOHfRNYJLoD5bdD0B/jiMXnMR5th8Nvy4mPrfOIxGN1dELlbVf+zphESkLlxvLgbUn8/QMTwlFZ1HrGgfEXkFo0ZFn79iYiTHt7D9f5NahiMugQa0sH0A9ox0iMiTmGN4JXCjqq7f24u9L3bOgGsPw5qITsICS4uBHz+46ScLS5zzcEwx7oPY9XwCcwI/toX1HM6EzmVVFZdYewvbFmKKUzOLNhXRj8DG3zyW+a3GCuwj2fInSgUSRGQgFpD4yBs/8wPTVLVZRL6Jqci9Yy+Wb8eoRvcUfx/Sd6YBpwETsXv+GcCd3f7bDsHZeHjZ0WsOcQeN1qBr5qhzG4DTkSOoSLyxupfIgfYDa6Ya7icyxy9ysDNZqCxXjH7b4zbtmBtHAp9T1csD9WLlyb7xyv79UQLVwK90nLi2pjduXrp29iXNbau/g9XuXYY1092CBdX6YGOOYsGcGDaGzQ//fneJXUdAZldB3/0NBheLvEHX7NY2LLhRTkEMoxrrNXUv1iT9VVXNiMglGI1dgbUlhJIiJUMAHtz449dF5L5wH3dgAZfnSbN1RdOTU/u3jv/9+DGXXEF5Eq8sgbOuCSoiDYzSaFDDL/PVSfL1qV0/c+FzVLa2hVh7HnVdJAJPMRfyXun1sE0OG5XhPddtJBZXpkzfzqLnK3h1YTnDRqWZfEprSeGJUlZd5fKJa2tTd93flgLooJVndI43WEY6cU1sX6evVbewPY5CLsgyXEYRI856XYnGHAbtxTslqTI0lzfKZPRdIoHEY6UCx3Z5CHik9feXODhfGOAMG1vh1FQE6jdtCFYuRDWjBCNQRzxyQZzkZX3onyza1jXYvey1g9B6pdEPcAvrAlYDI7pLV4vIeoyGFzvNfRcJKUm5/9Xs/B0fFJFTMSGJIVi/kA+q6oowk3ApJnnehtXKZLHo5K+A6zBVMRdzFE/EIn8Rtax4QmvFJuDbVPWW/T/7f781OjP+qKozAgI3S0fgEOtYweKbRsjYNSmpKChvqcGtZTrfW8Or3lBn1EujnEmTHHEShUWUHBnmevdAgXqSrpMB5ZPcKXEQ3xXX9TRPjgzPenPIdwpcEWBF+SMwUNOKKSyWYxP9LVgh+KdV9bcAIlKJZQjHY+BpfPipwoDHEuBCwD9F3n5rktSHRKTcV48mNvoL9MlngD9hzsiook95nETrRE4ZUE2d00Eb8/hnS4aOlzAq6AIsa3AIFvFdiVHeos8iVd31rL8HO2fAtfUYbfAkzCGLrrGH1VssAi6ctfmn6zCweC323N6JOYCX0A28VtMnPUFO8eIkqjK0s1CfopVmsOe7LbwGHhaE8LCaKQcLODwI/F1VSwrCFJuIfAXor6rXvtHzP5AtrLF7BXifqj62p+X3cduDsHfmFFdiJ50x/jOjBEHy/i7THRpzCMoT0Qb2bkfRnOx1BVJd1g4UyftoEEBrG9TVbpy15KZSWf43bNOOuVEwJdebQJOyi1C+HbKiBLktzUu3vbzyHscP8puxYIOLZVgHYIGDuzCAOoZ/XzC3WEI9jYGmVHh8S7Es8pLw8wqwSlUDKTSe/zPweVXNhvPfs8DXsfYfv1XVu8Pvq7DmwCeGv38//HsQRmnsi40jPjY+dGAZr3Ujhp1+wojhU93OTH17BhUhlvPt3kfkbhHUFfJ1ZXjVyV33pgqBuNuapWxjO6LhumrbIqSSa1u71UuV8AvjyYAf/G0Rw0ftTL17I9aRDph4xmpeW5mPmoVX72LRLsqJk1Nn0i/evR1fCevSTsTOsRP4lHgXffV4JfOstnvb509KnD5OcBxX3JivvgKy2nulJe67iTLKMyt55e5mti44jXfe4OBUi0ga+PicYOabEtDotbe+9YKpA9xE5P3Aeap6fonfOrBJhAEyjCOdE7pHbHKv+gunvq6Lv4LVTG0E3h/1KQqj5D/FHOwGbGJYDrwTA3C/wmgbgjmiZ2HOccQvjjrTg00ot2MT7OVvFVrX/lqjM6M/8O285o6LER8LkCXtvcJL+QlyUqr4eqsqL+szK5rYuMwjd/QoZ3LfIc5hjhrrRAP84EXv0ZWtNAeYo9K5aoyEP9gZua2PNLywVdc7a4PlUxSN07V2AMx5AHMcfoxF01zsPszH7uUW7D40YM7Ey3X02zBSxjckSa2Mk/jffwR3twKIyMexqP31ZzpW51EcAAAgAElEQVQXkda2D2xi7ZDX9OX+SrAGqHJx7z/aPf3vNdJ3g6o+sTpY9pWMdny0hW3NzWydW0Pf+sOcIxtrpK9k6GB58FJ2i65PABswMPYcBr4nY9LigzHKaCfAUtW9aqJ4zoBr+2I1GtHzupOpqhfg5R5v+tP2dNC6DqPzNWKqfMUWYOC/H1b/UWxNGPDKYU6CTwHQ3oUBqKdVtXSHyxIWAoVVwOmqumRv1zvYTEQuxdo2HP9mjSMictOZE7/0eSfAek3tDlA5QpBKmFy6rbyLBcNDDUxowqQaA3N8Sy2b86Gjw7IJfWovn7X4ptv366SKbNoxNzqqepsSXOKIW/I9KWV+kNeOzDZ5bultrV6QzWFBg2pMrr8GOAwb//9VYhmdKnvhJ4EpaL6CjQOLw/9esjcCN2HW8jbsPL4Z/vthrB7v/HAfDgaYwOjVO7Ag0q3YmLYe6zV3HEZlbxeRm8PtTMfGvM0nHfvJZ1NldZcSivco4CXBzfjEWrI4W5pRPyCoLSc/sNqaRTtSlMEUcAzsx1pzxJuzXTKa3dNyEILiNevA60r1SyR9jjqhla/9ZvmeLtFeW2ubz8e+tJVf39mCS4zBjCQhZTTrVrbSSUbwwsP0Md8hf2z52Yk+sb2IG+zNqx8Cyi7LhyqAgVfUZNlxcGKx9sX5Z9at9Zdfpar/BGh0ZgzDGBSvAnfMCWYeEH5Lr+279YKpA9zC2o4fq+pd3b4fhg0AnVWq9TKI0c4kEpSpg/P08/4jq3bQdD7mEH4GuFVV/TBa9l6s0HgDJlmdxbIbX8ZoHQ9i0ccs5jxOwSJxUfSpe7O+z2J0xBND+s1/tDU6M87Asni/mxPM1EZnxj2q+k6Adlq9p5ntvk3OFxejHBS/h4rSwjZ9SR/f4BKrrJH6qjw5tumm5aCzMTBxBt2UqmLE/X4MymVJd2xj880YMLoAA0YOXefObLh+BKijWoEtWKR2Edbgt6PRvfgwzPEox5yFlcDEOf6dWbFmumuwTNdILKO0DpM8vq1O+q+Y5Jx6mKIJwck5OL4feClHXD/QIKYSfCTuJL6qqjVRFNZXT1/052aa2ZLHnpHI8dpIGCnGnsnK8BofFR7zM1gN2DPAC6Weo3MGXPs3DNTv1kEMNNBM0LZ9btMfKkssmyu6ppF54bXMY05jjAKl6Qksqzt7f6irIvJe4DJVnfZGt3EwWEhHfg74tqr+6U3ax8Izj7lhvJPOE5TFcNtzuy3GUUBdBy2LF0BVdwvMiRO/NHWwy/ZUkZwPTdugLLmNmur6WYu+0SOTuYjIcUd88Paq1IBLXCe+zxxFP/BIZ7dtenLxT17A5obXsEBI1MvpzbRIFMLB5qYl2LMQZdKX7mp+EVM2HUghe7SrT4JCs+12bGychdFC12I0+PWqGgWcJgK/UdUJRft6G/A1VT01/DuOjWuLMSr8DODjU6d8ow7VHyiURzRvL+WgDjgZj7LlmzobOgME8VAOXQT8ACcWR+I7D3WlgFTnb56PbtkK6QxuXHEdZco7mvjvr68iWdaz/uIvbt/Bhz61jRPkLBKkcMXFV49VujRYwaItWECqnILoR3pM8kR3SGJUolS9VNcT2f2xFkHOnerSNAjQTFflc4nF6KDNfyJ372BV3bT3Z9lrB4P1gqkD2MQazC0EBoUKbMW/XYFljmKYI1pGgf6wmUKX959jXepbwvWGhN+NxEBTDSYmMUNV/yEiJwL3YaBpPebYjsYieFEr9ogzH9lVWJTvJFV9tQcvwb/FQmW6H4Xv1t8f5q7rj+SEO/sx6BBA1/JabhkvPZYk5UyUU06poKYsaiUYZaoCDXQ7m3Wezg2wa9WBTbZRRioT/j0MCFxiciLTqmOhmvYKFudXsyyHTcwjMCdgp0AkBRnh+zAKUxxzEOZjz8S7znQuug5T1XPDY8s64lw4x78zqqX7BNaM8wOqeo+IzO3jNPx0uHPElX3od5ZT5D8VooDRP6oikilWUFNV8uQeecy/5ycYjXA6BvL6YxHuedjzGdEGGzAnpjk8xzrMKXoNAzLPAM9MrX9/S9xJLqNrH5pdmq95nt5+D61eU6mfI6DnY1moMuxdEAyorsECDs+q6n5rZYdA83msN9j9+7u9A91EZCqmJjq2p0VsRCTeZ9iE9OSG811nWxtBTQW4gtuS2SOgIuagkTJalKGKlNz24RhUFdrSSGsbwZD+t5JKVmFAYgn2nPxz9lNf3ueglIhMrK0c9qujD798kuvsQQ1uN+b5OX1t/T/Wrdr8VD17+b7to0VzVYC9a4swut0C7Bq8HmV9xdRsG9g9QBqIgb0oc7S7z45QzfYc4G9Yzd1VGB24WlU/X3ygIjIZ+KWqTir6bjRwn6oeXvTddIyC/Q4sAPlDVf3MmafdNHRHy5r7qyoHjgsC33HdBH7SJShzQBW3JUN8fTNOe84uiThIWcL6WHXLghYDiN1e3EAhl+V/bnmMQ0Z1UFH9Jsj9A4uXZZl+WllwqIx3iqXRA/WZq/fu8MhHUvadiLDCqfFOrDgv1r0dSJfj19LBiEg1EdUCJbKED6yej+a7kQZcBxGHrKZTj+X+0jNcx147YKwXTB3AJiKfAo5Q1au6/1Yr9TP7yaALFdioq7x2WmIUQI4PPIpJoa8ItyVYIfY3sejZKZhDPxurn9om1izze5hD/iwGAJIYnSGaUHN0jfR/CqPkXKuq9/Xk+f+7rNGZ8ZqqjhQRfPV4lHu8JKmXjuF0v4zU+hUs/uzrLJkMNFbT59xjZWpDqYJYXz0e1b+0YNcuRwHwRv1VyrAI7NwBDK0Yw+RjYmIOUIe28aQpEQeY4/93DGScQKF/Ueeuwr9fwhyLKHv4T+DQk+Scu8ul6jqkKzVnXbBi3RJ9/n0xEs8kKVvrEttwfKxx7Lzg8e9OiJ96jaMOBH5JOo92OpL2f93PviXYzjPB7EjBK5Ih7p5Z20To3FCg1ySwaGbf8FySGDiMH1p+dNnIismuK7tKDXS1QH3WZZaxqPUxwv03Y9c8hVGFYkXXagvWnPQmLMgwCxjeUzQzETkFC34cofvYaPlgNRF5EHhAVX/Qk9utHXTEuYedfMX9Net93JYMOC5BdRLxAtwd6V0CowhM7U8j1uJtyfrNaGUqrwPrI5ou2HvQgY3Bvwa+MvupL++xYbGIDMXqXqcfO+p9idrKYe6uivT31vJ+hn+89D/00OOaxwImL2LZ53kYpdxnZ1DUHSjVUhgrSn0iANW0L+9rKLjUioGwiJ5Xq6rXdFvuWOAnqnpM0XfVWPaqsug7wYBhNH+OV9UR4W8XJ+KVH+hTd9iUcYecWYZbjebzeH3K0UR461Vxsj7x7RncdImS0r0E7BoE4PkMLn+dW2cv2NvL8YYsl1OOGpFimB7RpcTAU49n9O8EogyPj2VI4nBiJPDJsyG/Ikg45VofG+yWAlSdtzAIOt81ETHVy4gC6chu30MNAjTbLQbjutH1a8VavdwwO/eHN1y722sHlvWq+R3YdjlhH6Bia4xd/MFjnDMujP4+REbHlulLrNHlEe3ud6r6/uj3UMnsVqyIuAMDUh1Yw8XbgLiI/AxTcHIxp3IcFrE/jQJ46qCQnQL4JRaFu+1AAVKh9Y0mBh/fA+bFiA9fw/L6DtpkKxuOx2p+/jpJpizFejbtZL61NomcdcHAbj787whINQMTW9hWFWW3AmteGm0miuy9AwMgD2DUuAkU6qmi+35UuI+XMU7/FGDRs/rwlafJeZ7gFCsXMdgZObjF3z5nuDuaMlKqaLWPv2lC2WmOEzjJktrQjoPE411r81RRz+sy+VU6dZzKO4MF+ce37tAmKPRgSmDORhkwPPzsyRIAlbE+uLK3CsrgiEt1rG8WqzOrpvDsRtmvdZjk/7eKa59EZAt2HcdjmeGesI8CP+gFUvtkn8Waa/4myqz3hPU79Lgbk1mXfKWD4ynOtjZIxtCki1dXjmQ83EzeHDeT6uw0FdmnDFQpU7CoeSqJNvTtnj6KYxlSUP0Qyoemjf/idifn3Q7c8uCyb3cpegmd+q9itZNUpRr+UlMx5OL9BVJgOqUDasewcfuifVnNw+i8L2IZps3hd3UUwNF7gE9iAZOt7AyKnqErWNrS0++NiPQNj2Osqm4M6fS/AjaKyCHYmJsKP5OBShG5oOi7FJAQkW9g42/03VaMbTAlXOdlbMyvzeXbBm/cPD84Y/xAmjZNhHSOWEeefL9Ko5DGBI255PpXQD7Azfo4Xtjk2QmzWK1Zo5FSgqYQNrnV1nacHU1c/fNVPXnJSlo2p1QMbMZf7xMjFmaJFBdhjByTrSsflBSJdY7bMRIMjh/uBAQ0eevpG7PSNFdiXWufirJK6jqAgwZq804xkNoFdhbHgUTc1AABXBfHda2mLJetQpxPiOv2xVp39Fqv9WamDlQTkfFY3dLw4onkrPglNRroFopqpcAkQf8Z/C3Ik3Wwuow/hLUH12CT7VMYDSyL1VrNUNXlIjIAk4odh00K3wSuCJe/pGg/UQQvGsOfxTIf44HpPUGFeqvYmXLhXwL8dwlObgdNz21kjT+aiacBKEGwnlWbljI/N5KxgwfJiFiS1E5SrarKIn2GjawutYssBYrZZszBcOoZ6I1kjOuRl5d5bl2OTDkFsY9iy2HXvx9Gv+yOMBSri+qPOQVbprjnDUhKqgtJXVUJCBCkS78PBcQNa8ECv9CJ3nV3BlJF21LPM2WpIvM0r0/k7luXJe3QtVFnBKyKjz0SeYjqw6IPABOqz6QhMbKg7LRrcbJO257byDPN90TbjK7L94Cf7o4+JiI/wCLP39zjTvZgYX3jPKyXW+v+bu9gMhH5NSZX/aWe2N4Jl92c0HQ2nexwnVyNQ9WqNLKjA03G0UgAwA9pe521LEpnTyo/wMnk9wtQKaBrN8Hgeqgs3+PyqCIdOd/J5PMYSHnvrOXfWY0B9Buxd+lOYOWQ+smfGzVkWiK295oTu7UN215m4et3lfopUrlcj4GngRhlN6ozbGbPdLvNpVQ9xQQbogxy909PfT8g/C0f/u1SYF3kwuNrxQIxCYxq/Wj4d/S5HBNdWlf0XRVGmd6KURPXYWq5ATanXvzhGVPuefXlEyHjGVZ3BK+uHK1IEIlOlLTwWZSOHLGWbKFHWpi10W070OYWpCzGZ/9nKaef9+b3gG7e4fOOK9az4bkRjJCxhebUWH2Yk0jgJEo/i57mebrjfvrHhlLj1NNXByBegIqBIR8PB4c2bSbpVFEWrwxP1/bSxffdlR8cqWlGfwKaz0EQoI7jtUvrsKfyDxwILVx6bT+tNzN14NplwB9KROROVpTu8VFF6SP9ZZOuYQiH7TjGOePq0TLpCwqJjbpyewvbp2OZpR8CN6hqTkSOwWptarFJ5eNY1/u7MZntqAh/OxZZjHa6GbgZ6wdzzIEEpADmct/PGhgyebRM+kId/dbU0e+xQsGv4wzS4f0ciW1uYGgn77t7UCMracY6x3pD9fAd84K5fT268LfDWZMYJkYB4LXSvK2cqgEgHMkJDS/wj0jFqpWu1z+BZRd9TNChlq41VYJN/j6wVZD6gKDkDN0dSEUrd5Y4JxIWJVTdJZACOhsp0o2nLogMc0dVLPdfeg2or3cG9x8aH51KSYWkgzZWe6/QFHTOZS67aN5Z49RT59UReOnOk1TXQZLJXYKqQH1ava1gtVffA37VvfZwN3Y/5hTtN5jCVL5+2wuk3pBdD8wTkR9rD/Qr83OZ81Jp1x55V8hVuiQ0hTS1mTOrGOz2w4h496dxF01+98mCAEln0BXrYNxIcPeQbRVByxOuBoFL1jtBCRZUJxtyLdmNFVim+kWMbl1ZUzHU6ykgBVBTMRjsqkQ03A5s/G/C5oUd2Pg0Dxuj+mHBujvpCl4OwQSNuoCaUDSiO9Bx6Qpaok9mL77fgYG73S3vY02J343VlmbC7yZhdXp3Y/3rvoiNAydjwkxXEQZ4jmPq22LEPxgj3riNTVe/zLOvhb85GHj6I9ZSxAHehtVmbQXSg4Zv4NV5hSlTAiW+pRXdkMPvU0VQWQaJOJ0pURHI+zjtGZxtbThegJYl8WorCaqKytmG1IIGTD992b8ESEWWKhNeZwmrdTmnMp2Iql5KGKLYBOjvDuH13EKSlHESZ+NKzCTOeZG0dJDTNAlJcXzFdFunaP7pAqpEditYUXwcEo+j2Sy++rFlwbxFInJFbx1rr/WCqQPQwozSpZRuXLldS5JNlDw5BjOSUTLxbkHitdQDMFhG8KLO3bqDrTM0bOoaKov9CHPMt2BOy7ew5sAfodCgcTM2QUY7zAFTsSjdWdqt99WBYHmyl6zhtVtWB6/+odG5aH1RhRAAPr7fwP9n773j5DirdP/veas6TNbMKGdZsmVbsiRblmUbg42xbJPBYDAmLBcTfuwSDXsvsMCyLAvLD5a4wAbCEpZks0TjCM5RzpZlS1awrKyRZkYTejrVe+4fp2q6e6ZnFGy4ttDz+ZR61F1VXVVd9b7nOeE5s6ZV53uLCEUtlLt0h84I5qWyNCIiYRudnS8IXskfoytLmPjCTGA+leuZWGcuS+MUEEIJadG2ZOdCLH+PRbRCKiZegEUUFcvVT2qNEgSNtEw5NThXQ0JR1VFePRlPUcnFd5mIpZkcDFIpiHwczVICCWlzk9olklOXZc6h3U0Znmyb3QTagyl0R7t5qHiTV7Tul7S6Dk7NrCIYOdxFHh0agsbGMUielNrT085Q1fsO7uBrcBPwcxHpVNW6ChYHAxFpAt6GScIfxSFCVZ8SkW8D/4A1XT4onJ++VK4r/niUdRVu3//3mV5ryJtF0cDhJ7VDWyOyP4fvbLZoVBzH1JF1KiJoJoRC+bCiUwro7r2Vbbv7YFL7gTcUwTdlcaWccyqNp818ffqebT/5UV9hz8XAKzCSszuTbqnXSP2wkQoaoFLvmMhbT8MiO4mCqFa9gpGm92BzRfX7OuLvBB6ri8xREaqrjk43UcmKqH7/6fwN1sC3+tg1Pr+F8Tr/TSU1O4M5ZTQk1CZaOuLUtOPa6LwRI5QJMsA/xftbgKnm/hM2117VOWU/LiP4XNUlcA4JUoS7e2F3fHES4u6r5PWDwIQpAE2NIOEKqdCz/KSD6jLxjCEMk5T4Mrt4imk6ByeBOerCsU3UQFJMS81nc2kNBfI8yO3M0Hn00GUZHQop0pze8DKAcR15Y5E2VYWoXEu0xOoenXM+X841AL8QkdXAO4+2rPjLxVEydWTiLExxqF716N0FGQqy2liJTgm+TMn1+R6Wylk4qZVxCgg5hbNX/9FfeVMs4fpFTKkswDyK38c88D/AxCSSlKhtWOQkMXIVU6O7Hviwqj7wjJ71/2OschdLQYfOa6X9NX30/N2q4PUOmFZdOKFASUriCEeN7APsDzvcZKAy8IsITh1zZGF5i65bitXuOMyzG2J1PAHg9rOPveykXSexwUp1FHCOoCFLI3kG0x6feIg9FVIlWJ6+Yp7ZEDNAWOxOJ0VaatL4VClp0Zea064pN8bFcJWJPMnZP1AdxjBRqzICVJWi5jkmXEK7m0o4ouA4lBSdwRTmhSexqfxwXcXfhakVjKn8pKDFEpKp9car+kiQe2/b9/PDIVKoal5EbsSa/j6d/j9vAu5IhGCO4rDwOWC9iHxZVdeOtdL56UubMKP1bUDT+elLHwQ+FEyeeKuqvknx32yToBGqbrJyBLu6iaZPxIkghbKRpVgxTBSS3IDhiGgqrg0pjt2bqh4U0MEckrfsUvGKDg4dHJmKD8A3pggGiwSSCue1r3zrQ7t+m3zaBDQ90yV5gUsNYO0ZqtX3xvt7ATaPdADPxxxAB9rm6f6dwghMohpX/Zos2fi1EUuNvBGLrLXFSxM2Np+MzXvJ+m1UxJeaABeSHv7ZRYSMZh1JnVt9CJW6Y5fLeeYsHmLz6kwtWQ8CaGyEUgkplcwplcA5c1QFsWx64Ow+hZgoCGhcTpQr8NVPHMu+PWkmdJY49xV7WLqy95nQTamLoXyFqDzOA+ynmwXBMhrSrcgBoq7V43oPXfRgrcKaXTvHZpYzMZyO4A7uOasXnYqi0e+pB+fwlLbm6Psa5qg5FbhPRL4LfPI8ee1+zGGw+3p/xRGVeXMU9XGUTB2ZSHKxR+H68s+mZmmUJe5MWmRCPJv4J+6NblyYIiVaTzQACCTwIjIR+B8smhECV2CKSv8Hi0glRArMC3dM1f/BJpqvAn9Q1e8/3ZN8FuITabKfXMG5AbCh5PO/DCUTkwQbqC0TXFI7edJP13muOs2vVdvVuUrT+2q0SWcDOhxhgkotVJJYlAf61nB3C5VIlDTTxnLORhA8Xu7lxnSOAajUXFXPVkJlUi86Alpkwqh+HopH04FrGnJxHUiduaIcoc4iUsNGZFVkqx6Sz0XECFU8ie2MNrM4e9YoIpUgkBRzUie4zeVHGHn/hqRpc511t6scaxmqyJTXiJIW9Z6eXz8g8u/yNBT5rsJUvg6LTMU3wvuA9x7m9x8FoKq9IvLPWOT8FfXWuWDCZVlCuZNIj0eH6zxPwXFdFOVyUnRtFIvDHmxNp5GspYgGZY/2DeDbm5F8BGUPqUrRuzEqauIqmk6Z571oJT/jGXvJzRc5T9jVY/9PvOkHSvGrhghkUuhgERHH5KZjSbksJV/JXB0Y2sPE1vnjR5wPAc4FG1T1uvEPSxKykAU2YWTqLViq2+up1C5lx/m7Eas3aopfW7BoVGPVOhmMOCW1l4kK4ohfp3Jo1KY+V+MN1BIzj0WhHJaumDQs3hf/fzKwHng0T643T+6CrDbOAtEe9tyNNbk/JV7vj5jTMQd8CxM5WIqlDZ84mNO/etVFT4RfWbsUHRgx9kqcWp1KVUiAVAkuACpQbmuo1AMVSshQGW3JEnnPly6fTzHvUDUn4G3XTqS9s8Sn/+MRZsx9ZhXBRWBoqJbA72QLHeFMpru2A5KgnB+tKzMhmMKpjefjCGy+OYjhu150SuPmvfWh5TvL17Ri7UlWAT/E7uE3N9H65kijlMOlRWTDKnfxiuv9FUdTtI9wHCVTRxhEJIN5ApeNscqL8+S4x9+gWRrv8PjTi+QngNW/lCni1OHEVRu/uZ265VdYFKoVm4Q+heWxX4zlc7+fCnFai6VqVM/Il2ACFtPiv49EXExMTkSkQdRdOpx1khhhCP3au+tJ1l2ZkcazJ+jEhSlSGQECnBS1gKsjSLHNbxgZdRk5yScGQw2OYykhVqvk1bOAJTzMHcnH41li6ZksGFVbZ+fmSJclTnxxtnhf8YQmx+4VSQX2mfcHleqnUVSznggcmzm17nHUHBNCVpoY0oGa9wMJRxGs0V8a/zbqyyB+sNzbdd/+qx/L+4EVwDdF5G8OUw3s98DnRCSsVyh/EDgPM9JuPIxtj6IW3wDeKyIvUNVbAF5523vay9eWP1H+dfFtFIptosQpqQLZDJJKAaSIaEPLtXdRsYgWi9DSjAQBQW+OqK0J3xTiCh5yRWjKgANNhsHqxtzOQTYg0gxuqEgwVBrDlBeibIiWy4RP7Kz9DIHO8QIadaBAKoBSBCgzW5ewufee4Y/3D24jioqE4dNvDaXq2dXz6IQ4QtuIkZ/kNSE3iUqnYmSkOmo0G7v3k7GvXrpdNeGpRkJwkjYSJSr1o0kt1GDVMhAv/UAfFqHfjwlh9MTLPkxu/ieq+p165ywie4CTqpu6xv2oPooRvSzwd03S+jdr9d6fA1u26+YPVq07A5snZwMrsMyOn2Dz+asAt25jMXrXWzaGbsYZlDcNQsmPvgAjCFQCBYuqBCBbu3A79uGCAMlmQRUNHYWhWv9aPheyK+/4wOuWseoV27nruglEkXDmBT287t07aZ90+OrgDVnHE5tLo95/qvgYU4M5iKaSwxg1J5a1xJPFWqVIwbG8cVVNxKpuusIIVBOp4b/L9c9LUXb4J7VArgG4kkqTaA+4U3i+OIYzMeZjv+efpHn4UTx7cJRMHXl4CfCwqm4d4/MvJX/kyd0EnElsVCvKfXpj34lyWmujtlCmSIM2f3+DPrLxKdZ9EZv4ypjX8I1YdGQ11qwwsYDvwzxs1ZbzP2MT0ZeB01S1trX4kYNPAz9LQkvm1/MIld4yqp4h+qc9jwvei8Jedms7EwlJ4YnY5B8tHh8sT1cbVkXNk5KsiDq04iorZ2lMLedsydJIFzt4hLsS4jBs+AcELpmEnDgCHc2fGmhmhhwDwHbdxBADHMNinS3HiR1zba3U8KQ2XDclcSPSMaasMLSJSe3oxlLzG0YikS6ACs2ulWikRskIj2MceRu136IO4fHjssYiRYqloXX95e7i5twDhYGoZxZwLlbvdwzwgrinzHqsOH7rwYimqOo2EXkK6+1124HWr4P3A199pnpVPdexyl08CzMs5wCfvd5f8a3ks/NTl5yApdXcc13ppzXJpxdk33jC+ZlLl20sr/nZpuiRL7z00+/8uJsUvK/0o9JLdI13FEYMR6owlLeoj0sipGKF58nn3kMUoQOD0NqCiJDa3k25KUS2duGPm4Xbsx+d1Gq3KjGBgtrnRMA3ZfCNaaQUWb1VXBCvgUMdyL4+wqf2VOpeiI3itiZoPETSI6ChQ0oRgUsxsemYGjK1r2/jMxaVinyZLbvvmos53RIkZCnC5pIhLJWvGL8mRCePCTdksd+8m1qi0xu/l7z2YaRo6DAdFweEiJwEnIhlYYyFbmxe3F31XoAd+3lYH7oHbtAr3wJsxlT/hqGq24Fvi8hPsfFnQ7z9PiztsXjfQ/kok1He/JoH+f4vTibaksPlD1yDp6poFOF37iXcRtV9aH2lxDkoRnbfj8g28JEw0OX59Xen4GMtot/9cDI3/aaTb/z+UTomjyZEB4Pu3oje/aPGbR3wvVLKDyIatyl0DpfNDM8dkZbpj7rZF9VqyhyXXj66NvZgoWrzUNKmY8z1IKf9X8Kk+5cDb8UiU2VgaUjq7Ko5LnEUHJW3Ap8AACAASURBVMURjqNk6sjDG6mTVnR++lLZFK2ZLUhrbHD3YkXtG7E8dQVkiMHm+3TYEb4WmxQ+gKVG7Adei9Ug7MRUj95KhTjdDpxBLZG6Fvg3rPfHJaq67Zk60WchfisiX8bIZRRIuBP4jKr/NmgK0F661szh2JNc3DejkylSoIDHs5dd7NQn07uip1goy5kWzEaBtDRyIqexkFNYXb7eDTEIkD6WJcRCFXToZCYzw+9mG1Rd/w08yjI9M5Ywd2xiLVQ56xpoZqVUxBlmynzu1uuZLcdKvbS6UUTIJGJr5GNroIoEgd1x5TKkUqPS/WqaLFZtNzwFieASOlRjiFZIXUREQUcXcCmqW8vrZE54Qt26KVXNPVK4NbUvt+OEatIiIsuwdJvPYzU0f4vJos8HJovIFszQqV42Ak+OkEy/CngZh0imRORYrNn1xYey3RGOH2DENFD1Xz5Olu7uka61S91Z3xFkmYiUgPD81CVvuK70099ekH1jO/ArzMNfnp9Zkp4fnJyJvly6LopKZjQm6pF1+s7oUH7YY59AknWds/u+XLa6qVQIxRJB1z7EK8GjT0JjFh95/KQ2czigMLJfdPK9Img6rCJrln4VbNqByxVGP3eZNMyZduhXMEmhjZEKaslY5Ets3/cgMyaeQuAO3zxQVRWRTX25HauwdLUch0h0ROQl2PPzclVtOeyDeebwQeAbB3AGJmSqGgEQxePCh0XkemyO3oK1FRkFVR0QkTuw1iYvBD4kIrcBZ67bUHJhCK95yVpuuH0BmwrtuL48YU8Oqmuokn0lr07QXXuHU6mrvgzN5yGTsbE6SR+tJlSxIqvXynblkqO/F378tWm85zN1W3gMY+vGDEMDAfMX5Qiqbqv7Hxl1KT3g5nECgQ8qJ+M9vlhC0gGKsq+8Ux/O35wUIyvgUmSYnT5h9NwSz1Hjks1q51wdIlXtz/K+7J/Uxy7Ffuc0dm+/A8vc2dnFjvVTdNZxceqgisgHsZKIoziCcZRMHUEQkQlY/u7bq98/P33ppcAX5roTp81xx7Pdb2Kjf/hLZUqnMTo1rFosIsR6RoXAOuAyzCt3PUbALqxa/3pMpa+aSG3GUhNuA76QKAEewXinqr4XNHyIO37VQ9e64znloinMUicOr17b6GwUXNKPBEdAo2tBnGOqNtCiHayObtjREUyeLAShiyeGQENcBCtlFav1jwzSh6u51ILUyaPrYQ93ch3NtNFPLwWGbOUY02UeQZJbHn/PdJlXs49xhSOiqCqKNPpjS9sLbJJ2lXSnUT0+xgq+uIoQx5iIyZb1JjFzFJvgUkCwsfRwcYKb3NDqOoaVALFJO18k/919fsdrRkZ/VPVBEfkA8BHM6fAdLE3n+Hj/8zBitSB+72Xx3zNEZAcVclUCXiEiPwQ2qerQ2CdSg/cC3z6E9Z+1uHDJxzOYSmQzFkHYd83DnxnXlR0rkmarl3N59TwXV6RHRJl97LpyokxXRV11XV+k5d80SevupeFZ7U3SmnIukCTKJEiclBOvX6VuNoxy2ZZ6xeeVA7RbPgwhHaKpFOTycV+pGEN53O4eZDCPnz05rt8A9ZaW5QOplUr33upX+nO4/iHY041EEWQrQ/TwbdrROnYk+BDgfQ23WQN8YMOOG78yvXPJQghHNgQ+aIhIPpDUxaq6+XD3oaq/j5vhvkhEfqyqlx7uvp4uRGQqNpcde4BVxyRTyX9U9VoRORm4A3i3iPxsDIGZH2FS6wkuAPq94tdtKLF0keOi0+7mixtX4VuyFFsbcINFgr4hpBzFFEOIGtNErQ24PT0E46Raa6EADVZuq8m9XxWFrYeo7Ljt6o4xyVRPV8jH37KAbRszpoGRVj75nxtZvHKQQsFz651DSQ+/BC5NlgkycZTzq1Ae1O1sll2lzZrT/uo0dwGi6eH8iIpQR3xSaunn4513/K9GFp3TJG29ZjeKauRFpeiJbj6HV371Rv3V1XFZRQfwvmNY9O65LDwpIsp7Ig0IJc5SyYz60qM44nCUTB1ZeA1wg6r2Jm+cn770IuA/gUYzOBwz3HzfIE1/92B0y5eBt4ak9gUEUmBUcWkHNhFci6Xq/RqrPXgxphiYjFC/wYzJJJcdLOViPvAfWFHxcHrhEYwHAcqUt+1jzw2K72ik+UQnzoiTOKeq8zVOSDMCABY/UUIJaaKNuXL8lBSZoIZAeFP+CghZxlnczu91A2ukjU5CDRmglz3UD/rlyZFnLNm9kcai/T+RqK0bzRnxfymXx56stNr5npwtY07ONXAOGjJQKB5EEbHS7Nrp9915zPjej9Xn9Si++d7C9TojmP/AienTu2PD6FHgKzcPXTkEnF13j6o/EJFVWL+X1wPfBa4BXharwo1ShovVLudgxGoBZnxNwyIks0RkL/UjWhtVtS/eRysmIrPkwBfpT4cqQ6C60H88EYCa9Sa3Lpw3d+LKM9sapx9rKZ6qgogCS2e/atfmrju7+vN7GGMfKSzVa3h5nAeChXqygmqenPayt7hITs8GUpvEKTjOCC6YIjjTfogbNEtVFGh4CcNRRF3D0FJTR6b/1btGAINx+6FRql9AoYh4xT3+FNregk6egMQEyoEZekkU1nvo3o/s6kaG4u+Oj686eqvOQXvrAY+tLqqakHr15Eq9AD/FRA4+Bvy4HOUvD1x6O1bz1zDWrsbBIPCZa+/91DOh1roKS/t7g4h8TlUfeQb2eTh4D1YrdaA2B/XIVNx5rAJV3S0iP8FS4u8Wkfep6k9GbPcT4HsislBV16nqoIjcA6y85a4cixam2fxgQPDAE0RLFkAqwDdn8M31bfdg14G7kGihUOc+Hn/sHY/Tf/59c3ny8SxR2e75oUH4xF8t4Cf3P0KhHLH6wfzwxNFAE8uCs2igBYfd80mtbKQRe9kum4oPgz0tg9jY6bG6somtriMUHZGKnryWIzS0caL6cIejdlHE3vK2qNNNC5yLMyliQqUCPdLFDr9JZnBMupX2C0Av6JApPVh0cXsnUwtzOK7FiXOiNHh8XlVdRJQqMvR3417AozgicJRMHVl4E/C16jdU9XMi0lj9XiCBm8h0tyq85Keg3/M+IhliVD1bWM9Gm7NSWJ3TTZgR+REshe1kKkTqp8DrqC0EjjAD8jIs733lX0jdx70i8nig4eRjOOGBjTy6oZGWvar6RRFpSgb5SJUB+pggE0GTnkoeDUJCCel0090o0YREmAkI7bGVQfq4ld8RktISxerCbeNdhqTHS91C7R26mZmygFBtKIiI2KGbyDOEimcmC2JCVCFCUXMazaYIu/OV+qbYC2pFILFXLwyQpHv94fz8YWDyzwelyCQILsKM/z6sCXHSYDME7Z7ItLdRjt6qdm22Y2mq87F6hLHwN1hT01djKa3fAG4QkRfXM6xUtUSFJNmRibQDd2Fe5pkYyUqiWpcm/xeRgXi7VHx8LxCRDZjS1xCHQGSeofXSWC1LUsOSLEPj/d3RNLdpyaxXviwVNLSJSCAyOsdmatuiKVPbTpxU9sU163f+4e3beh7cNmJ/xXpjxip38XxgeqDhPR7/zojSl6Ghhk0JUlP3I0FQa1y5Sg1jvYjn8L2eqdRrEIbxNrGnOylOH9EEdJRXWxWKRaQkUCojfYPgAmhIow0ZuyxekXwB39uHDFYFIkVAHOo9ePOcAzCjA8JDUPGrhoKUYyNRfXln/9p7gVfGy3rMIXf7dfd9Wi849VOvxQrns4wvVlONHPCFa+/91D8f3gGOOFxLk5qOPaMPikjqMMVgDhtivd7ehdUXHwhjRabqHXME3IOp9P1ERC4A3ps051bVgojsx4huIlLxa2DFD37e7972hjYmTS+RIU/h3sfwx8xAp3RUhIFGonwQDqxkPB+JOnVUAIjygpfWHz6HBh2P3NU8TKSGNxG4/5YWFq7s5pa7Kvf7suD5NNJS1QRe8erNB4MRqxRpShST+W0+Nk6FQK6oefE+anA1AkZSmT9K5Up6rjAcdVOgqIV9D5dvbzgn/Zqn1PuZItJMEFDWEiWKuia6S4vkH5/DcQsDCYi0TJaGMlYnlQ0I48kcJ+Ioao5HuOefTuCU9zXTdvUqd/GdwIuu91c85zMNjqI+jpKpIwQiMgvzZP++6r1Tzwtff1w9LRsRGUL9d4HFghsefEUds/2xFMn7rTzxTsxMvgJ4J9aD5fiq3XwP+Kv47+oRc1G83meB5yeTw18AXgqcCOoG6Ps1IDfzm8aZHNMwTef4Ftqd14gc/cUcg4NtMrG9uqg8EWgokNNW2mt/tCCAyBTF1nJvZRM0mVyg/vM8rhHUziTyOkggAX30slnXEtdksU4foNG30Omm1qTluYEikiszrH6WwCsSOlQcpNO4kRP6SMGK8QhSktd/MBEsrN/UvMySYEPhPj/o9zdTKXSfBJQXuuV/N9nNvB0jCCmM5L9zjjv+n7f4x/eOtV9V7RORN2C1G2uBv8f6itwhIu/GPKQHIiuNwIcwhct66/UBj2NpcHOBqdgk/QNqf78ylSL9QayofX+8/XgEZ/84n9X7O/l/8VAN1wuXfPx5mOOliXFEtEQkBCEVZE9aNPOl/7No5kvPuubhzzx5oP1f76/YiEXyAL5+Wnhec6TlzwQSOhjhla582aGcQu12YQhNjaM/i0nSqKhpKrT3RsJ7JAL6B+1ZLhSRgTiaFfcEEicWifWKFkrmlS+PUBFMBXZnl8t2bId8TiAle6acBFu7cpvux5TjvoulYv434EXk98BVZ5zwrtNaGqd+HxvPx/tN+7F78g3X3vupmw79wMaGqnaLyIeAf8GeweMPsMkzjb8CblfVJw5i3QOm+VWhDKRV9X4RWY61DblfRC6pahS+DrhIRC6PnQuPAaX7Hy5ktmwrcd5ru/nxV6ZRzHuCDdvQ7V3I7E50ageplOICxXuLB5cPUiZ8FJLt6m2vwqvfvrv+dmMgNxBw42/auW7NpuHhPUMDDTRTna4b1xkKas3bp+psOmRK+U69ZndEeSq1UdOG7eUNMjM8tlIjlTz3YWBEMklZTCJOAAIDur90V/53WUUb/1i8YuEUN8tPD+aVQYKuaFvvDr95TUR5LrCiRSYsAL4uuPU9dH0Jc9rN3svOuXly87La1Am4dTwUpsl8ooGmMD6Ok7DsnaO1U0cojpKpIwdvAH4Re7OywCeByzy+O8CNHNxR1bTASZJKpWXEpOyiNHMLJ+zeGj0xBeshdSmWrjc7XkWAb2Ies5F5yi/HJpTrgHep6rpn9Cyf3fhXVQ2KFIa62P4Q5tUv7eQpv4CTXiJIRgjYwhOpIQbapzKr1jIRwRPpdr9Rh2SgOMstTCciECJCFAgb/MN06Q4wg9eNWMbCsJRD9ZudTGUhywiCDIjQyASmMpdB7Wetv5v9uhfFj9raxQ0ea5DU70eRSUrXM2hHvjeG9CxQaS4JlscO4yssBQFTswuYFE53Dw3dRFd5G8SNh4Fgkpv+DWqJSRpIz3THfmKLf7xLRG5l/EiNAg9h9/YQRpCuxtIF+xifoKzHJtLN1Eoz19vmDCwa9qKq9xQzdKsjWslyXHycSbrgVmrTB7f9uTz5Fy75+InYNWk+hM1S2LndfOGSjy+75uHPHJJldk/5hs+9KHzt/pIWP+9wTYoOBIQtdaX0x1OcrAOB4Xu0HkHTTMZ6+gwMDt+b4py9X65qmpp4wRPLManJSqdhYjviAtR7yk1CqTVN1N5Ieu0OUtt6R59FKYIdXbBzLxw3G5oOIQtPFUoRooqqL6zZc20rFsldlKSGx6mdizDH0EfufOzflwG3zpq04pZjZ7zoxDDIrMB6OJWokIT7sYyIX19776cOT9btgIeuXxKR9wALReSysaTJn2nEtXsfxERoDgbdmNOkGmORqThqboITwGUi8nrgahH5/7HU+Acw0adl8d+Px/vjC//aw9c+G/KFK9fzlf89mw2PNJIhx0tf8BRvunwHW7e3sbu3jVw+TRh4frSlk92bD1OpMYnoJk3YkxPLwr49GfbsbCTbEDHv+AFSKfu8oclzwimDrLlntHbIPTd2svOG47CAvWVE1HsyAyoiFE4CQk2FnUzVPWz7G0xJ+N+whrkyoL3sKm9hSjibkHSlRhesNlFBfURRC2UVCiXyO7aU1l61o7zRB4RLlnHWORPoDIs+L/f7W3WQvqRH2BnY7zRwg16ZwzIaclg9+R3AjZ5oa5O0fhr77ffs1Z1dyzn73IDwd9j8IYxQbjyKIwtHydSRgzcB7xGRlVjE6HFg6Ta/4Ycz3ILzqpXZvPpoSAfD5obOcDgCUAUNAhoa26e1Dk68vM/vfT2W6jGFSqrYv2AKf0VqvUMfxbzS1wA/VtVf/qlO9lmKMoAjSHv8/OTN6cxtDggzyXVeqEvkFv0d2/0mZnCMXX8RlIhtfoN0627p1t3pIR1gXrCYDA3kGWRTtCbaqU8mwiCJgZ+k9lVyNSsY13Jso2OYSFXfA020sCI4j8ei1eynm06mDX9eVwiiqiZKYw/muIIRybqJZPpIhKHJ9Favn06b4lT9nSU9gXAuzdLMOWzUB+nxu+nVLrI0Spps3QhdloZ0lqadeQavxhQu92MGUbLsi99TjCjco6qfiM/hA9hz8PoDea1F5ExgnapedYD1vgp8UVVHFjjsjZe76mzTRi3JOgMbDxYAHSKymVqClfy95RmWkf4ph0akEjiMUH0dSxk+IESkGas3WREvu4FpU5ndsDg8fdT6w/KVh4MoqhsFMs850NwE/QOVyKsTI0rEghFj3bfFokWqmpuQIMBPbKY0vRmNIlK7+8Y+3kQYYNM2WLzgkAiiyxWJfLm8s39tYXvfI69X1T/U7loVE6JYA3w+TlE9f2vX6pdu7Vp9KrArm2r9UXvLnDvmTX3+7c0Nk3Zce++n/lwp3POxMfbbp3dcdFV7euqbsdTbDszpcB3wlat3ffOxZ/A7X471mDpYNc5DiUyNbJqOqv5MRO4GfozVi90NPIGp9D6APb8BwM9/O8DXPjuZ+YuG+PpV6yiXAIHvf2EGb1i+DB8JTS0R7/r7p3jhq3po+lgv//iuYxnXtXKgeylxSKhCGBK5kI+9Yxnlkm2Xznpe+cbtXHzZUzS1RHROq3PaQUAx75igc8nKI+R1kDJF9uh2JjF9uE430gg8jGwa7/EzMBI1Eo88WrpjcU77mJs6UZwPcBYAJ6LMztKmoc2lR9bnNdeLRZRmYe0nSvM4frCNdicipDXrTuH5e2/lqgbMgXYs5nRYhzm+0sBCbJz9P8TDyw16ZTfmzFoL3HMfN68+h1f9LCR8DfC16/0Vt49/cY/iuQz5yyhlObIhIkuwNKSfYUbU+4D/wUjPXx/jFodz3QmqEIUSloHdhMFMCcNgFJFSRUtltFwCKN5fvmmom93NVGyRz2IDSIFaw+nnqvp6Efkc5im68GB68RxJWOUu/l+q+o08uV+WKO7YwrprdrOtZwlnnD2J6V+qLiTfwvrCLOZbUYYIW9lY3q1bd/XTk6XSGNlhUY8UlkLj4veFStNLsN9C6iww2oYc/v8UZnFS+LwxiY9Xz6D20kxbfJgjdpnUkCRjSJJaERfwj0uokrQRYoNzLBKmarVTzqFe0WqVNREkDC2KBdZEtWRpUaoeT0RBh1hTuoPlwbnUCBWoYkmSSqRlv1WfWL/BP7Ibcw40Yd735ngJsIaeg8BkzKDZGb83GVgM/AKTTh+gtgFo8vdrMYfEB+L/F0bWBInIYswgnDtCXv2wEdd7HEP9qNY0aiNZ1YRrs6qOwQJG48IlHz8FuBWL2B0u8sCsax7+TE3aZayYtRQjTafGr/OARzDv9OMY0Qyf3/ryL2RzjRXNcOcgm0Wqe6VVpwAdDNIpJJMZvs9GYlh+ua9/tGPK+7HJFEDgkMmTABg6ZgL5yQ0Uevcw6cZtiD/AMTqB4+dZauCBoApDRWUwR9fgxnvXdl3/wkI5N3jgDSsQkQC79i/F+hnOw1RcrwKuVtWuQ9nf4UBEFs9pWPLIcS0rCSTMUXu/lbGI2Q3AJVfv+uZYqjuH8n23YHLoPzvI9S8EPqiqF1S9dxnwPFV924h1PwxMU9UP1dlPiKUUvweLaE8BZqtqJCJFbE7gMx/t5H1vn0BToxGO731+Br/67uSaxruZhohPfWcDS8/s5x0vXcmODcGoCFP8peOTqeroaiZj43Kd9cOUZ+KUAl/+8f1cds4SBvvDmjTxZB70WmaLriuk0k2ZCeEUHI50ISCI3Ts+wKK73uMI8OopkudOvYaIMX1AEfD1CW7yPyxJP3/apvIjC7aV15+LKTHOopa85jGCtGMRK86cJnOGO2AXteBv4bePYW1gXgHcixHbRdh4n7w6bLzsxn6TCVhq+SQgPJeLgpgM7rjeXzFj7It7FM91HCVTRwBE5EfY5HYdJqlcwLzEc7Amg6TIfH2CTOpYFj7/18D3JJtpqjcQ+mIRLVYyNSIi7vM3Rn10C/AJbIAfAtqqNlujqieJyKuBrwCn/jkm1mcrVrmLN6rqMWVK5Zv5zWNAeglnzJzE9CawyWRQ+8jSRCABJS3xELfTy5ilO2Oh2uHuMUPCM7rYuZpgJYqLbrYsdMcFJ8tYhqWqEmmxWk58xC7rjB0iSCw3fbBkatx1ALIZi1SpjiqiNvJfGm4KXPnAXpIJuBgN0UxbLE+dEKnKxStrmUf93bpHt0nVHpKI3/AiOHcSK5s6mEIf3cWHuKMropzI427Hno3qxEiHRRIbsQm2HyNsAUbOBjFylYhm9GEe6LFI2Xjv5w9F6CUmKXOpJVgJ4ZqDpbPUi2htVNUaQ/zCJR//IZZqfJjKCADkvPp/vH7N535PhTStwMawJ+OlG/stWuJjnY9d7z0uE/a/KPWapRSqakBFYhIU9ztLCuyD+oZgXaRTtm46PS6h0n3dkE4jVVL/GkXjqwKK4KZMQkUYmtVCzuW4/7avcXbwCkI9gDL5wZKpuPi+a8fD+wdL+96/fu+t3x9/g4NDLAzxYoxcvQgjtVfFywN/ivTSF0/9649HWv5UIOMqcAxhEYWzr971zcN2SojICuBKYP7BRnBF5DSMfK2oeu+dwApVfceIdT+I9ZH6wDj7eyfwr1h07C2xrHqBOLU+kxHW3jqH2TNCVIXXLDqZfG70pVl6Zh+f/+l61j/SzAcvPRU/VKjNChghzDIKSb2RKqRSlWdiDIShZ97CAbY/Jgz2h1W7SQiZIo2NcSNsT9J3cXj4UkULBdR7fLnEUNTv9+te94Q+THG06jAYkU4EiBL0Yffi1zAiBOZYegnwvzAylAJopYPlvCBur0G0hXXlTaz9FyyN+mXYGHPfiGUdMBEjVsmSEK1SSGrD2bz8dEuelRuv91ecO+YFO4rnPI6m+T2HsCp4vWA9pN4C7N6v+/5+tf7hHZgRc7mqflVE5mDNRm8HzsUGmBtKFJq7dNstZS29LnDpxrGGQS3VzhkBAdNlnuvT7v+NCVAMUJvG0AMsEZHjMbWyl/4lE6kYOYDAJLf2A7mHuXNdM23uFF7wwkCD1A6evGceJ5xVVk9AwHEs3Xs/t+TKlH6O5WI3Yw1jL8LI8V7surdhhmQjFQnpFODSZDLTZB5ZaWSv7mCf7krSAD12H5Qw4z4LBBlpOKBBmdN+WrS9DneqSmmqeVutj87IIuCRqC5qHg8JOUuQCk2VidiALRQqtVTJvlSHj9eJI9QUW/06su54RB0h1vixuq4mlBQL3FLpjvZQpgi15HPYqp3BPDqZQiAhbdqZmcNxMzdVFNJnc2BUOyFa46Ua07AJfFi1t87f1b/EMDkGnFjj2hIVoYocFbLWQyWNsTdeejBS9hgW5UmIWQ6rF5hFhWA9L349RkR6icmVk3DTeYv+9vUi7ukQKYDGQmngs5hYRxKJbcYMx1lYFFDi/yfNl/KYIdUx/zVLpnNVCG5EOmoUxcXmYhGkyCMNB3moQdU9XCqNa3BKQwPa34+2tdqdVSge+P4OAhOfCBwN2wcQP4iPimzhMY5xJ1G39itBGEA2PfbngKqPenu3RGs3/erruVLP3+n4DWcPCaq6A+u/9p2YmJ+FEasfA62JiAXWrqPv6X7fi6f+9WLgYwcgUmDOiiXA5VhLj8PF5cBXDzEVtht7bqrhqK/mV+bAzocrgS8Ce4Ar4ujg8I9eKCiXvHMnf/yfmRAFlIr175c922yTzslFQgoUg6CWTFX3+quXHVD9egAiBVAuO57a1MQJy/by4G0tJsgH4GMi1dQ07JhwVRkD1aqxks1CPk+QSpMJml13fi1TmEUPexhg/8ivTMbAnZgzahZWv/SGePFY7eqDmNNqLvB94LdA2Ef3G1dz48s6mJzKMRDsZWeAtQoYiPf7BSx9byZGrv4eixY+RIVcfR1zKHhgWiPNpyv8VGzu/fK4F+wonvM4SqaeW/gbzMBuVFXfSMur02RvLZJ/DPhVnE7wBeAPWO+cDDYuTQFeCLylW3frZJk99kg4wmhWlCZabgX+ETPIJlatXcJ6PDRjaYUfU9XVz9C5Puewyl38OVW9tETh/Qpn72PXaowEzQSmDbB/yi38NiGjK3exVZdyhrTQTjOtE6czl6d44sNVu/x0/JpEnYpUlNx2YgZvDshPZc60xcHKpcmGM5mvXbJdH/Z3JJ7ZREhhGDntJ9Jy3V5SAKgSqUdFTbmvjmGnXkcTKrB6kGx29PtV+x5+rTcxD0elqvaRELCEUEVRfVGKYaIGqBGlFtfBbeXf6DQ3T9qZxCSZhtkllZTFBpp5XvhS7ipfqwVydZ+RFGmEpE+QI8X4xuxhojpN81CRkOunk243FqpJ3JR4eV4YZNRr5ByC9vahuSFcWwvS3DTGbsZGOmwQbIwZHmdamMBxsqw5INW8RR9nN1urN7FUYyfMm30SaDTmldNyZNGcpAnpwajhVRP5xDtfJzolImgmbSNk3wA6ZSIiguQLdZuADm/XGP9MXhFRgjgKvClay2SZ7nCzNAAAIABJREFUTbO0jSJUioJz+DlTokCknjHuVTVfLA24x5+8atue7rWvVdWHDnyyh4+YpP0hXi4XkQVYBOBdwPfF+iMlUav1h9kq44NUOTYOgEbggy+e+tdfuHrXNw853VxEZgPnY8d/KDjUmqkD3YQ98esUzImWbDf8u69+sMC3/ms/73pLGx2TS3TtqI1UukBZvNIEddsnFWlujejucpVxMoGvam5bPSaLVIjXGJHZeijmhcF8BsSjBPa8lUtImBpWvFSw2lmh9hmJ07clncbn87giHO9OAbVB/VG9hz1sU2x+XQ8sx0hmI3BevOv92P04G6uvPJ6KEmQf5sjqA24BfjfA/l0D7P93LMp6G5beNze+1kmvqAhrVXEtJlOvGHF/MSZxPx14GLivj577ypRuTZGehpGtoziCcZRMPYegqu+SuGeUiDhR0TY6z+xiu8Me1jZMWSmNDRoeq2NYi0lz5vf4bX0d0dRpqTHmJJdO4/PmvIyH2fLjet+pmIemmkgp5kHPYwIVt6vqt5/RE37u4SMiQkmLv7yT65IsMs8wCZLcSaxsnsi0lgH28xC3D/XQ1dhEqwouKpLfiDU4PgurexPMA3Zf/Pc0jLzOwCIPffG+ZXFw2hyo8cjLJJ0hL5SLGhyOQQZYrTfU5Jrv0i0sYClOx0h5EqFNOsb3jo+F8Wqm4qalFEu1Bc0jvtvS+2T0+zEB09I4wmEj9umJKFOSrX49W1nPGcGFNNFmZxYfpxNHSjO6ODh9/X3RH/9IRSUxqV9zu9naPJtjX6LqQkX9Dp68CXsGgnjpwJS3nsAMobDqswmYUfRU/P+w6nUaFiny1d9XtdSriRurNu5widiBUHe/gaREVdGeXnRXF6jie/tw82YhjYfW89WNIPYpMiyXFxJg99OJrKCoBXrYU7Pe5NNmww1qT8MYB66qkPRYKpZMtGQsm16AVB0PfBSNbVBWRUalHEFD1tZPNUMuV5FnTtDUiGSq+rBFERokNrdyT/k6VgTn0SRtsV9A8UTs8k/dXwz92+a3Hn8CRlhOxwQ8vKpu6+3fsn/jthuX9fQ9+TnQf3mGRUYOCqq6AUuv+losFvIiLGp1OZCvilrdfDC1eS+e+tchpip7KDZLA/B8rE/ioeL9wPcOI6K2H4vKBVU1wwctQFENEenEDP0W7FyKwE9SpN8wm+OCkJCtbCRHP5/4/D5eeWET7/zkFr74wfkUhmzICAJPttHzxvfvBGDHlgamzCnSuz+LT4VGYIqlSi1U0lMNamTEh8fTsZqz14GqY/3DLWhxEPBxZLfO6SZEzVXVbMWKl5rJoLEqZkA4PAIt4jRQmC3HTQImbdUnNu5m68+BFwArsTWbMEGbZA7+BbANcywvij9LPt+GOSaTlMxNmFPgFKx58jexxu3LMIL1/8UL2Lh9H1ZfdQ+Wzr28keZXpkifi0UgX0F90YyjOEJwlEw9yxFPRB8G3rVcXji1nUnDnwWEQ5FZB/+GPegvwuocNlGpp1mKkZ4AWL1Ln9w7Vee8ZqLPCm60ES1hiMuCL5URIbq7eE1+kP4CNllX4zxVfTLu/zEXm7T+0vGYqp4A8uVz5NVTAgmXC7IDuOz66GebV7mLLwG+DUgLE1jGWQ199NLDvkKXbi/uYutCrFaljBkdRazn0EmYx60D88wmctkdQLqDqQK14g3J3wlRatIWTpcLuV1/R4dMoVU6aKINryWQdN3+PPbfQ7fLpXpCThAGw8RJqomQANmMFRonUarAjVLzG4WkhuogUNYSvb6LBW4JDscu/xT3RTfxgvBVo6JiIiLNTFiIpbONOrUcA9zKVTTSJEMMBhHRquSzEesuGueQRkonJ0jSg0ae2Fg/wsj3dcTrwWxzqBiVflj2BURcoAODNRFHzQ0dMpnyI+z+VtotJTO5nwnokMn0aC2ZWnDpycg3xz9xAEmnrCbUuUrj2ygCX5XiFN+rdZ0B491zI9JgRQRtasSp4rMZq53KF2y9VGgKldXCGECxWNFM8ETcHV1Lu0zWFmlXwf1kn9/xnn7t7Y1XeQirjY0PXY7H0u4CrFH6s6ItRSz7/Wvg13GB5hKMWH0SWCwiN2HE6vequm2M3Uzg0O9d4eBSb2s3MnXMt2LN6Q8JsUBEH+bYTBQ5D4lMxeITV2GRsaRe83+AmwRZtYJzydKA4JjGHO7gWgqFPC+8aBurr3V85ocRV3xzGjufyrBoxQCXvGcnE6eW+OJHj+e26yYRRYLibOgLAjQbj7W+dg5QqJAp54ZrnQ7xitT+10eHRMgoFs3pMUL1VXAsktMkyapoYcL8khY/0s3uMkaKilg2x5T4tRuLHiUH9UvgTox4XUjtffKgiFy/kGWrz+XVH4uIUilJ33W9v+KrACIyE3N4vgbLAOrESipeFG9fAjZNYsbjgIpIHiNyR3EE4yiZehYi9ki9HxvQZxEXWO/QTV+fwMS3e6Is4EsUN3WzZyLmaflH4FOYlGsyQHdhTRh3YmRrh6KXPhDd7Gflj5PjG1eCjq5rkTBEAld8LH9XqZ+eEmbkVa/0flX9o4icA/wtNnEftPLXkYrr/RUnrnKvkyZpuwMrnA8wCdWNq1KXXE4YvFnENQEE3tMadUhbOBlVn+1gajbtG/1mvyaDpfFNxSKMGcywT2al5DoP10qNZ2EImKccyNLAyuB8GqXVvHxU/ajVRCze46j+jCPqjGDEt1dHmeIGxKia8Zp4PmNjVVKhHZcLzXBNHcJQJBLHaupEtEYg0oiyFlkoy4aPfWYwn41+DWVKddP0IkpKpb4sxC5ThE3QZU9UHqCvjJHeZIlGLBlM7Wwv5rlMok3Tsd+wSCUy1UrF2ErWg0qdhadSE5BEOyMq9XDVOWTVtV4jI1tatb8kbTSH1UwlvbISEZMgPocWzFhIBDa2YEIQW5K/VX0fcIe0Nqd0IDdMig9EpLRUhqG8/Y6NWSQIGCrur9YFYYhBXFULNU9ETgdq9hM2p+lYPJXywgL6lK9fnRKLjuA9EgYVhRDnDs24G+tcVGsNvliqX0Ss99pgzghb4pn3asQK0EyGpAwoaahLxRlW7NE9G3p0z3+q6lfqfbeIpLBx+HIskv2tP1dvsUNFnN73ULx8Np7rLsQibJ8TkW1U0gHvroqqlTl0MqXxdoeKy4BrVfWpw9gWLCLdwWGQKRH5BhbxECwb5LfYs7kZ+EmGxs9naEgN1xkpTKCTPWxnx66Is16+lbt+L3zy2/2E1scaVfjc5Sey+tZOioUR3C2eG/A6+uqOTPUTqfROOwhoHcGg5P0am8O5uK9gfNbV26haqeOouUdr0tMDCZnFsb5bdysVleGNWKp8O2ZLTcPGu93YPffiycxMzZfFQ0Xyfr0+tL+fnj2YFPpFk5h+kZMAR0BRC1eIyJmqui0m/D+NF0SkFYsOX4DZX8cAx87huIXxcTRjoihHcQTjKJl6lkBEpmEE6g0YgfLYRPBfwD/GYWfaZXJvh0w+u197V3axY35sJXRiKnohlUlnt6pOjwUpfoB5yufYftVtjdbRO9jFyY0vIkVmOI2mrCUcrvhY/u6hbaV1ghl6jsrk/h1V/Vrsnfkx8CZV3fJnukzPfpjC1SnUTpIizn0ZRsgzO2skKOIIcMx3i10zbfqov8t7ouocNl+1v5G1MH4fu0TxUk2MVdUmrRrPoNAkE2olwm3lOIWjTnQrcMNpFjAiJc85XODqdwQuFtF02ozlkd9VKqPlsqmrpVKHHyoJQ0sdGQMKDPgeWrS15rwCQha4k9jqNzLTLaiZlFWVQd83gE24ifx8hrjJL5Zuk5CnajGIxBRIUvoSQjYVe4Z6qKRmZjFi4rHfswkTgEhVfU9S45a8V22Quar/FzDy3Y+lGPVgvbH2YFHqnZj8eR82qbdjNXxzsfEgeZ0Vr/ckdQgTsGNkulgsu/7+si98eFv3A9GszlMC5wLnh/K4lqYxyZR6D7v3ogM5q2NKrl57C1vLD3RhqcpbgPYc/Us36+Pz57MotCssTMkeS2c4l/6omx1D62g7biJRoUz42gzFG8brGSvDhpzE+zpkjEW8VNHBOKrU1Fh5Dr2HhGCOhUIBJYOkQhpSww1Ou7Fx/UHsnqsbZRKRk4HvYvfr8ufaWKyq+zCH33/HEZmVWNTqm8BMEbkWuCqQ1DWrJr99pPjRgRBg/bIOGvExvB+LOhwuRtZNjSJTq9zF4QQmtfTSFcTf+x6slUkae4afBN6nqreJyLuBZaram5L0H0FfkezH4WilkxJFeuhi81NlVlywla9+ZDk3/2YuO7c2USpArl8qIhBQqf8bSY4EcMGwI6xmvE/qmKjejcb70LoKmZrUJib7GVEXJdk0NTOHExtty2VzwqniVdmnu2hnEj72lOTo1zY6a77MEwWY42ofFslcgN1HSWPpv8XsoAuB5nYmDyySlalAgnSjtrBczmm/U695ssDQ74FTIsrTVFVAGWT/TGCTiGzHokxXA7epaiFOBb0uXj4UOzdOLlP+aYr0PLs4PG2Z/qN4duOoNPr/Q4jIfExU4nWY16SMGVhrMSGJXybqS3F6xMlYeLqNiirYWsxDsgPL2e3AjK1LsNDzxZiHJt3qOpe0uk7xGrE32kExdpZ0BNPoDKchBOT8/r07ShuHPFEHNqyFVIjUXap6RqzcdDPwK1V9OmpJRwxWuYsvBr4BrFGRs4VKp0EJXN20IeuvVLsfr54u3c7DUU2PyMRoT0hVdZRBAJppY3nwwuFIS9K7SUbsxIV1auUSGWchNjRHG5kDfj95HaTdTa4lHySkzbapSRPx44wt8XeRzSKNB1YVrHfMWixZI98RY5iq1ZasLdzFicEKnI7et6I8GN3KdDefyTIzOSQAIi2xxa+LNuqabiyytB0zbnYT16hRifikMZLSij2TrVg0J3ltxsgSVJ7vNDbBJypfRcwA6KOitrcXI0Q7sWd7B2Zk9QDdqjrs6YzHhgmMJkjVrxlqydHI190HG82IjYXLsFYJG4ETO5rmfvXUeZd+TETGUR0x6M4utH/QeoZV/3bO8ZQ88dj60n2FJlpPbJK2wRnZ49OdpY4mRtxLrmMCKiZzPjillwmf7SCcEJL/hwG4rX4QYziyGkdTpSF74H5oI5HN1iVhGkXonr3Q1IC0Vci7DgxaTcrBoMn8JNdu+9qPsSjh2zDFxFasT9GGZNX4On8S+x3+FvjhYYo6PGsRO+xegpGrFx7f/Lze2Y2LpzlxB+UEHij3FG/b99OzVXVUo+txvvMS4N2qevbhHTXEBPDLqnpN/P+PAq2q+lGAVe7ir2JECUX9Lfy2v0wpSQssYkIG/5XUXIn1rrpcVc8XkYvamfTfJ8qKbIYsILEmg/IUT7An2MGpE15G6FLDYiZarzF6uczIZypBTXpfgiAYboyeTD1ajtChoZo5TBqzSBhWJNBHqANrMiel08g4jjSN66c0N4R6b30vA4fgKFFgb2kbk8pTqxr8lrlPb6LPgoHF+CB7sDF3CpXAQRl7ttLHyOLMPE4YflZLWmSN3uX3sasMSDNta5ZyZkNA2P0Atz7UT+95mLIpVOpkbwJ+A1yTOLwTrHIXt2E1WDdc7694YIxTPYojBEcjU39GxEbPYiyM/1rM81gklic+gVMemcacuU6CPuDOG/RKLyJvwibVlRCPnubxXgdkVHWRiEzBCiC3YGSqC/gW8B/AwiZpXb00c/bcrDQNW+GCsLu8hUdLd9Ed7aQ72pkcZj/mTU8K4z0VydEz43W+ghl3n//TXKnnJL4CTCpr+ZwyJTLSWElLGIOgiIgpc1Xbk+KYyHSyNJby5JLZK/kNqp/Xmh0OsD+6OfqVByRLkxckfSLLmSATkSqPfL3aKENMiiQYtU6kZZ6IHqTb72ZRuJJJbiYizhT+Ys+kgqVPVX3PuNLnw0lMRTjEuprEw5mQMS0Wh9MIFaXb72J98T4muekjL1MNMtJIr+9iopsyKmVkjlvoNkWPiqLzsFTN6tQ7X3UGAfYMD1FJl+vFCpr3YtGhfuyZX401vf4Rpkz2MBaROkZVE9WuUYjHjUkYKToBmCMic6klTMroaNLtVe/tfbrGtog4zDnzmXi/v8HSWl6xb2DzHRcu+fgLsBqC+uo23qPd+y1SA6OjNd4zO7XwhGnBbA29Q5B28hBLSdaiUMQ1ZBERWvZ14D/u0H9WnJe6WX7AaFW8QtGaPh8sxpBFT1L8pLnJ7sliCdIpe6wPlkiB3dPOIbgvKv6X8bvtGJkajjiJyPOw2qhHgKWquuvgv+S5gzid6j+A/xCRbFdxy6tmNy76wcFsW/Ylnhi4Jw3cISL3A+9Q1XEN2vg5+xCWMv90UC8yVX1bvi/+PlDcyTy/dTV/LGBjxj1YjeznxJrzlrDf/2Qn4fvmTzj9+M7s7GyDb0f39VQeDYG5wYkckz0Fch4Jymg2qD/+ej8mkYp3hVZFpGRUE3bB+wjNjc5c01webW60Xmul0STOsh0CKyUY8whAvGVK0Nhg2Q1Vc1KaLFNS84jCEl2FnRGqbNUNQR/d/UCzIOmQNGWKnYruo6KaKFTS4xnSgbKXKExS3gMCzZPbD9wI+AH2n3M7V6exMbYBs6l+jykHXoal9p2PjXlfFJG9wK+Aa4CbzpPXOkxA5MFxTvUojhAcJVN/YsQGyGlYf6hXY97qAiYS4TFlr2+9gJcPpSXzHaBJ1c/IMbge+30i4FHMgJmDPcTnYSkBx4hJ4/4I6y315vhrfwF8UlX3NrnWL63IXjA3JI2T2hSVKeEcAknxUPHm5K0cFiGLsMEjyenOA/NUVUXkrVjEa8WR5gl9mrjba/Ryh5Ch4TxBruegZHyrg0wGT0SDtKTyOpwZUC+3qLpfTBlLF3OAzzOYBniM+zldVw1HmxS1Sa7OBBtpmRwDNFKpp0p+3m3RBrr8dgAeLt9OigxnBBeSGRGE0HL0f9l77zg7yzL//33dzylT0ya9kUaHhN47DFJFkQhiwbKoYF1FXV1dV13dVRex4tpFFI1BigQwhN4MoSSBEFoI6X1Spp723Nfvj+t5zjkzc87MJOD+vkvm83qdVybnnKee+7nvq3yuz4U4hzrKFutuJTC94b2JUVRSTusLZfQUSaXQXI5QC35d/uWHXsouehB47z6y/4zABUY1qQCH03ppkErS8IIjSfqJHJkNmEO0GbvnTVjd01RMMXMC9nwuxqgki4HnyjNHACLyc2whvgq4rZaG8wvkT82T/ROwS0Qm0N056vl3J90dpVeABRTrlnQn/0CISDPWs0cxQZwPYkbf0aq6ESB85bVfoXoaCK6+FilEoiLOWT+kXL6oplfNyRZVkj7omcKt7MTkcvhCARRcIU3h2gTa0c94K9+f99anrL8G0/H5pirI4Gv0TJXvO5M1+mlqoCreEfIFSKfyil+CZSg9tl5sUdV8JEb0LSwQ93FVvWX3DvB/F1FN7p/OHXv1dlW9VSJV20oo+Dxru5azObsSbDAcCSwSkYewDM+zVTY9Gcsuz3udp1uV5tfsZvcaaElSgmWOZ0Yv6LEoJF2tHD129g/qkkNIuDS+ra2XP+QkgEwkOZ4voJksUl/bvU8f7FbdU6zu1+v5KPSxj0y2TwqtpFIDm+u9N+p5MtldbRCwSqYko92UIAzzjGIyHdpav6Ow2Y+VyYEjwBMmV/plY9f4l8AC1luwLNUwQDeyyo1moo7UcQIguPyRctpdD+tfl2PKkV3YnC1AM1aT/k1szr0R+NghHHNiktRnV/FS0w62TgSuBt5fz5CUV58SxIvI5xjsM/Wmx6Az9Q9ARIM5BSt6vAij9eSxqFNM11sI/ExVnwFodrO/SlQPI+KkVutTmPLbt7Bahu9hPO7fYA7YNCwK/mvgIEyEQoG/qurVIuJEZN60xMzzAxK9HCmwCPzIYDz1MoQOU4BNYPUXwylRyjwWOc9G/PzvAqe+EU0Y32SoF5z3hMl2dv24keEli1AjCl2lraJpvDxK7wjo1NZyq9BjE3v8/zxmZDnMkaqNPouFBQRwnbSt3cbGESN1XL0Th9cQEJxSHA+qSqh5Nvu1jElOJiElAzBe8CYGM1jrX6FT26KDZ8mTJU0NPf1p9SYAIEGktlftwqV4a8gPSZDKOyQcgG+uCl5Lx42zAiKoerci+8xp2LNAq+5kjBZwLijVhdmF4fF0aKvmyTFW95Hy6wZw4jaemrjownvyf+rzpCIDdxb2TB+LZaD2F5EVlBysZ7GF/N8dwXVHyKn7DGF4LcCrumz7al76AJbNWkXJWXoWKz5fBayOFNH+1yEiR2P04clYr5XlmLLYAmD2We6dZzcHl/43qqNAR+AcrrYWcoWSQeU9dJbVziWs7kJ90L3YPAh60V4rIsqA0t5RfMtns+jietzpAfp82LfsQFxMH6n2aS5nx3bdVSS17PuSThevJx57AqDenKCeGajQQ3Y3slIlPB0FrW7A7nsSWCsiZ2NN0R8EDlHV7X3s402Luzddf8+5Y69uxjJzk7C5zwEUfA5FeaV9EWu6lkHpJ4zn0tMxp+oe4Iuq+nyP3X8Go+e9XvGOqs7UAj9Xz5R3bBek+Hkt9e/DsoxnAUdhAgjjMMcunXQ1wQkT3kM6qC82uJVkysZlKoXU1aJdmYr1o5rJIfU9Mv8DjYHG+y8XGdJef/RGX4yE5O4FGATQHkqwEK0zYYgoJCIztoGhrt41FpebgIAZbqbmNcdGfW04Ztfkyl54wnqrZXYAqYSmLj+AI348gantnjCZI3fOWl5JreGVFqz3VBprXv7lBMl/G8WEdCABTYzNhVq48SWWbN7AqlMO4shjosrMgJIgxiDexBh0pt4giEgtFr14L8bzBjNu/4ZFtZuB0Viq+O2q2rOF9/3A54E6r77Qzq424D3AFdHnLdgk/QAWNfkb9lC/F8tEvQMzId7T5MZOm+CmP9nkxg0fGYwnIKg8wanicOyTOIjl+YVE+x9LiVYGcJKqboxUl24BrlbV5a/nXr1JcbKIpJwGNDL0kOKdllKNRiUYpYLi2hRqga26PszStRNzmBSLUg/FJvIsZmDF4UaPZQ7rou92YVmMDmDSCzzDLI6nXoewgVWsD19janCwH8ZI5zQgoUkCAsa6yUiVlieOgP2DI1hcsAxmghSp2JGqtKbG1CmNNRp6XL/EFEcIh9Sw44TxsHEro5dncVTpeUVkxPqoX4lif6viNSQk5KnO+YQUihtvDFcyIzjU9le2T6+ePDm/XTeL4HQK+1OnjQSSEK8eVc9mXbdUlKlYBrkqVLVdRJ7CnvEXMGrdNMzBOg7LRseLaXYy+3U1Mrw2NopmMLN+DJNnPeHv+X9CxjqGiOyPZcNPwBSxfo0Fhh4ErlHVG5qDS08G5lAmiuJq+69/iz93qRQEodXWObGsZuhNPrm8ZkPEpMRdUIxUa2fvem5t7QQdAlKl2VSMVLIY4e5mnMVNS2OHykfjLZWyz2PqU+iLAisSFioqltn2u2mTCzlEvhP97w9J0t+pp1FyZCZ00v5z4COqOn/3dvrmw92brn8cOPDcsVcfjanUjtuV3zJuZcfi07dkV3nFx2tXPLPGQae4zvFc4AwRuRP4qqq+KCL7YmP98jfgFLdj2eQYAZATkWGY2qI/hrOW1FDb+CrP71inr94Yfa8iHezcadc85DU82UkpPifpFMGoJor9ySrVRYF9Rr+52t4QsYxW0CMIG91RSSSqu1M9RVpitT5su91hIGghRH30fHlfaoBdIbsmInassucukITsFxyumwqrNig6BoryrSb8gUTkoeh4qIxjn0+ICE4DaqWO6XownbTpNjadia3JGSw4phh7AFVNBZJ430Ec1XEQR01T1cuAH4jIRiybNYg3OQYFKF4HxPpRnAe8G+sxkMMm679imadjsJqCv2K9oP7eFzWu2c0+b4du/U2C5GONwYiPPxre2ZChI148x2A1UxkivRtsansZM2amAN8cLmNePjR5/O9SUoPDlNZinnLFiFQkYd1W2Mbi/ENk6Sp3pD6kqr+OqIR3AstU9Zo9vF1vajS72d9W1c8X6XS4UjQtmehOBeoBBas7EtjkV3c9Hz7RovhhmBFewByoGkqZwlbst6+P/v8EFtl8b7RN5aIoc7Di7fQMeYcUJXYjY7baQud9yH35P6Mo+7nDmSQzcOIqikxIvHiGhfI3y/62fwoNKbacM5lNS+6lZflCGhMj2H/IiQxPjweFwCWKtVeqira24bNZOhNdNKSbIr3ykHW5l1mde56MdsTX6bGM0KjhMmrCYclTk4LgCLxAl4jbBpx5T/am9cDHA4Krxsu0aaNlguY0y3Adqc4KZHiOhYta2DQHk3JOUlngYSRWQ7iK3sIO67EFeBZw+kFy9AXjZeqw+FaEGua2sO6KZX5hsV/Q/5+I6IZfxZzAa7HGq1ngm2lq330MZy5PS00IfBlxHwc+ABjdLeqdtNtiIhFU1Qy4RIKwvb2U7UkmcT1ESnxbW8V9uMOHE5wRUvhBFSXimnQv1cpuKK8n6eGEV0IvClX59dhFDdypqqttEefG3r3m+4Xm4NKLQi3c6vESEKii37/f/+UzA9vR3odIkCMOJPWkAOawZ1fK/u+wLH4e64HlgNdU9StvwLlcAZypqu+L/v9trNfjCdGxvqyqW0TkPOATqnputX2dO+2ag7Fay1J6SdVqTbGMLLk8msl23zCZKI7NuA1FcSz3bB5dDelU5fEdbes7M0aTLUddDW7MaLS9HXa1RZLnZc9bBcW/avD5fK/+UsXj91h3ijW6Fa5LVdni1/Ksf6yXXzmEEXqknBbRJ1S3s1lH6GhXrngbaoEVLPNrWZGh1JokBdSNYExmfw5P1lGfjK4rDxyzwM9d0uxmuwV+7v+TLQoG8cZj0JnaTYjIaKyb9WVYZqgTc27+CszF6ik+jE3o/wPcoKrbBrr/cW7KYwcGR08PSIz0hMEubXm4RuqaHyvMex/wHcwwS1DqDzMm2jQnuPmZrU/qAAAgAElEQVQnpS+6sLZs3jU6S6LqRAMUjdWusI3H8ncQdQj6oap+Krrmb2BN6pp7yiMPooSz5JJ/7qTta7VuaKMrm7MllRyAM2URxNX+RX3FL92JjanYKMhg0c56SrVsD0xi+somxp6/mXWTNrK6WpY5poftxMZm0as5Vd5GUqJAnQgSCFKBDmoy656H87cRkOSExLnF3j/VnKmiopP3RoWKRdrFXtka5bn6pezc+GKv7Wtcg46pnSYzglkEJNBCoZuxEGrICn3Or2OFU6vrjiXCFVM/a8JqmVYB8wKC/Ua5iafUSn2mXXexzW+8TvE/Uy11fhWT+f7MJGZ8egaHjIjrqLbpRpbwWOygZaL9L8IoH69Rkg0PozqOmRjl74jo34Oi7ywGFh8gR8gEpn9NRGpVNQwpZB/RO9pCCi9h88UtsYLn/waa3ex3YO0OOpbw2PwWNl2E0Yu/rarbRWQk8EfAncHbxwtuBhB4fH6HbNs4UsYVI/CuJl3Z+HKue4Q7zu5Ueiacs8yTqtW6lYuhlDtTnZ2lOoqybYNDhpG4Rsl+rA06SgakCDYPpqrU5nlfOcMUB6KqoY8ABERZ52qZq/LvBc6/mHnia2valy4cxsi6w+XUm4PuN7MDeNuCcM69/e5sL4WItGNBpy56U6t2YPOnw5ypOkpCMp3R9+cA/9pTlW0PzuNCLIt4gYicCvwZ+/3eUS6CISJvAT6rqmdX29e50675uap+QEQSsdAJYUisdFfsVRZl6UklkXSqVMtXSWjCSf91U4IprVYVELL9ar6Az+UBxSWTSGMDNNTZurBzl9Vtle9jgM6ULxSqt72IGRFl80e1utgYoc+xMLwn7KTtVuBHmKjHDcCIOhppYqwOk1Gbx7gJw0ACIIn3HuhU1XADq854gadTGOtgavTvDODAIzll1HAZXX64xAI/t/+HfhBvKgzS/AYAEZmMRWovBQ7DnJh6TLnlD1iB+j9hPO77MO71A7vLvT47dfmsg4Njj3XRIhqQYDijj27RTYuxh3dRipoXa6TuuC7tSOfJbqXkTAWHN5x9YW2+Bz86mry0r+hoFDlKU8fIcDxb/fr7yxypC7Har6MGHam+ca/efJ2IPHCYnPpkk44JitVCUfav6hISG3zAGJkkr7B0WJra7TXUuS46yJERzIm+E3Paj66h7v0zOPS8QBI06VhmcChPcC85C5x5rM6uCVOUmxi9uuEFfZKDORZFPYoLgiRBRa0Lq0fIkWNmcLRl3fpCJGsrEBmiVuNSyGfwFFjmF7I9t9kPaR3hjnXNNMgwMnTwkl/MNt1IxrfL6o5nSTvHRJnRqy9WIAGT2det1ZeJrq8Oc6YCrKbnNiyT9Eng3SHh9Zv86i9iz+h7sUzyNSJyG7aw7sQCJGdm6aoFCYFAVQsevwF7xjyW/WsBjsdotU9jz35aRA7FMlUvUBKi+DXwrKqWinuA5uDSV4BPikhLguTnQy2si47/UYwa8lvg5+VS2P9A/Iqo1cJUDnhXC5uexOo9zxOREZTRfhWciw0h1VQ7Oyc0MbabamU3xHVJlT5LRJnyno6GqlGWvC89L2W1bsVsb02NUf2Kn4FrbABXIPuR9pJrHfVPs+K8PIQFa5Jb7qdUc6TiY4dhdYeqr/oQIjprOgXZytRDBXCiz3c+cuv6zhf2B97p8QcoPujRzzWJZTcHnanqWIiJI1XCcCx7PBy7lyuxrHIrNv4Fo7FeFNH/rtE979m1HRgnIn/GqL5PAg9WUBPs1bS3J1T13UBCO7uK1NaYIk0uX1pUnCBBwrJJ0Lez5LVEWa18TGsu3dllf8c023KRoFix1TmC2kiISCg976gFwLzvbnt4jyYSuD4aZRedxmqQiGuoZd/vBy5IMsKP7uzUtouw5rpx8dZPOmk7MCBx+r5u5thulD/n8nj/BRGZN0Gm5yYwfeuCcE4vmf0z5R3fVdVPAAkRWT3oSO2dGHSmqkBEDsQcqNlYBCKedO/AIrUPYZPvl7GI/8+Bg2Nlq/5wduryMdgDvf6e3E0RI0Q/F0VFys+jdgRj9q9nyIpjUm+ZlJDUKfaJsjPcuu+SwkPkyTE+vZ8bmRwP+R5NUoPAij67+m/AHQQpxiWmt2/NrT8rOvYMzNh6q6puHsh17e1Q1SXDZOT9I9yos2Oqn3otCTL0/D50owElSOoEpst+cliTJyQgCFvY/IOl+ugGTAnunYBLU1tqNCVCUlNMZFrXSpavBMZO5YCGkYyv38HWhldZFmcbu2EL61/ZpXfPqKPBtdOab8wPTx6WPIUgqluKFyn1npX+eQ/qmiQ2nktGbLc+I8ViYUoF+96jYUiCAK/CFDmAdt3ljgxOKwpe1NHITHcCT4UPaCvbBWCFf44616gjGCOCdJO2DinERx2CPZM/Ax5S1XKr9WNiNShfwRoq/gBToHsfJk1+PuZYeeAR4Ps7aZkfSPAt4N0ismSEjr4Uy0D/EqPzTcKKw8EyT5no/ecwetztqublVcOCcM5tmMMXYQ5Y3eNfomfuw5ik89Loum5X1T1SMxgA2lR1qKKaomYJVifVjhXrfyY6lz8CXYLcWNDC5QIEknh+SvLQAO8PLI5fr6W8Z5nAQy+UZ5pScX2SL9GPqgV+4ux6EBiVtL6+aFeRSkINhGvbSkQcsPq88n14ha4MWlcbNc2u4NBVOm5cT1Xps6qbKYhDatJoEEA2W2ojYNcfSuD+SiJ51fqWF9LYb52vZ8j5CUnehmVZYuSwAMkgquOHGN1+NeY0je/x+XhMBXMMFlxqwdzu4ZjDMxNzbi4ELhaRFzDBpbmqOqCmq1GG+3Is6PpXLBD5LXo07Y3QpzOVDuoPPX3SR+poa0fz+VJ9X+zgl9XiFoVTojE3IFRwqFSwZ6TcmVE1KmG+AD3otlowoZlii4F01OewK1PZIQpDY2H0l/UaCGMqfvYH8F1RmB7MbJzgp1Mr9UnrV5VjrX/l6tX6oox2E4tsixieMJmT7GE11MXNlDPNwaUnLgjndKttc+K+hLWOGY+1SBnEXoi9kubX7GbHUb5NC/zcdQBRj4kjgYuxqPMozIEaiYk9zMEyA5OBj2AR7icwas5dGjXY6w9npy7fF7gJM+oUWyDfsyD/x2dPSJy/rl6GNPXcpqB5XJDoXpwfZTuy2sHDuds5edg7qQuGGlc5RjKJRLK/vqur/0nHJuRtIjJ6fttv67BI3/Wq+tOBXNsgDMe65g/U0fjrhEuaMRVH1ONmoarWxwNKkW9skdymmwrDdWSiXK471AIL9R7toj1efVQQOZJTw6E0BSJCqAVtY2emhrpkO61uGCNdQhKEWmAlL7CaXvoG8UKuGC2mHRidoqbroODY1EgZGwiCD01EwuNZrk9yQOIoUlITjaUe48mVXWtZJN+HYTe1s6x2sYaXw+nu0KA866SqtOoOnvT3ocZPCYF8mlodw6TEdDkk5fEIwhJ9JLuTbRuB6QPJAEeZox9hinshRr17Dev7FtMEh2PP+fNYJvjw6BVg6npjsYDKJzHj9u1YRmktsAxbcE/GKD13YBLLj+6JIyTWGPtiLFu1HxbU+MXriJZXRLObPTOrXX/ooK1phIyeda/evAtTDj0bE8p5Ppovr81r9qJdbE9tZt2IgxtOuU0K/u14TZYyRlZDJLEj1Uf0ucfVlv4s5HtTk3oaXXG/p0Sim9KYpj2+pTXS6bLdVjXYkglT6OsrK9UTQWXnsFrdlKqi+RxuxHCjIeUyFFJtmtvSRVLq5gaeTy3I3bQF+42/hsknf1dV86e7i78uyJcdQU5E8thcfM6CcM5g1LsKIpptB7Zut9PbmYqxOPqsEXu2W7Es/vJo+32xQPNmjNLlMVrvrcCdqvpahWMLRv3/NvAUcIqqjow++xHwiqr+sMc2JwPfUtWTK+zvWMHdfvboj4zWTKY46krU6R4ZURGkvs6orB2dA6vTi+2Burqic6Zdmb63DQJcbcnH10KIb23DDWm040fKgX7Tlr57rIngair399a4ZUF/5x7R/bSvAExpA6vJ7PUutOsuNvlVfpo72JWvuwXNIyq47v5uOzBkQThn7zOcB9En9rrMVLObncIUtw5S1fSpcuHTi7h/CSYkkcAofOMxOsUczCjKAW/DnKkDMcPmKFVdtTvHPjt1eQ02KY+iZEHsq6qP1lC3pEvbs3XSaAZA2aPqXKK3yllEo0pTz6RgP2oD206TSaOzRHK+5YWffabOS6j16o/CIvdPY87iIHYDQxiWiYl90s1pMsqRxr+vD7tTIJQuVH8OfIyyZ1PxNDBUuorlT2xXdOFTPNg4ivFHT9CpKJoYwejaQBKktLRIBZKgUYeWn14cGI8dqe3AEEFGH8rxmeGMDNaGK4J2djBZ9osk1IUAx4EcxTq/ksluv6jJrVSmOZVFPH2hu9qZqtJJO4EkA9djaRMRGhnG4e5knvEPSXQPJEtXsIaXO7bo+m31NNJF+12dtE8CGvtypERkPHAB5vCcggU/vocFUo7Anu3bsEj0aViW6+ro/rwA/A7LzKyLhWPEmmj/DMvg/FN0H0/GHJ+LMcrg41ht27eBGZEU8zzgblVtqXa+5Yjqpv4I/FFEDorO4xkRWRgd/643gna7wM999iA56hpFb67V+vdiDuJO4BiNeldZxpx/Skq6driO8jukRUHfKQjqpPTzR7+79uXElC6wbBurqQMgEc1fcVZU1fqQKRC44t9SV0tQ3scppSSuEHLXDvDCC6FVJe6O4l5M9yu/tioOY9HAy+ZQF+LbWiGTxeWQGmpR9Rcp2lxH4yudtIWY8f1CvP2Demt+FBPuneVOvAMTMbl90JHqG6raKSI7sOd4Jda8flaFrx6ONVMdg7FO6rF655MxR+qXWC+vBixQshxrzDoW+KqIbMVsgTsxW2ImlvWuwzLdTwAdIiLRvFGURu+BuJlsN4j1dPtDUlJXksncZtII0fMSj9ceY1AaG0rvDXRMi8CQxpL6aldX/9uGoTklxeyy/aPqkTpbd7RH8KwiVPFhiKsQiBiwl7Jb7kzMa9Ae70KDDCUlNc6SXHZtXj0hBZKa7hbrUdUGERkLbGx2s+sBv8DP7Z/2M4g3PQYaOnwz4WSs2WadiARJ0sfM4oT3Yo3cnsa6n09Q1bdh0cAvYX2dPgpcD0xW1X/dXUcqQty0tyycqoAmT0ycf3STjBlfFCoQIltVcVK9aFOAcW5KifKVThutr77eUu7plBWl1tb2ye2Pa6tExK3OPX9VdI+u6kt9cBBVMQEIY2GPbvBR8X20KAHF6FqohZotuu599FpgHVm6spjx/1XgJaw2YJ+tbNAlPJbspC0ZR9BiSlxB84RaYAOrOjDDP7ZaFaPC/IaohmAf9lsykjHJpKRS+7AfnhDfY/0PSLDSL6NNd1LQvBm6mDgFRAusuMhRjIqfK0T9X9Yl4Va/znt6L9xOHEOliaEUE7Trgb8D2zJ0fKmFTZM7ab8NyxB127kYZonIl0VkEZYtOhX4E0bJvRnLNI+OrvsTGDUoBN6FtS+4BYs+bgc+FW3z7ihThKr+HquDuBwzpppU9YGIMz8Ja6q9A8vsjMKKz1/Dst0rReQREfmCiBwsA5S1UtXlqvrpaP9/Br4IvCYiX43U9/YYzW52/XimzJnA1IYU6Wv3Yb8hwIvAT0XkURFZtYm13xBr/YDg3NhgHyTSEpWYzlkeNBBX2c6JC+J9XEBO6e9CwV6qReNOVfFdGTSXR/ORYlloEuba3oHP5U0WX/OE78nimh3StBsUJ/tjD+9cdRQVKCNqtTR3GcWvjIAqImmF4YcGJyaAk8sdqUj041NbWX/VgnDOjxaEc24ZdKQGjAcxu+ZVjMZXbf06GQsaZCg9rxux5+sqTCX3T1i/qKMw2fIl0b6fivZ7HTZXPBZ9/3xVfSSiGmewtR76dqZ60vpnA78HLj698V0dsYFPLN1fAbEjtdsqmiLFOiirsxrgEOtWAxXd3mSy9Exlc33bGjGiNbDnS6JarP7OPbaRJJZE30MIMMntW+xfGD+/O/w2rUSPf9Df+vARcvIfVHUHsLPZzf7gHh98EG8a7I3O1DbKjFURoZ4hNadw4VNnySV/35/D5gCnishdGI+6BjhNVc9Q1bk9ajJ2F1PozoMHLPXscKWakLLJqr8JUgGVEuVKEgnc0CFITZSVKliUSMIQqanpXUjtnGWwIvU19T7YEW55O6Y8NBhx2TM8IEhWfaig+EjyruQ89aDIRQuCI5DxMnX4FtarOUIhoRY0S+c9rWx/O5btuApoDwiyB3Lk+EM4pi5FOr+BVYQUSpE1QrawXlvYfF+C5N+waKvDFvkrMAPgg0B4opx/63Q5dJaIKw6OXWzvVqPkNWQXLXhCngrvZY1/STt0l3otEHmDqO++9FTywz2eBoYEY2SS7PTbtOdCardDGCpNLRjlZghGi91fVW+I6LQtmDPlRSQlImeJyA8xp+U2LFL8JObszMTqGb+HUfyew7Kuo1S1AasNagB+gjkr78Ui14uj9zuxTOEqEfmaiIxT1VcxdcvFwGIROSe6Xq+qC1X181iE+yJMoOJ8zAH7U3RO+wB3Aa+KyA9F5OzYWesLqtoZ3YPjsYzbGOA5EblVRM6RSlKM/aNJRNLR+GMII3x0f+dhTXrPGMHoZqAztGY2mbrksG3FkVFxfuoj/lJtOouNoTh77hzaj4Szz+VY2/ECW1pewl/XQeatO5D9+qznLyFuHtpHD7iKKD+fqGdOrzFcKJTEMYaKURcrBOqdOOqk8QjgdhF5W+ywYs7ynGicDWL38EtslB2KZaUWVPmeYPPBMowt0oo9s+diz/tBGJ3/S9F3pgHnYLWXPvrOfpgA1WeweeoFEVkkIl/FnKw4IuSo4EwJEkpZjbSIfASruWlW1UeBmcWavmrPQTrVzZGS8sBGfxCJaK5RIGM3nTH1anQ8EaSmbPoa6G4isRnN5SybVe4wVqHUFpFMlgIyWK2upFOQ3DOyla2+CVvz1P4/knHSQWs+7j3oNdR1rNgANA1n9OUiksSo3dc3u9l7oy09iDLsrTVTnwP+U1VdVIMhThyhFljDio5XWfYcRm/78xvpUJyduvwczIiKK0mpanhE9SdK7FBVL9Z8ubCEfYcdR5CsMQnimGZVTUEq5huXTcIxT1lRXswu+sia/Is/fz3Xurej2c0+Djhvk64d3S6tH94nOPB5CfUQE3dw3bvKE/8m0KltPK53d4xl8poUNQfkyD6zidX1WL+p1RhdTaZwQP00DgRENrGG5Ty1OU1N3b7MbBjFBAEtOIJWTzgCYCmPs50t38casD6PiSisOkku+EWK9NcdLsDyTKzX13iRZxjJuNxBcnQqQZJO14lPqK+RepcgCV4JPFFPrZhK2rshoy+jbIUakidDSuoIEmbMaoWIqyf0S/TRtu26+SaMOneoqm6NPxeRozCjJsSCEzsoNTYegdU3xYp6i4HntR+58ah+4T8wKs+/YxTfIRi97pNYdroFc6LuxuqvFmKZrxsxmtAXqx1HrCno26Pr2RfLMj6NZcTPAQ7GlEDnYXUZWyrtp8J+G7Cs2kexbNvPgd8MVDCm2c2W6NwvwBzH4xf4ub0K7Jrd7P3W68oPr+Kl406of9u4IJRp5SIjZSdULELvu8C8wntgYyGKNPtMBq0yhwG0pzMk85CiNqKjYqZNo8AuEO1dYA+YoRYHm1QhvxtsybiHWjpdFJXxhQJ0dpUM0+JxhMRna9HNIYXfZSrmJkIN8/cX/tyC/XaCjddDgKPLs1WDGBhEpBGbC3JYhqcdy0BXM3ZDTCJ7JybuE2e8/wtzxi7F1uybsNYkHhOvWIXNMadjjJXrsODPiVjw5OPRse/Agie3qOqPAc5OXibAp7z6rwkyBHhhuX/y4Q36WjOWIdsKXHBU3TnfGaGjJlR8zuLrHTLExmEZNJMt9qHqE+kUkkoV963eo7ta+91M6uuKQQS/cxek07gJY0u2RBii6zf1f/xEompGTVWrS6PHz20lxcJkAs3letddFueByvaWVpqTAK9en9EHX2lg2LgOdtXtYOuOBIkdp/DWGa60iGeAugV+7t5nTA+iiL3Sm17g534XGCUinwwk+B0RASOQBEMZXo/xqMfTjZjxhuAeVd2lqub0JPqIohaj9BFiAYPyiSdyiEan92Gn34aWO1J9TKYifTRoVTgwfey/vaXhimTvDwcxUCzwcxcC48Yw8coJOiW3pvDCAQGJEnO7Qv8Pj9c8+T8DMzaxprCGl2UTqydhClRTMMO9AViq+I2KiqKEhG3AyCyZxmUsenUtK85cxqKbQ8IRgVi93aEcdy2WFdmKOVK/A77UyvavOFMNIOZNDJWmjkaGZbaxMfWw/tW3JLf6utRQHRaMcjWujoRLEgRJi8wXR2iVxT6RiAQDYAvrsjWJRoJkysZfrKZWBruewq4ObZ2mqldjkd8fiMipIvJrEVmF0f6GR6/FmOPzn5ghMlRVT1DVj6vqr1T1mf4cKQBVfQSrm/oY5jwtxQyl72JR6Z9i4jMbok1+j/Wbmow1554CLBSRA6rs/xVV/Y6qHocpfT2NOVbXYFTGzwHzscj4yyKyMKIrzuqLDqiq7ar6C1U9EjMGZwAvisgcETmjPyphZADMjq5xfCVHKvreyy/wzFe66Di4QG5+JfoLUMz49OlIebU6qfLfvsK8JsnqU5BPCeuyy0mQKjlSYDN2uyIzEmasJZOlKHcsjBJl5zUi8WgiKA9y941UCmprkMDZ9hL11xo5vJTlEkETAcFH6kicnSY4KVVNs60QSHCTqo7Davi+hzlSaWCpiDwtIp8Ua80xiAFAVdsw9oliAhKXEcllUjE/iMOy0WnMIerERtEnovfejs27P8eyzHG2uhXLNn+LkkrgvwDPqDW2fwz4NOZw7Qd8V0QeEJFrdmnL51X1m07ckIhaf+AB7ogrh9L0WywztTZB6gMjZPS44jPiXGksF8/cVc6splNVna9u28aOVJzVcs5UMftC1KdNVfGdnUhtLa6xASkLmkkQQF1t3/uJnKiq80Rf9d1hWFX6XfNRH67i/FJWm1ltSrI1FF+5/Dazi5YPKf6kBobWqeqovOb3c+I+gY2nLPD+QUdqEHtlZqoczW72vsBiVU2C6gqWvbqal6dhVECPTcSfVtXtb8TxRrkJvzk8ffr7i5NdtehL7OzEk2d5TUL8b1SUjRPChjTJIGIQhuFuRVuL1JTSBNYGfHB++w0378alDaIHmt3sLJAKNfROErbsdRMRKRmdEUWo6yF/2y0F8udjYy9WjujCipvnY4v4xSBtk5nRDkxYx6uBx3dgRsFTwDJBhhzH2bk6GrIi4pboo3dvY9MlWNT1LswQqNtXZm6ZzP7jRSRNVAOFKiEFHuWuDYelT/vdMDf6005cL+mlIpdfS9dVbXH0GrIr3MqwYEy375RnrsBogNt18y+W6COPYI7FiZjDolgx+OMYle8mYIGqnjOgH2M3EDkg52KZKsWk1e+OPj4Lc4AOwShEk6K/f449N5/DqEG/HEi9oYiMwgQyLsbqOB7Grq8Fy0JeiBl186LX/f1ly0VkKPAeLFuVwgQrbhio+EU/+/5trTRsPCn9tn8p1kuVPrRod8UgTR90pdjZKSp0RXVTkaS+z+YgagqqiYBdbGdx6/yu6XLIzknBvuN67a8Okv9cT+HHeSRber6K+45RNEYlMr56XWvp9IlsscaG7tvXldgAYU0SnxQ0CYlZIbWX7QCg0JWn7Ytb19Y8WzPCzg7BDPKdwJH35G7aFB3vQKzlxnlYpvB9lGT412CBhVuwTOvevXD3ARG5Abt3D2Pz6B8wpkm16KViDtRPMHrwj4Et2LOjWAb6Uswm+DM2L1yLZZgz2Px8LRbMOR9zyo4G/qiqfxaR32O1XJuB808IzvtQvTR246OFGrLKL8+v1OU5ID0xua8cmDw2EI8FXcsopUWbIREg9fUlWfTyC/LeVP0qDRPnoK6uV0YLonWorb2yMxM1vXbFZ7XH5yIwpAFSSctybdlmdkilc0hWaZ5NP1kp6LOHlqpGtV/lgZoSE6TnPKC21m1d71/70CSmXybiLlbVBBB4Qlmpy1uncsCOhCTGYfP7GQv83GcBmt3sBKCDfaUGAYPOFADNbvYB2AK2bIGfe09EyfkoxplOYJPq34FPqOozA93vW2reXYOl+68E6ru048lVhRfPOCB99JCiER01qOyF8shsH1EmiWknUeodMHrfbvyuqhH3ufs2t85vv+HiAe9kEL3Q7Gb/Ausz0gIyptLvWD7JF3xBX9PlD6zmRYAzUqQ1SYoO69r+FGbUg0U7j6K02H8Pi4r+BnOofJLUlafKW9+pqqdsZm24jEUNGFWwBbgdG+8/S5JaerAce/sIxkRscXWCEGroAwkOcrW1d2FZi4rQKNPQX21fV6GVmkhxshy+x/gPtcCTep+2s6uAiUA8EF3vp4BDNFKYE5FdwCJVbe7zwK8DkVP1NkyUpg27//epqorITKxW4q2Yk6OY47MQM7KWAh/enSBM5ASdh4lVNGO/+S1YndcxmIF9BGaYzQPmqeqGijsrnf/x2Fz2Vkr9uB4bqDEuIqOxlhFHY2PuRGDIpMSBbQckjhjerUajzOjrhoFQ6codKu/NcIuFHKLC+HZaebbroS3thZargOaxMuXKA4OjgrhXWREpcCcl8U95JBv1TBtocX2Mssy9RpkyUklIJfBD6glHDakexa/x1H9oA35xFm33ZId18cB/zLn1WM7+Q6MMfxcmgjIP+OU9uZt2xpuJyF+Ahar63bL3ZmAZxyswxz3EaGxzsLGxUAfYlmNvgYhcgPV4ymBZ5ndhghRXYo5PpbSJRt//PhYkmYM5u9OwefNjGJ3495gjfD4mNHQdsA4L+DyJZbCvwIIjf8Pm418Cd6jqTQDNiUs3iinClQ6uylpdkX3JP7MZ6JxZc8rosW7KCLy3AEWZwxQHP3EOaeGvrnwAACAASURBVKjsTBW/FyvrxaIOySQEZS0sqkBzebMJvLeGwMlkiUlQgVXRDUMaIJ2y43d2mXMWZ4wSiaLYVdVjR72oqqI/Z8pXCNqU9+GKPvPqdZdu2/mUf2ALVt82PCDRMZEZhbTU5nfo5m1NjJk+nik1zkrbFFi8wM89su8bMIi9EYPOVB8Q61txGWao7oMZr2uAf1VT9aqKt9S8O4lFGWdh0UhLIztnNTPlC7X3vScPkT6jN0UkElHhZdl3M/2ymrqhSl+H+fPbb3jDo/57G5rd7JEgZyLyp/L3i7VGUnyDUAv+FV3avo5XEyMYXTeLEwDYysbOZTyRxiR3Z2HGgMPG18VY9PrJ6P2lwJFnySXvU9Ufi0hdQQss5pEdu2j5IOag/Bkb0zOwYvc/1FLfmSB58eGc3JQgKRk6n13IPf90Zu3lT/a58Kki/UwhoRbYkFuhE1P792KdaWwse09IyHL/5IbNrPl9dF2PAB9Xkzy+Hkip6j8BiMh64CVVPaPvo79+iEiAGbT/jil+fSWiBSKmpvcJTC3xYUyS+W2YklcCuExVqxXB93XMOizSfTHmRL2EGc/3AftH752D1W7EWauntYpUvIg0YdH6j2L0lJ8BN54ll+wHbF/g564QkeGYw1T+Goo5dU9jjngD8HkgOzKYVHNE+rRU8SCJBFKpALxQ6N8Ai7YvOlNlVLxCoZPHO27fntHOOzFH9QhAHK7jhMQFQ9PUSGTsEGoBlwjs2QqxuRF2TwK9HFH9Vn7/iTCkfgDX4ElNWIPe3FaUHQgLBXI+s3lhbr7Lk70GuLGnMysix2C/777VMo8iMhVztK8AplNqT3xL9LpvIJTWNztEZBg2VrdhAZBvYM/kQ0CSskRjD3jM2ZoDnIA5Uk9gyrYFLBv+TSwYFTfyvgb4AvZcPYGJWtyIGeezMJGYTcC1qnojwNnJy/4H+ABmTwBQ0ALP+cdXbdONTcD9x9ad3zBUms7Ea9Vsr6JIXV3/NkL1G9X35z1tw3iujusYI4es4vGbhhUdGPUeXb8R8gVTHuzDGYI33pkKCVnpl/subVu3vztiXCLqJr5LW1jqH91WIP8KlpkMsac2Gb1Sszhh2igZX95bZNUCP3dqnxcwiL0Se2XN1EARqWf9GjNeTgb+QlRvIiLtIvJtEUmVb9PsZrtmN/sI9f4qVS06UmDqTUL3yafqRLhbUp97IItajt4OdQaLsA/idWKBn7sNkVso1doUi101UsArYyS4bWyqBR6awgHbA0kQSIIxTKwTZCuWHajHFuejsZqe32FqU0ngrap6mKqGO3VboyesBXC4/JGcegr2vN+Mqdl9CKOk/Qg4souOkW3sfO1R7rruMe5e9jh/a/D4ucqe9zJSVTK+k6X5h1mrr1QcoCKCSyQgmWCDW1XYzJoQq+H5BmZsPCEi+2MGS7NYDxawTNEApdteH1Q1VNU/YiIRvwVuEJH5InKMqq5X1X8BpmLG2iXYb/1TzLH6m5gc+pTdPGanqt6mqu8j6m+DGdB3Yfcilsf/Z8yJ/h2wXkR+KSIXiUh9j/21qOp1mGH4ceDEJsau9Ro+Hmr4UlpqVmKBoi9jmZO7sEayP8LGzdWYMzYWUz+7e1u4tsMHKEGpQW+v4NxAItkx4makPea+57oe+WBGO3dhVKtjHUFBkNDjhz1RmC8b/WrymiOnGdp0B1rwaC40imAmu+eOVHT+hYP3GZgjlfSkZ25C/9JmplkGyEOgCWqlYfhJqQvXYL/XfBEpZnujCMN/AV/ri8Kpqq+p6n+r6qFYv8NvYAqW78Ky0i0iMldE3hVlOfdKRNnrzZiAzFuBX2PP5S/ir1TZ1GHz6/uxWswZmKDN49j82ow17p2NZbnejz2Hc7AMsMOCVdOxIMg2jC48Eqv7/JSI1GAqma8VtOBDDUOvPr9V17ds040twJKRjF/hc7mjVOjTDhDEqLD/qIB4JXEZKKn/5fMQK/H1RBTQVe/t73wBUimroU0muqm39j7u6zzvckdKQ9b7V7eu8svZrGtHPxLecXEgiZmBBFOe9g8MLZC/Gcsq/vdZcsm/nyWXfFFVT45qW09fy6svhhqGqtqBZST/43We3SDepBjMTO0mxHqAXIkZNHEfiTuBq8+SSzaEWnhQcMeKSEqCRO+mdGJNW7vx8StR/aJC6X90ZqpCvRSYGTB9fvsNVSlEg9g9NAeXpoAfoXq8ooeWudMo0EkbK/S5O3J0vXMoTf81hBGnjmb8IUAiQ5c+zt8EK3b9JGYUHI9R4FLYYn9SHO0WkXcCv96XmcEEpq5PSPLae/XmBJaNuhbLRqUxGsppmIH3LixoMAKL0F4LfOeE9IU7693Qxn4FBcrHcxTBVC3wol/M+kjheWbiZMYEk6ik4B1qqH/P3Rl2aqtgxk4HlgWajzXC/CRmqPzsqFTzedvDTX8LJPBTE4dcBjwxv+vG/7WJLAqgfABzPBYD/6aqS6LPElj24BrMmLsF60k1HqMP/Sfw6J7WvERZshMoNQnOUspMbMfoRxditMDHMGrfnaq6uue+jpWzLm5k2FxF3aPcuTJH9hHst48FNZ6M9vH48cE5QYMM/QowuUs7ljwRLjgpT7b+zMb30I1ml+ghaTwQip9zpUJ4LRtLqmR95/YHW//YCCRqaeg6xB1XN1SG4/Gs01f1Zb9Uym3jk9wF1JTiV3bPkgkrit9D5A+YDMMaqn8h6ZE6T+07Wyh8uwV9oWpUvSujnUc9nLvtAiy7922MJnY6VqdzsO5BI2YRmYiNhXdhrQB2YM/xo9i4+GtfdNA3I0Tkp1i2qB17Xu7H6KqrMHN9JdXpy4rVpn4dc1JvwwzpAzBK3xTMsV+BzU+HYr/jFzDn7fvRcUdg81gL5nCdimV7/3OkjP81sHGEjF44UaZ/7v7wL98E1jQxtvVQOf5fAhIS1NUW1SOrzr+BM2XJ3Q2mDvT7PQWCCgWrxeqJRI9nLHDo8KFQCNENmyIFzJQFzgDf1WXrRs/n0ntT8EwE1X2quE6322lGb4RhxPoAr6EWKBQeD+8OQgr5qRyQrKHebWBVfgdbXsR+y3VAchIzLpnBoXUOlxWRD96rNy/Csv33ncKFP01J+njg+UhYahCD6IVBZ2o30exmNwFTd2rLi0/xwCmYms+hgGtgaOZoTq8JpER1calU753ExgMQ91qoFJGtWH9QYV+SSpWkfqHETx4AKtRLdQKfn99+w08GtINB7Daa3exuD50CL+vSZ9byyg/OkkuODTX8MBCs4oXQo4kNrNI82d9i2YEsRic7CaNrNavqQ1A08n+AZRBexgzrTVjU+yKs9uhELPq6Dcug3AJ8FjP2/xvLqNwOXJkgOfbk1NvmJYOoh0ilWhgf9QEud6bCEC1YAXFB8zzKXRTIkyCpx6bOlRqpo/wZCbXAqsILu14Nl96DZVmOxwwRxagXa4A0yLzDkqeeMdKNnw4qIOLEdQLLgXPmd934hojEDBRRlPnDmHP6CPDvqro8+kywbPY1GPXn2ei6WrHi9h8BN/UnJtHP8QWjvF2MOXD1WOT8luh4Z2CO1XmYYzoPc64WqWrY7GYfpKpLPD7xPIvatrC+DVNI/BvWOuIpgLOTlx2OGeYxXVm7aJfHw7s5tu58hiVGl04qKHOMoG9nqkxZrxvtOdpOvWdx+z1sLaxtB6k5ObggkaKmqN4XaoGV/gW2J1tIuRq8hszKH0vQM2EZOGQgc2kVhNNG4ceMtCEXI+HBgaSU5PFtpI5tR7eE5K7oU1o6C7x7fuYPfxGR6RjVcgQm7/9VVZ27RydYBhEZh42HSzHnYSuWGXkeGxe3qWpFxcY3E0Tk7RideTUmCPNBbJ54F0a9i6OXlbzsWAZuF/BvGJ3vRmyOBMtAzcAytz/Baif/EzPMz8bm1d9ic+6NGEV4NUbPlGi7mZjE+ttV9faImvjkUXLGK0NpOkdM6g5XW2PZnGpjVzBVvoEEXrvfoIF9r8w+LApDdGUqfzdVoiOqAI0N6Oat3Z2fuhokmSyTYZeS3RNnpuPrihwv6RmcATSm+pXNFz4MwcFO3YqosIOt4Rr/ci5P1h3OSalhjJJAAltveHnHZGZ0tLLjucU88vThnHz5CEZPA3wnbX/5O/ecAnxDVQftoEEMCHvW4WwvRbObfSSWDdChjGivZ8h1HbTuxKJQOwvkJsY5aq1KyyYq6nSlYsgq3OOiYVFNHSvqtaCF0CLC5VLT2r8ogMbnYinsBEZZ+Nf57TfMG8DtGMQeQ7pAy4ugFYt+XqqqkwMJEqEWyNAVbGQ1wBRVXSMi52OOToAZvOeVZaMmYcbyDKxI+hPYAPx9QOLQOhpqO2ir84SNGGVlHaZCNxIzkqep6jqAWmloOjA46qA1/uXrYypJPLa6eYGhBzQanmXOlPfF0S8IKdLbC+S/USCfX5SbP2ufxAHnjHNTJwSSdO1+h74WPk+L3zgUMwJzmLHSjlH5xmC0GZ0WHPLBJjc26bo36arHahNuw9Tv/tegqhnghyLyK8zRfUBE7sHoWiswp/dhMbn0z2BOVW0TY9zBHPMTQX4xXQ6et5LlH1fVNXtwfMVqmZ4G/jVSg7sYEySZiBXh/wmL0B+G1Vn9DBgrInfXULfgRM5d7XDDDuGYI+/TW9aIyHiMAnqLiGwAfnZmcMnpTmKpUHDiJK21DKUJyYdoUDbXFEJrnFmeYaqEZLLinFc0xgB1+G2F9T8HrhxGU5AgWZJBd45E3VD2rz/DmlXH22/e2TvLH/o9X+kEEgd2ofu34bckwQtS6wkm5Qgm5nATcsSnlL+pX0ZACnOkUdVXI8rqjzCho2NE5E5VrRD2HzhUdSNm4P9ERMZg0t6zMfXOJuALIrIZc7pvA56qVmf3fxyPYFNQLG/+P1g/qc9gWcAabI6plHKMs+NDMccnjzmn12Fqns9iQYersfv6EYw+vQB4ActoXY/VWY/D5rNXMQbL/Oj7JwF/BH4UsV1+B1zczs4nhsnIOLKA7+zCDWnsm/kWKd9pj8BEObpZI6+nJKCs5UpRGS/ap5TVOqJqGameAeLODCrZ0kmhlQO/igVhAodG+xAAb/TAzeHq7ZlC+/CJMl1UbJ1pZceLSZ9c6TQ4cJOuqV3Ly03Y7++GM7o4dzgCpnLAcCdu+AgdPfIsueTbmO3z1bxma5fw2BnA5ap6z57fqEHsbRjMTO0Gmt3suRj3mlALrGBZbi0rzKK0DMDmiUwfP5UDJ+fJEQbKkGAEgbyO0o6encCLzlLZ3zF6FqpGxdN9CggIt2tn12eBjvntNwyg094gXi+ag0svQPV2wCmwkdW5eq0/LUn6McAHJIIMnYWdtFxbR/0Xmhjzyfu59YOYQZwBTlDVxfH+IqNsLmYyXqWqN0aRzltT1Iw/lrNmJEkWMnSlnuDeTEihC6sjWIQZFmeq6nNnpy6vU9U/efUXKr4gIonAJXpkDSI7o3zoWY6o+FZes2g+T6ABW1ivy3hiOxblbe3xasMMjTTm1E3DnKdYvKHsEKKnpWdLUipkeg1dwDHzu25ctls/xhsIsYahn4pet2ORzdVln48BPnUKF34xJZbt8+rDh7mjtUD+AcywfmhPKYA9zmUqpSbBB2M1ULdgTvhISnTAE7FxcAemDvhqtH2A1Xt8dJY7sXm0m9jtxhc0r0v9YxzuTpEgXVOKjMennkiUrLewR2PmAVKYQy3oa51LZEXX04yQMR2Hu1OcE1dLKokbPtyus4exFu7chfakIYkgtTVm7O0uaiD59TqCWX17Y4W1OQof7qjcyag7gvmZP3g7LUliGaN/xX6r44CP7IlgSX8Qk+C/CHOsTsSCKTFN/bbo9aCq9n8F/0cgImuAsU2Mze7Dvj9dztOfydDZjNHwZmKz2EosWFMJeSxwtQOrL/0tlsX/JCa3/n5M8Gc89pytxJyvf8Gy6TngIEzAZTwmULEWo/0+ggU3TsfqIacCX5/AtMn7yWFfL2buRZDGBitur/S8SNn7ztlzV6XOqj8Fv4ooz0yFIbR3lESzeh8AqYliLoUCmsnYs15JRj3e3wARx8+8+rBVW9Ytyi8YC6xOUTMpRTrZRUfiKDmDehrVSSBAh6p+/z6dewNw2kmcd12amnoRR6gFChQKCZIO0yrMCpLx+NqneWhLK9vfEjMMBjGIgWJQgGL3sMWrj2YACUG6UtS0YgvRfwFXrOPVCx9h3q0LuaftqfDesPB6+/7GE45IiXzgtbcjBb0nuEgataJtJgJOOsW5z89vv+HVQUfqfw8LwjnzEBkBvDXU/LnLdVEuR/bBWuqlhrpgFy0P1jPkoH1k38+PZByC++FEph8G/FlVa2NHSkSciHwNizJ3YE7WjVENxUJg/7FMLqRIZ5wEqRRpncL+12ML+/UYJfAKVX0OIB/mHlbvL3QKgbqE68mAiR34nsNJwfuQLeEaFubu5sHcX/xD+teuh5n32jKeeAGjFHqshmgfjJrWjEV7L8MCFGdgRk0jNi/Fox2AtNSJ9BGfVfXkNXvybv0QbzBUtU1V/wNr0rkReEZEfhIp/qGqm1X1S0lSRWqfokGC5DZgFGagLReRKyM1v9dzLq+p6vdU9STMoHsEi4hvxIzJNkq1XD/CqMqPisgLIvIdzOD+m6pekJKaj3oNuxnZjqBjh25tDymguRyazxtlmOhHKxQsS1XJ6BogJSmQhOxTO1NrpP7THdrqCuRrSSZxw0eUmj73gBs6BKkta4lWk7ZGo2DZsHibuIdfog8nSUCGC25m9WCYeiW3JKP5K9vRfL8+cEvsSEV4P2Zc36yql2Py278Qkd9F2Yo3DKq6VVV/qapvwZ7BbwNLsOzLaRi9d4uI/F5ELhGRPorE/s9g3jQOSs7kuLqhjPzscZwtdTTejVFWO+mmpVoRSYyaOQxr3v1uVf1vzFn6EFZXegTmUD0OnK+qX8EctVqsxiqu9bwSu9+XA7/CWAGCMQnegtEQP7ielR9drI+0dUj7LlIpL03DcSOGleoJ+4qzeG+Zo0zG/s3lIJu1/+fzA2tKXQWqCl2Z6o6UfQnNZm0eyPWweyo97n30mfIaktesekINyVPQAqEWtE13ZJ7OPzgao2zmc2Qy7eyilvpsLfVEjhRAvYhcpdYs/Rc1UjdLxD2hqpt2sHXeIu579GWWZjpoxYlLi8hQh0sdyakvDTpSg9gTDGamdgNTZP9pTYx7cTgjO0WkoFAHEnTRvnyhzl/n8c1YlL2IU1MXk5Ze/U53D6mU8Yw7+ymvcA6p1PskCKKeVSUKIGbcnnL3pusfe30nN4g9RbOb/YyqHt7CJt3OVpnBwXnB5UXk3cAIVf2VRI0aQ/L3P6C3nxlvGxlbc7HF/AmMIrhDRA7BVOXSwL+dztsfCiR4WFVrRKQLOORevXkntvhfj1ECL62j8cPHu3OP6Lm8SRCUSC99QaBFN/FM/oE34tb0QpI0p6YvxlXJ8hY075/PLyxs9qu3AC9itI0Xy/5e90ZkfHYH0W/0eczwugH4L1Xd0uxmfxqrSWIbG7cs5fE85hBPwZzKuLHrIxi1aL6+Qb2ExJz4C7BI+hnYOLgFy6RtxcbThdF3pmCZrHmnBW87IEHq84qmsnTKs+HjvpUd6/aTwydNln2zCLVi7Rw0yoZLdDygjGYURc8HWt8R+oL69k7x+RwheWrHTe5TTCKu6ygac4mkOXa5XNVWE1qoUGPqgEYhdV0dbkLv44U5qwNr/eE2rflbKiK69ntNV8/P/OGnACJSC7wCXKyqi+IvRE7MN7Dans9idXX/sHEbZbDfigU0TsfUAcF++4ewQOEdqrrlH3UO/wiIqdx87DQu+mEskKKqrOalcAXLfgocjtUwCiYic0Qfu2vDnKOdwMfUGvGeidH0voU5wU9iNZK/xVoo1GFOFFjW/AOq+pdIxfH7WG3VZixDWIf91g9gQbDhx0y4bPqI2knFaIGqQmub9YzqOYZd/xknBaS2dvfqqsoa29LZZdmm8rqmakgkzImLa8MrBuC0VGZQhqges3Nh4e56jy+kSL9/mBv96ySpVKtuD9t0h/D/sXfmcXKVVfr/nvdWVa9JurPvG9kJIYGwBUIIpAOIKAgNguI26og6o44/dXRcxnEbx313BkQFQTBBFhFIOuxJIGyBhGxk3/ekk053V3fVfc/vj3Orq7q7utNhEQL18CkqVXWX996+973v857nPMdkllfmRNGLx8qUMwcz6kERyR1/7aoJ72hV1DtSB0zHJOHnTmXmxArpFUTHqSLyQI2fc0nXT1IBBRgKZOoYICLfB7rNcleNxpx54mCSv62sY50uy11cAabEZkhvNyCvg1nLgtHfoMOOLhZDiovby1faLRdYsmo+lJZYHpUNGtKIVD+w69d3d77BAl5PVLnqI0BZqOmmR7j7T/0YfN14pt68nQ2/28iqP57LO8dIFDwWkaoaP2dB9O8zsUFOGfCjkzjzO/1kcPcFOvdsLOl6L/BOVX0x2s+52OzzWlW9eiOrxm5g5RrsIf8OYP54d9qqQYz4Gm1wLC5o+9nln089spusdC8RvQKy4+m2F3nm+zBqz34sWftFjCQ+C2xS1aYLS65bgjnN5UNjg6/rt7D5nl7YjPA4zJ0w8+9uZAlWLtFa+2pMILqCyBTgy5gr4f8BP5glV5YCxRt05foNrLwWI02/werYDMHIznVYVEmxWe17MXe9JZFV76ttVzkm5XtP9L4MI1Z3qermKKL2MWw2fZTgkgmKljSR/EGc+NrJMr2mnB7DRJwKooJIndQmV4RLikuC7tI/NlwrYn2b4pKod8QanQR9CVwgQSzo6qBOVfENDWgyiRQX43pWdlykNAzRw3UdD/Y6qdunmVp/mb54fEDi2yVIWSQvSoeETaF3cefCZDrcdM8KX/eXfYxrnBoPuibwWDIveeuZmQ8i8gXgTFW9It/CInIaZnywE/iEqm7qyk5eDUSkO0aiq4ELMNlaM3YfvUgkB1TVDa93W44FkYPmOIwgnRK9JgOHz+GSwcVi6alefWojq/ZuZNUizInv81j/1ITdY53NeuamHTViBCsN9MVIURk2QanYOVuA3Te3Y9F3MPL1MBYVuzla/xksUvZBjMhOmtL/shl9y054RsS1mxlV7y2XyHuoO9Ii5W9pWT6ToMx3x2BUkXXH85Bqbqkt1SVpnvdZE5rctIR821ffimyFGrLJrxq6QV/6NDYRtR/ruxV7pmzBoviZZ8X9wANFlDw23V16i6perGipbVj+6WGd+xgRccJIVF/sfD8BPH4ulwYJKXoQe/4IML3Gz2k1kCuggK6gQKa6CLGK5SuASbPcVatpk7h6WA/wtC4A60gPYQ/Bbb2kf8/J8XPPzHUvawv12tIZtnO1QpAgQEqKbbY13UFnlogSum0jHRwEEIuF4tw7Htj160Jy5RuMKld9CeYC9dUmbZwXpygpURjoEe5e2Y8hVzjcc43U/3y/7v5yNNv/aWw2NASumSVXPgm8qKqDN/OyrGP5X4H3R+YIbfe3SVWHeUJeYNGqg+z9FXC7qu6vil/TH+93tl2nhUwdJTrl8awMn9adfqPSUq6UdLRWLHrfjz0M12D30ipsALFJVeuOdr4uLLluKvAo2chNBg3Al+Y13vLLjtYVq7uTS64y/z4Bu1dzo1iZf+9+LaMCkUnIVzHnvV8CP1HVQ9FvAzHL+4GY9HJZ9H05Js/7DDY7fghLal+BDQoWAYtU9VXJdCNnwgswYnUZNljJ/N3+hJGsSqKo1SBOSIyVyZVOgpYJpY26mk2sBPubfhXLwTocbf8DcUn8eEzpGZWDi8e7V0KmXJ/eSCyKsLfJBVWv6KFDnc+aH81mOrOthJL6UCM6wRM2pUk3ppr2L90eP7zhwM4Dy3YOaq5tDIG/npW45IpuUuE6uzGi4ty/Rdy/zGu8JR2diwrMbXOGqq7qaN0op+rzmCPkd4Gf6yuwTn8liPL/3oERqyrMQOEIds/sImtg8cI/MuIbRR4mkiVNUzCJ6nbMrXRp5l1V9/WUvjtPZlp/R0CKpjVP8/CXmmj8qqqeJiLfxs5tHJvI+FQnu1Ys0lSC3Rufw+69jCvjsxgZOwX7206KPv8Cm0Tx2CTJXmxipAojq8XY/VyLjSmKxvSaocN6nCKB60yCKuZoV1dn9uNOkI7k/LkoKjp6HnVmO8lk9tIO02Z2dQx5Tp0SKVXUp9tFc0NNsyh8IN1Ew0MYeTpPEC2iJJUm1ZAmVYFJJ7+GGeuMxyaCJgGPj5QTm4opK9+hG06pZV9ZNyrqFb/kCIcfxAyBXmpruFLlqntjxcBX1/g5B7t+gAUUkEWBTHURIvIzIFTVf5vlrtoa5aUAFh6u59Dap3T+A5gd7RjM8jYG0NcNZmJ8mtlB+/ZRKM0Utcw3Z28LI0VF5tiXz5Y0Q6Q6qwWUCasLB+fV3tTzGA+/gNcZVa56ZOTwhZoT4/gaP2e1iGzHZjS/iZlGXIAN/i9V1Q1VrvpCVZ0rIuVew4aH9K8dVhetctUrVXUMkBaR09vOwFXFr7kL799N5kq0h64lYWdCZB10F56QR1J3bvWEGzFCsh4bVGde+1+LQdeFJddNxvIXZkZfrQP+Y17jLXe+ku1Fs9ojyE+04rSXC64G1qnqK06GjKQ+X8cGqz8GfqmqRyKy/CHgfzAp0Pczg+fot5nYQOIcbOZ7Cxa5OhvLS8uQq4XAmq6e7ypXfZGq/n4vO5Yu48nemMRrMUaGz8IGeplaVi8AnCUX/bqUbp/I7XP26Y6dL+jCe7AB+DOYg1o5llvSG5h7UvnMZf0Sw78dc4kusSn1Hl9XZ1K88vJsjZuiBEGvni19nm9MQmPHAUZFCTVNLFHSqUoAIOnreezQn3O/egg793VYjhEg11QVXfvnjIix7anOtCulTWFciormJW8Nc377DtBfVf/paMcfLT8aG7B3Bz6qUU2zfxTECkBfjEkBL8LuuQPYAFTIGlgsfC3JXjSRcDKtI05j3SDa8wAAIABJREFUMXlkhjQ9j00m5fWkF5HfAh+NEd+RJrU6Oo512DW6HouCl2PRqfmY5LEjeOxeCDBziutU9cFIOnsvlv+2GJtI+E30/l/YOfsCRsTmYgSqGXOMuy8yi/kpZgrzpbOHfPiz3Yp6D6YjZO656FnBwVrLBzySE6yOd2KnHo/ntR1vFY1KWh2olqtaonFK5BzY6Vgjd3va0T5CvIZZd84IaU3xaHi3Kl4AyujOKTKDGHEEp9tYd2S7bigdy+SH97JjynY2XusJJ2KS5RlEU8ZA7QjGFQ9nfPeodtSsGj9ncf5GF1DAq0fBGr0TVLlqAT4XavjekUw4cTNrzhCRr/VhUOlEzvQOJ4B6Ql2uT/XDZo9DsrPxIcBhf8AdjB2Unm4ArrHJOsF86fQdDX2ixE6RIigpNj1yJpoV6ZI7nW3N/Gb65GO08yngH4EaP2dDlateglkkP1fj56yuctXnzeDSfiCfXsaT1xxkbwlmr/vPmrVQXiIiB4EiJ8FvjrKbi0Tk48CSfFIGEXkvQfBrTJ7ShM0MPoI9qIpExCz/802A4laEmp74Cg+/y5jXeMsLQNWFJdfFgdi8xltelUQvGvytjV6tSgJEOU9jyZKrD0X/HhY5heUSrdUYgdnXhX1uAD4kZpn+DWBdJCH+rar+XkQWYBKvy0Tkg6q6MiJGDwMPR4OvT2JJ64uxOjY7MVI1A3OHKxeRRWTJ1XOdEMCPAf170ncm5vj2cA6Jc5i08j3YQNAB+9fo0hNPlrMJokdIqGn26PZSbBZ+BTbwn4MR0tXYJECfl448+pd+vT7cTJvc0o7PlcenUzaD3ZAjc25OoQ2NSFnk09E24b0NBMETsin5EsOKJ7YbxNm+lJA0W44s51x5F46AvWzXVfpcd0+4FjMLiO4LHal4Ox2+/Q2h0X8bwhV7NqVX5RKpAdiM+pSuHH/UrrVRjs6HgPki8nvMfv9V2agfw/7rsb/93MgY5UKMWJ2O3TcnAD8HBojIfRixqjmW9olIJa1J0xTMKGMFRpiWYOR8+THKch8DrkmTasbcEj0mtf1nVf2YiPwEs0svw8hyko7lfg67rhui7fxJRK5W1YfEHFX/hLkyfhS7f7dh+ZIlQKCqC6Lo9NNYf/IFEXlCVTeKyM3YefxEp+YfuY583iM+KlGbTLZepjOkUvaKxVrs1PHeSFRzsxXOhRajKw0jI5mcgI7GYh3KbTOPiP3hLpJ6hAFueJTrmjXRCPF+v+54tBf9ZzoCDzhPKGv9i42KDzCyWT5FziVBcWZ8I4N0ZLdBjMDhqnrQiz4MfCBNatV+dt26nY3Xq+q2qM+aMoDhdwYSVKhqDOsbC2SqgNcNhchUJ6hy1e/FOsWyUNO6luXhNtYfAkq7UZnoK4PEa8hOtjTHiMVKKXe17KeZZAobRLhyenBacAFOAlyutj6ntlRmBueoEEGKEq2TpTvr1HIRFcFEdd28uj+MPpbzUMAbgypXvQGLmtCo9bqIBz6FDbi1zXJxoEeNn3PUgXxXMDtxbU/MpnzL/Obb9sxOXHsfwoVArJ0M1d4agC/Nb76tQ5ndWwlixZFPoH1e1jgsmtNWLrga2NjRrL2InIRFHk/HZJ83YoOJj2E5VD8AftTWhCKKGLwPqykWYNLBm6Mo1yBsAHFO9BqD1aPKkKvFqloLUOWqJ2T2W+Pn/K2DNo7HBsznY7Pyh4cwumiknNjNETRv4eVwvS7/JXB91JaSHvRq6i0DUiltPryVdT0VHwOahxWfVDqm7DQCiXc66kv7FC/XLwnjTS7VT4YUl7purWa+XfdyXDdz9/a1hzp2GctsT1OsSj7JicVn4xLtx8vep1hZv4ix/uSWotKhhn4PWxtW6NO/AL6EycmGADtOjc+SSvoM6Oggduu2g8vST+xX1Zb+VkR+BSRV9fOdNrYDRAn0PwOmYoTgoVeyndcCkTR0NkasLsUiPluw8gYnYRG9uzG554Gc9fqTJUwZ8tQbi3rmRpxW6au0ao/ug7XYNVuC3WMZWe9wbHJxM0am0ph5xPeOstkmbKJ0b7Telar6mFg5gZ9h+TnXAw8AT+bs8+IoF/FObNIiiZGyqzHZ4M3A3LMGf2BTj+J+/fIcjL3SoeUxRYVrtTFpJiu5y8WCo5OqCKoKzalWZjF4bRlnaBi2IlItaJuDGI1jFGjWRhY13UualAIy2I1mhJtAgmLqOcTa8IXD+3VXeXcqmwa6EXFBZLvfKIc54MrpQRndwwaOuKlyvgQS2atHD5sQTyZPMSff/DBQWePntDS0ylXPxKLp+4CZNX7Oti6dkAIKeAUokKlOUOWqv6Wq/xFJbNiuG8NVPAdmQ92EzVI1DmBYYhxTStV6HPcMj1DPYQA9xc2QntKv48hR5vtMDZ+jdIASbxNM7CSpOheasTT14T3zjtx82VFXKOANR5Wrfh6YoqooWvuQ3ln5RrRjduLaUky2cg1CjEwGlXUd9diA4ZL5zbe9ZWrUvBJE/URf8htgDMRyJNo5DWZIjYicismCJkbvNwODMHlnCfAhVV3TwX5nYBLAGdF6v1IrHJxZpjtWNDhDrk7H5JcZcrUQ2NKWqIvIB8jWwXkZ+Lqq/iX6bTxmWvFC1OYEdm3s7ccQnShnVIDEPV7rOBg8q48QDYiOnNb90g094/3HiLi8UYC0ptiWXM3qeptMjpNgevBunGYkThD07t3iXurrjrRIkDpCXXiQMExS4frYF85lrdLDkNCn2J5azyBGtupTmzSpT+i9VRgxyOSsSU/X77enBDOvz+fipyhL0489s1939lPVYdH5OgGLsIzrSgSzM4gV8P41Fjn+vKrufzXbe7WIcpkuwORz78Ku9bXY9TsVK1Zcj5kHxMkSpgx5Wtd2suA1bNsmLMqVwiYlviwidwCPq+qvROQbmKqkEuvLEphcvzNkCt1vwI7pMlVdFN2LX8Qixy9ihG04FrXKmMrciJ2DSdhg/yyMnA0Casf2mrFvaI9TKvLmTKVSZkCRAz1S3zpX8BWQKWm7zcz20iGa7uC+inIQwe5XUUiTYmN6he4I10lIh39OxUikxybiwujfOoiRFWNkcjzKNURwFkXOjYrlN+xqALrX+DmvyzVUQAFHQ0HmlwciMhSo6knf005mWqRtEt3Dtg3Yg3QDJlPpBjSNZlKPwOxXnaoyhpPZxRb2s1u6S8/OyU5LBXF3dMvRVwubOWo3GCvgTYtq4F4RGSDItW9UI+Y339YAfHB24tpPovTErv2rsPor84CH5zff9raflYmIyO7o9Vjub2JW2KPIkqvZWERprIjUkyVXC6LXhzEHwP+Mlv0EsCjKt/lZbhJ1tN9HgUdFZBg2kHtSRJZg0aQFUU5JTfTKmBtMxqJXlwM/Coil+suQl3ez7T6MeF2Ckbh5wIW55CwHe6DlmmjEZusrR8mkuIgrAggIKNce9KL/0/vZ+QfgsmcO/+2CQUVjg1GlpxLPdTMWock3sK7hWXY2rYt0dJCimdXBC0yInWFDrPLyVmUgpLgYPQqZSrhinJTYsA2iyaXsIM3jUTweT5BTYy2qFbgMG2T3zbTpgN9dm3T1WiLl7Tr4UNMExJpp/Yz9L+xv96ojyKr6d7EyCN8GXhKRf8PMZN6o+zCF5SDNx4xmzsfIQxyTzx3GDCwGYiT+UYycrvgHtPkhTLpci/VbX8Ykgz8XkUy9vc9hg/opWFTpRmhbaK8VyrBrfRR2bdwlIu9Us7n/vojsiPZxM9Afu5e+GH3ujeWX7RORGZh0ezY2WfHrzYee98MqTsl1DzRi1Nzcnkjlqz11DKdTVZGwfdSpRTETOIvX5V8Z70MWNd2rSeozbU1G7c6V8TZj904mvLQNOyc3R8sWR6+yMTJ5dq5ZV7MmfaAx53C5UxbJaHsOa90+4MoCkSrgjUQhMkWLc9F5WIdWBfTCOrZEGd1GVNC7xxEOHT7EgcxNr9hMSFlP+ropMqOVC5+ieEIUpUka6eYqOm9AEHUePmxlOtG6kfZdO6vqLsr8VBXS6SSq0+fV3/zsUVcooIACXndEM9mDaC8XHIsN3DOuiPOxWfPrsFnxD2pUZ6WD7ZZitYr+FRvY/BL4o3bgmigicgFXHAFK97FTX2Sxj/b7OGYjvBB4OsqfIRoE/hmbXHoMs3YWzHjiPTPksrvikuiV2X6oab+PnR9Zrk/WYDkjg6KfkhWxfsWlgfk61IcHOZTe26ptxZTicCRp4IKBn8C59nWqVNVKR3SWO5W7TiYPJAehpnmi+V5Ok/OJU4xD1EnQuNQ/fmg/u6ZjeUNjsGeAA5aPdCeNGe7GFbV1a01risfSdz3sCU9S1b4iMhmr2TVKVY903Mhjh1iphBswA4TrVXXza7n9PPuLYy5quflNk7FB7fO0jjrtx6KlV2LkahvmfJfATD0yNdbuBp56PaJTUXT1B9jTtSxqayZK/JEoovR1jET1j9p4M/CVDjaZIToKbMJkn4uInOVU9flovzdhEr79WJ7Wv2IR/i9hEy4nY+OIrRjJ+2nUtuapA6tdr5JhLbJqoqK57RrifdaUJReBy9Z56gyq7Qha65+jArz5JLQuQEU5kjpImma26Mvs0W112CRzmpyJhDiJ5gEMj/WTIa6cHoSkdauu++tGViYxyfQJQLfz5Yri3FqCjVrfvFFX1oyUCWOKKB4OxARpwAw9/hk7/x+v8XOOqzpoBbz18LYiU1WuegTwd1UtWsuy/9zC2tOAWVh+yD5sJqqCrNvOjv4MTY/n1BMEkX3s1GU8mbF+BtBJMk37yuC8bEbVs5cd9HYD6Mwa3ex+o3XaWo8GLls7Kt8sVFftfr1X0ukF8+pvnt3pggUUUMCbAlEi+hgsQvkBzBK+FiMiASajWkAnxYkjsjYdG8idD9yCuQeubbu/KledVtUgTfPGR/XekZEBxzSy0sCTscFLf0wStR24V1VbLKUjg5NvDOaE3qPl5EQgMbx630RD+KQ+GPctYSHCqM2jsOiFRC8EoVL6UkQJg+QEuksFRAYSsUQprrLS+sGmaJDnHFJSbMY+TU026GzbT7Yx6Ykml1qWS2ua7eE61oTPExBL92eolEvFoiEy6voF/i83YZGLdyUo/sLQYAw9Xf+gWZN+W7jejQkmU0IZTgKzcsezMlyS3KWb1wBDVbWniPwdeFBVf9GFP/0xI8rj+0LUzm8Dv3gtiEkUUT2J1jlOJ2J5RrkyvRdy86I62FYMuxYzxGoPRkI8lmfUF3PFuxszQcljXfuKjmEYFj0qAXZg1/8Po2jeZFX9gFjphI0YEUhh1tufxyYL8iFDqDywHDsnDwKnAbNVdZmIfAIbX7wbc+h8AItC1ZGtl/RbzJn1PBG5Grs/Y90SfeSMwe8jlik11ZxqnReVaURHZAqyUr/OnPfCMK+BSnYRRdMhtJX6iYCLSE9o7Uprmo1+JZvauP3HKeJMmU2cIpPuRe0JNfQv6OMPHWRvMTaBFI6XqYcGMHyEIA5IicjHa8I7/hSZgX0A6w9vr/FzlnfY6AIKeAPwdiNTv1DVTwJuF1tZwdO1mMVrZnZ4L0aqyjGNtZvJZS5DhNKaYhXPsZtsHuNEOYP+Mizv/jSKau9mG92kgjK65yc9ucXtMh2UKpJIRGlUOUn/+WaIYrFOHf2igcM8VC+fV3/z61qgtIACCnjtEZGiS4FvYfmad2LubgHZSE+nxYkxedH1mNvYs1gNnHkZyWCVqz4bi2Z9rW29FRE5Hfg9Nvu+DZvZn4bNuj+IRa5S2EB+ELC2L0OGDJChjYquW6nP9krTPCpnky0xeDAp4Cg5mUGcgAsCPD5iVxl5T7R4ECDiWlmRt/R7iTjiXJQwn+f33J2rouoJU0kCYngNSfojbPAr2Wn1cRU4Q1WfEZF7gd8NdqN6jo5NvskRELQQp9DKFeeYC3k8O/wG1oYv1BdRoiHpy5M03IDlSjW1a8xrCBEZg0VBSjEb9S4XII0UGpNpHXEahak0ciNOy15tdC0ya5iGTRRcARzE5HhJLIdoEiYvvRu4X6N6bK9if5uBoZjc8CVVPVtEemHSxBNUdb+IfBW7N4ZihKcaI0AdST8yhCqF3YNnYNHL8zASdWK0jUz+1Rws9/BSjETegkUU/xfL2dqKRZFDoM+IitNlTM/pdv3mK4lC9GzPtURviyAAJ9bQnCiXApIO20865Nt+6DPmVfZlrnFWG5e/UNM8Gt6Nz+ZL+ZEyUYczNsiNONmyIdtYu2CtLrsBeArYOstdBSaJnAAsrgnvWNhpAwso4E2Ctw2ZqnLV44HnVbVYUb+WZbVbWdcd6wgTmHQmTjaJutHhGmZyWZ9MXZJQ06xnRe0W1r6IhbDHdaOycqrMdI4g28EI2WJ0AiEhm/wqBroRFElJVo8fSffyzQxJIpG3uF6rTi0XsWxdiTadZojqe+cdumnuqzh9BRRQwJsAke3vFVj+zT7MOvoKzA79BswU52jFiddi9ZKmYQPFnwF/0Dy1ekRkCkaiJmFugB9W1Zei31ZitXTGYPlfA7AB5rNYNKMIizRkapf5aP/jACcII4OJDI2NI0Yif+Qdsk5esViUddFmuRxnVGJB68mn7HHkbK71pJQP0y15I6GmWeNf0O263gNxVVURuQF4pirx3g8DZ7atU6Vt++9I6q3qjWwhfq9uv3lZ+OSH2x/ca4/oGvkIVuj3RuBbbe3Eo6jjFFo76g3Coiy5EaeX/gEE0GG25VdGr3rgfoz4TMVkgosxYnWvqu54Bfv4I3YdxjEJ2lhV3SVmSf6Cqv44MmnZgN1DHjt3fTAJXkfIEKqmqI3nYCTpIuyevA4zoLgay18ch03gbsUkh6OizxuwyHE9cLA81nPwmQOuCQKi53o63WFNE00mO5XqAa0kf+o9otp6NqOjbauaCUXmUNXGMw7B+5BAW6+d1jRPhg+SpN4TXUMT5LTqgTKiItpgth2q1OnBny3Rms923vgCCnjz421Dps6VS/8jQdE3RCSe1AZdzdL0PnaCddgxrAMFc2tKYjKWzVOYrpX0GSZASCiLmdfYTLIb1nkGQFE3KhgqYzRO0V4nQfdK+hRLG2LTrEkWhfczVMbQNz6UsopBSCKB7GpvwqSquJKSjiNNHREq5yx/KhvpagK+8uChm378Ck9bAQUU8CZENLN/DWZQsReTJ2/GohHtLIAjidVw2udlTcQGdQ4jWfdP5bxh3am8cC3L929l3VBMIvUhzSkWG7m3HQK+j8nLiJH49ulcUNpA3YhlPHmJJ+yR04QWM4kI4Snx88NK1zeRifx32K9lELiW2jd5z0kQ2MgwCDrI8XAdEjZVbXEDbNakPhbes0VVh0fH+p1iSvXcosu+gE22tV63HZlqv29VbRCRd85P3f5Ixwf42kKsptXPscjIDRiRyEScKjAXxtz8ptUd2ff/oxARq9PIEqsURsgzOUbvwCJldwF353O37GC7H8FcKXthx32Lqv6viEwD/oCRKxWRr2DmLyMxQ5XzsJzA0pzN5ZpD5HKSRixCNQ0731dgkdsyLD/sQPQZLEL1FyzSewlWQy4GHBlaPik1tmJ6LydBdlK2rfw/tzFHi07ZCWj9OcfFsrPtahiazM9H0SknrNNljXv99qIzgwtd0CbaFBXdRe0GdAA96asnyzkSSKzVvacoO3XzihX69Oten7CAAl5vHPdkKtLSXo1JWG6s8XOSUfh+JmYmMRUYXUJZyelcEIsRx0dP5L3srH2JJaXYTFUcm+V9BHMaegp7CH2iDwMvipOI72PXkWaSDVjOQCYB9WXswVQJxE9xM+jl+rdjQV5DHgqzwaGykr6cVnYx8do8SaUiuKKiTvOgtM3MbKsls+slgQEPHrqptsMNFVBAAcctIjOADwBfx+73PlgR0j921SUt6i/PAT4aI3H+DC4tFRGS2sBC7t+CkancvKzVmHzp59hgt6YPg/7tZJn2ElCc2elifYDBMopK+tBAHS/rCzSTBPCV0tdNScwkJp3kix4rMpF81zVL6LZQ71vyUmrSf7lD1b8XQEQ+U0L5xHMSl34gyk1qs97RyRT2rLhnfur2y19R47qASAo6gvY1nIoxEvgyZnLwBLAh1xHyzYjoeE7FSFU19sz9K5bbNAG4DJsMzRhYPNvRMUW29E9hZOoBIKaqF0b7eBH4rKo+HEkdN2JS/wCTHt6CGVI4WhMpyDrUZXL+6rHo3inROh/GcsPOxMYJczHDipexSOB3sChzGVA3pvzMkhEVp8XbRj87Iz2QJVRtG9feyEpMKhuRKU2n8247rSmOhAcpS5a2ynOKpK3hI3qXjHWT3UAZQUziURTWs8Yv1e26YWN0nu/HcsKeniHvvi5G4r9A+4A6QURVG1byrO5k85hXEm0soIA3E94K1ujvBW70GhbvYtt3o4ddgmxRvTXAbxqpX7ydDQ3DGHtfIEECkL46sCc2K3UnWc3/OzD98lys86zdy45V2Exud0wek8Q6zCHAaKz/au5BL2LExau32ggRvHoOaotDlQJS37iHdU0LGedOJZcKqbbrDvMiKynMnysVzYT+Z4FIFVDAWxdqRU1/JyJ/wvI9vo4NmD8kItfMkit3YX3W4dyClm22sR+4B7hnkIwoDwk3Bxr03MravcBtwEtYXzcd+DQWzYph0aZHgYUjmfAzhWKJJnZUlbPkIgCcOMq1BxXSm+f1Me0hvaR/bIQGBK07rtzc0TcCUT9ar4cBXZ3zy26Hm8Wre14KNuH2miCKTI6hdX7TFMx+PCPR+030vh3LpfsuNnj/LJYr9KZGNBnwLPCsiHwZi0xVY8/nIuB2bAJ0FPYc7y4i92DE6jFVzbV23ICZSmm0/AARqVDVWhH5LVZ64GFVrRORH2LyvDEYCfoZdh5Ppf3DOUOiMvdWGRZtWhVtI8SMNfphBHATlh+2Mdr+A9jfhLFFpxcPrzg9ftS86jwQEbS8zAiVaiupP/F4yzbabltiMVTESFW0/aTWh2uannW705tlpryn1VhGRHAaBEWUsMYv5YDsYYAMx5Nmm19PLfsasKjcTaqa67B3A3BDlaseBvInYLiI/HGnbu4BfAqTRBZQwHGLt0Jk6jPAf6tq8WEObnmGh/8Dc7ja3cbV6vSA2C3TuWSMzaRoKCJrF+jcc7AZrn/ColhgkoKM09Rgsg/R/Vhn7DBnoM2YdKa4twxgkptGbu6UiJDWNErI0+ECGjiSwiJgAPscQa8zgwsppVxEonJWagORoLT06JGp0Nt+4rFWM0cR/p+I/PjBQzcd33/gAgoooMuI3Nc+DXwjIBabxoV7ExT3E5E9wLQaP2fL0bZR5apdgx6JLebBUzEXwIuw5HmPRcEUG7Cvx/JExk7mnPf3kgF9WvVZOfkRgOUPieBRgiCOa1OUtEODna6iReb8ylZXVXyqiaXh4xzQ3buBs1R1o4icPyk450/93JC+CEG7/Cv7By07zh8caQA+Pz91+2+PtV3RBOGJtI44TQJ20Vqmt7TNADbftjIStA3AJ1V167G2541GFE2aiBGraiyKdCdWEHkYlhs1FouM3I25KB4RkdswxUofzDTlz6p6a5QrtRkYH+VRdcOu7TIsqrcWk+KtIvv8hvZRqoy0TbG/TR1GmOqx6NQCbEI2U6B3BVZSoLRPbEjt5B4XVrqSDp77R7k3VBVNJvFNzTjIW0KFfCVUVK0+WzoNahGpNeln2R6uD4EN58q7h8ZJFLXL3e5WzI7mdWxueokG35Jq+RhwwbG4SIrIaMyMY7iqdmBLWEABb34cvUDRmx83ALeJyH09pOd0Vf2Tqu7KECkRGS9WvPKpkPSh/ey+PNT04nrqVi/SB8GSsn+NzR7dhXXIfbBOdzjZ5NLlWJQrjj2IAixaVQz40W6yDyRLakQEryHr/IssDP9OA0cAYmV0Z4iMbu4tA3opXp4K58kav5SDfi97/XZWhc9ZB5dOczSiq2EI6TTa1ISmUrZOKoU2Nj467/Dvf1QgUgUU8PaCqjaq6g+A/iOZsCRGfLCIxFV1YJ3W3iIiF4vIVBEZJlaLqh1q/BxfKuV9Z8mV372AK86czPTHsaLRHwepHytTbh4tJ1cMZ/w64Cbg8AZWth69RUY8uS9HgJOAmMTAKz4M25tEdKFmXkcQkVdMpKJGs9I/e+iA7t6PRXHuFrOn31MpffsCQWayK/PK7je774zuC8uh8Vi06BnsXB3tGEpF5EwR+aSI3Cgiz2F2+Ldg+TvrsaKzg1R1lKpepar/rarzjkakAFR1MUbIngaWisi/RFGu4wZqWK6qX1fV8cCFWD7SVzDy/ywWpV0Uve8QkfswOX/GFfB5rFg1kfHKXEySh1otth8B6zC1Si9sQuF/yEagMkQq9xnrot8FG0OE0edS4D7gfdi4oRaLXn0VGz9wQuLkElfccZ50pxbngK+rw9cegsZGfGOjjQVyz1mYRtMp0pVl2XFCMok2NJp5RcaoD8dBv+dpLHr2o5jE39muTfEYMZdgcNFYpnW/nL7x4QBzVPW8YyFSAGolGp4C3n8s6xVQwJsNx31kqiOIyAjMcvR8LLT+dUySdx0WbRJg7SBGbBzNpNlp0vEXWdxYx8FSgBLK/RQ5t6mEsuKQdGqlPtO8h22bsU7QgTSX06MhTXOPJA1rzwsuHx2XRKtex6vnkfCveCvEkB4u44tHugmAJV82Us/6cDkllFPHQQ6yl8kynZ70w4nDFRe1c/Rr+XuFoZEpn/Pojn4BJsxP3f7ya3xKCyiggOMIVa76elX9kYiUePXsZHN6Fc9tx2TKZWQHfHvbvs7l0g/ESfSxKLtnE2vqNrDqn6bJxV9PUDQhqgOT3qAr92xi1XJg6wBGXD5OpvR0meBNqygV7VP2I0g8no2sZ/4fdjAL35GJRBAgrzBXKoOkb+Dx5J07MFXCLOB3QPcyun/61Nj524sodi1yK9fGOTVzaKo0+cbfFFH8fdCzsRymp4GH5qdub3VQIlKBWZHn5jeNwCIguRGnZa8iI2jUAAAgAElEQVTHrL2IjMNs1BOYcclLr/U+/tGIjukKLM9qADZBej8WEXofRooEK4J9FtBPVRtF5FSMUI2KVCvlGHEtitY9gD37X4i2m+9iyxCpjHolGX1XgjlvdsOkhs9h18QorN7WkdndPtRNenRQOqXVHvKbtKR372kduSouJujejTBm2/MVZaQHVEA8RrBpD7HNe5A2uX6hpjVN6m+PJue+W0ROAm44ueyCYX1kcAVNzcUZyaArSrRqp9cwdBJMe/DADU933vj8EJGZwK+AE7ua51lAAW82vBVyplpBRIYAP8ZC/fWYJjnjZhTDQuv/g+URXHECJ74jJnEXI844nVz6DI9sjBH/3ply4fccrqeISIx44kROTzTokROPUHuwnwzZOy6YOiYgFgOknrqhtX6f9KJ/i75YVanncKbewqYiikeNdCeS635Tpt05yU2LCJKyXldQSZ+WbfhkkxXsjWdtz1sK7WX7nE3RsVRi0oIPFYhUAQUUAPxBRN4HnOXEbazT2o9iEferMRL1M+BvWCHTPrmvgFj3bJTd0V17dqug9x1xEpJTgDw2kgkDN+vqnjESe5Ic4XG9N92DnuEp7rxioDVx6mCYpOm0yZBsZ9F7B8sHOZGriKBJJy597XemHc7wO3WUSvf+DXp4KTZwvr63DHh+kpu2QVScikc0E2prT6QyKHIlpfObbtuMSccyy/YVuSOXNE3BjIxexAjTI1g0ZGWbXJ/XDaq6WkTOAz4GPCIi/wt8W1+jYrlvBFR1NZaD9B0RGYWRqm9gtaPuxqJC3cgac6yK7NHvwgjPbOCBSBb4Q8wxcwxGir6MyQofo/XYKTNVkIlMZVhNcUmsRzikYrL2KB7YM+YSzmtaDiV3nXcouXPOzrqVXwT2CfkjxHmRudbbSv4C1+o7SSSgKEHzuP6t7xkgHNYHVIlt2UsYNquiEhBLO4LfF0nsU9F5XH5uj6uvKHblm524oCXvKl+TJHCYicZFXT6O1ngUSDmCi7DxWgEFHHc4riNTkZNfJXBwgc4dgEkzroWWQnppbNZtKWZDWozNWo3EOtVe03knCYq6RZt86CHu/GF3en7vFJkxJddpymvIdjY8vUXXTj4rdnEiZ0CBV08DhxEViixqjyfk2fBRrefQYaBHbxmgJ7mziEm81RNYVVsGDV5D0qRISHH2dyz3ysXa895oFufE+U23rZodf69rO/NZQAEFFFDlqouA5ho/JyN9FiyZ/2qyxOqO6PWSqmqVq/4X4Ofm3uXZyaZbm0gWD5fx7w4k2xl59SzR+dunct4gQUiT4mke8mcH73SBdk09pijiXGTEY/WkFEXCNs+mWNaFrBWcO6rbGVhfK94bmWq7nSgJv5kmnmi6648eP9MR+POCywYFEmt5EChqBXpdh8Y/pEnd90jz3BtpHXEqI2sMkYk4vXyssqjXCyIyECviPBH4uKo+9gY36TVFpFS5Evh3zFVPsTpSQ7EJ1suj7w9h+dMLsahUxqijL+YceDpG1t6DkacQk+7lWv9rRfGgcHTvc4OK4oECELjc8UKIqqeuaS/r9i9s3NewsWR6+ZWUVgw8emQqF7k242GacN8Bq0dVXITr1Quc0JiHTAH4MB2+9PTvNHE4vW1obOz3erp+f53XeMu+6Fz1Bj48qvjULw0vPqlnILGuNCoJjHjwwA27un4AWZwi597Tk77vEpFngHNr/JzjltAX8PbEcUumIiL1sKrOSNJQv4gHSrBOLYmRqScxJ6o01vHNALZhIfplmH597iy5cpiq/jpJQ7fneKwySUOvEsriZ8lFCZeTxRlqmpf1RUpcmQ6TcZKxLs10fmlN80y6hoAAh6OWfaroY5jOXYspk2nBReSSsFwiZZ89a3XZc6Nk0slOXCwTsZJYDNfm4R8RqaXzm247lQIKKKCAV4CIWE3FSNVVWH7PHcAds+TKOHDxFl1bspmXP3GmzF4cI/5uQQJE8Oqp57Dfpmv9WCarkyCe1hTLWdJQImXBODm1qCttOKwHCVxAKeUANLhGylyP1jKkwOUtYg5WSkKOZlzRdjY/p8h5y+/pkDRpAi8r1fuhHn9YkD5OXKtp+SZNUhTkNwpQVV5ML6zd47c+SWvytOl4kDCJyGXALzFp3BdV9S3lBisin8LI0hQsKjgJy0ebgxlMPYQZTgzC8px8tMwYbIJ2IWYasQ2T72WiUS226YO6T2JC31nZZ31uNLTNNRP6FGv3LSSsP8SEPlXtjSOOEaoKzRbY1OIikhMGtN9nmGLdirtTu7c/++/AT1XVR/3AmcD1wLuAe87rce2QIlc6s4u7rgXe+eCBGxYdbcFoX4OxnPPxwLiZXP7PgQROVetF5MIaP+eo2ymggDcTjmeZX09ghohIsZaW92eI38XWx7HZpr1YBOr7mPQtgUn+7sEsO9eCFZ5coHMvJlu4chfwH0kaHjvI3sWV2qfESRBkIkb72LHtdGYNEqXFsUkjDb2gVEpfturLYJ1rsojic0e6ifSVIRJIHLBZXlEhJEQQVNUHErhQQ93HjtQWXh6Y1IalvRlwchndH+4hve7H6w9VNBG1mai44EFMA15AAQUU8IoQDfCfAZ4RkS9iA6qrgYcX6Ny9wO3FlP75LGZ/zmnwHlBUFFXCwxwMl+nixl70+x+Fb3m1UFI9h2r366664YwfWyQl2dIPmUFljoRPVdnPLtaHy5viFBX1C4bpGDclMljPpKAA0p5IqfeR5Bk0cPmjVh0hHaKZvK6WQsBKTAJUdIKIEBCUt13Nq9f9utNX+n5S4spdnnzW+v5uWK/d4ZbjUiWgqneLyCPA94AVIvIZ4M7jgQh2EY8Bn4/+/VuMPBwGvgicBGzBctauxGRr78Eiiw2YCuas6POnsdQBRzYiJQO6jWdCnwsIvIC3ItAaekg2GcnJ5NuVlEBREQEwpsdZ7I1toKHxAKVlvY8tOpUDTaXw+w9kv3CCDKtEy0sA8D5U9aGsX3Xvxt3bnz1XVbeJSHkkBb4ec0X8DfA5Vd1/Uc+P/fkYdi/YxHX2C3OhHEVEmHLex2KTNquxc726maZFxVpymogcxiKFBRRwXOF4j0wdVNUegO5n9xdfYGF3zGBCsVmm0Zge93dnMOvJblJxPXB4qS68dT+7voPZ/MawZNRvYU5+E4H7Bbd8GGMvrJA+mqDokRf1iREjZeLIAQwTJ0HrHKYIoaZZpovZzy7iFDEtuJi4FNtwIFrea0iKZjaEy5v36c65Q2XM7DK6VxzS/Q1bWFudpnka8BHgMlV9HqAquPorwDfFOYdQj8hPReQn85K3Hnw9z3EBBRTw9kTk8HYOcHUp5VefQVVFYLkRqCprWVa/hbVfAM4poax4mly8u47ayzbrmordbI0Bh4Yx9t9HyaQbaEkywohVhkwJeB/SLElVQer0IJWuHwlXAj6jfotczGKxVgYTqmouZC2LRNK9jgaibSJTxp3yPPsyq7daVlvKXSg+XOaf/GWK5oZTYjM/H9UsjJbzDXVaO+Wp1INviZxVETkHuGEcp7hBjBgZkax31Pg56aOt+2ZFJCnZgznsLQfuBfqr6r9EUsdPAl/AnBgfwEwpTsLc5oZi44V6zInvnzCCEAPSRUF5bMbQj+Fy1SapFNTV5zYAihKQSGTaY8vlWOxLOoQgMNJ1FGKVmVBQr2htbevrFtCyYprPGocP09TX7dSNLz/49UMHNnwHs9q/HssJewwjUQuiKNUA4PIRxSf/68jiyWNz0x06bIdq0xOH//LZRl83AiNM4zCb+s1kC36vyvy7bcSzylU7jGRtqfFz6imggOMMxy2ZAjhJzpxcRveb9rOr9zqWl2A36mDMyvx3wC2qugugylUvUdUpHh/sZLOs5vnDwK970u8np7gZxcCuBf4v07AkVcE621WYFOBi4EfnyDu/XezKgnYdXE4HdlgP8rTW6Eg5UUa6ExFp/4BPa4oV4ZKDe3Tr7zDpwJWYe9SPMHnBezLtzqAquDoGlNSEd9S9BqeugAIKKKBLOEWmd+tJv33RTHMUTdrtX2DhYz3odedkmf7TGDEBCTwhK/SZLXvYuhKYHiPh+jNUiig6MEhOGBgnEREqkwm6HOleO5v07CcbXAY5y6bTFlGSnGVbLMrbyPegXcK++s6ee63NLFLaTDPJVFpTu7brxhu36/oaYO3ZsXceLqH88kbqz9vpNxZv9CtGKjoZm8C7D/i7qu7o8ol+E0JEii7gigYRcaGmdSkLX6xl31bMOrs2es99tf2u8c0W1RKRv2KTpoOA04B5wNCccioLsahTCfZsPg1Tt+wFBmITteswIlWR2eyZA6/VHol+Qobop1LQbNGplohUWRn5iufmQlWRVNqu2aJEXkKlPop2Rde1eo/Wt+cgKsKBE3uwYeuClYcPbr7Q+/R0jESNio7xhihCNRSLwl2JEa3nA+JDZla8b9TRcqa8evakNu9/sf6hB2hNnNaralNn6xZQwFsFx5XML4pG3e/Vz1jGk8/sY+dkjOw0YTMha7EE08V5OvAJIhIPCOiulQrEe9Drg5Nk2he9hoSEvozuQT2HBcup+jEmA4gBHwduVdEgX0eoLuuk000qGCyjpAe98hIpgJjEmRScffOC9O3zMb32VZgE8QVgZr4OqCa8I40VASyggAIK+IfheX2irspVfxcrL+EU1RRNzcDMnvQ7LyBoySENiDGKk/rv0a39gKI0zVrL3vB0Lhjgsvn5LTVuc/vSTPSnPRTCNGRSl0TyO/21WVej7yTf97mfc+2mRSK5oH32GrJLN7PaPx8HhgDfjM6DLkrf14QNGl/Gnj0LsILvIzDXxO+LyAaMWN0HPK9q+vAqV52J/IXA4ho/500pC1TVpipX/bCqThNcQ0j6y5gxQyVGJCqBE6L33O8yLycibQlWVz8ffp2I2OOYA+5o7O/WgOUNPhP9/lvg/ap6EfBbEemDmXPMxiR9vTFyNQmTQ17br3QUPRJ9haZmIzkZZNz3RMg44kkeVUsuBCAeQ1MpJNkExUWtxhHqPTQ0tlmp44jsymV/+mbS1xdhluwvYS6e92KRtmtF5ErMlOseLGesOzAmJNW0tvHZ1KiSUxMdRadUVQU51D8xYuoLR3RT/kYUUMBbH8cVmcIMJmYL4sYy+ZR97DyCHcONwF+iYnsd4QeYtSndqHgfUHOqzFzhxAUAohJMlDN0idYswkwqbor2Nwb4K0Ba0kfVMwvCaDeFg36XOT8p7To6rz7daLzoVsy29faofT99s83iFVBAAQVgDmaTgHc5casGMGz2Cn2mrlL63CO4C3IXdLgYZgRUB8wfwLBxInJi7jKS8/9OkRtpCj2asULP1HtqizwW6bklrtov3mZ5VVR9Wuy5ckRwB7f6dbcAnwK2Y0QpxAhFGTYIPxkb/O+JdjUUqye0BsvHmYXZjydE5O+O4J7zePdnnLiMedBDVa768ozb4psQF4vIyYKsPewPHj6WFUWkmPYEK/fzICxKlG+ZUhE5RNciYG0/H1LVjuSIjwGfiP79YcwW/XKyZGou8BMRGamqG1R1r4h8GItGrcdqg8Wiz/OAQ2Mqp/egKSWtiBS0vrbSabs6Egm6AonHIWyy6FZRzjpt90E0ERGL2T5y0Bhvrks21n8am7Q9FyODVwD/iUXZXgQ2YLfJtdh1vQ+Lym3Z3PTS9hLXrWFw0dgTgVYGWkCdiDQCsx48cMOmLh1UAQW8RXHcyfyqXPUdqloN8Ch3n5TWdJeTFatc9VAgWePn7AGoCq4+gj0QAXNpekLvTWMdyz6gH9b5HAQqTw0uoKfr2267mqvHj2QraU2BWueTp7BjcmH63n1JGu4HLgM+qKoPdv0sFFBAAQW88agKrj4Li8iUghX+3Mpa1unyekwyPaQPg86eyOmx3Bp7iEsrGoih5WtVzfpURKSpIwc/Qt8uutUKkq0J1WrdnP5a8xVBFWkU4QfYYHnu/NTtjSLSF5v4ugrLpakEpmORqW5YfkjGsCIEdmID1dXR55GYfOqEHvRyUzgnlpnt9xqGL7DoTwfYszfTxDf4/c3QBsWevSXRqzTnvbSDz21fTVh+U0Oe9/Oxi+MgljN9ITahWY+ZI1yF/d1uz2nPhZg1+jCszEpjiZT9fVB8zMyR3af2IdQsmY9era6+TF5fSQmSx648L5pTdo2WlyGBM3nr4SN5F1VVtLnZ5IUAiQSPN879SpNvOAJcErW9NDouAVZiEx6jMfOIn0a/fxbLG/sI0fVd7MqvHJIYn+iXGE4gMS12ZUsw18e5Dx64oSDlK+Btj+ORTPUEvgY8XOPn/O1VbSu4+s9Ycd8Sr2F6OxuDNfr8PqyA4pWCuP4yrG5oMLZbCWU0aZISKWs7O9MiTWk7KFic/junBjMPFklpJeAVnwbcyvDpTTt1016gF/AuVV3zao6jgAIKKOCNQpWrvlnh/Z6QbWxoXKvLQtCMLXoCWDuF6et7St/zQIrVhn07HG5QWwc+I1OKE4fEgg7tx1skgXnkgpn+OAxTBEEiLyHLEKpWE2EZONckIiPmN9+2s+2+RWQc5hJ7MlbXMIGZEwzDIhobsYH6NCy6krHbqMUMju4ew+T6wYy8wYkrBjMuWsKCsIEjWzDJ4EbMejtNlg3+o97/kft6vduSwCItmfeinM9jon/HMeLbHyNZ8eh3jylTDmF5zc3R+yCgCaRkXOw0Pyg4ISYi6oKYmDNkm2spiqy2uv7icaS0hC5BFU022XWaiJu8L2NQEeQvFdCyKvB47Z/DpNanMFL/MBZJW4U5En4DI6z/BTwL/AGLuH0U+BUWif0x8HR0PjKN3quq7WeVCyjgbYzjjky9Fqhy1WMx2UpRitSRRuqrDrCnuY6D7x/ixtzaQ3r1F7Ja59YPao/H4wii9w5qn6iy3a//zcrw6U/OTlzb16uvWhE+9eN9umN9mtQwzEnoGlUtOPIVUEABxy2qXHUKiHn1PMej9Yc4kMbyM36J5ae8E7NbPztG/KEY8aEh4Ykz3LsCVDOJJIhzeA3x3ltEvwMy1RWoepq1SROaEFzWfbVVXla+6JS1Iwn0mt98W0NH2xeR84AfYoPM/4eV1Xh/9GrAZFV3Y4n+12BSvz5Eg/2JnOH7MNAJEtZz+KElLNiAlbrYT3bQvhR4IjqHi1X1mCR2BXQMEfl/WA5UFUZ6vwtsU9XvRaHSUuBBLLdoCVnp4buAU8bGpg4ZHIwKWiZWA9dhDhTQvkZa925du7ZV0aZmizhlzCxykUh0GOVSgfUNz12xPrn0rqicisMmj78eLfLN6PiuwO7Vn2HkaS4WnXtfdOyjsByzNEa2XlbVsUdvfAEFvH1wvOVMvWpUuepyYJGqVgISSCABQb3D1Y8Lpj4UpyjrGEV7CYmII+mPsFe3k6KZPjKQCumTb1dNg4NRTwBoOjXogO4+9wi18TSpycD/Al/oRNNdQAEFFHC8QOx/Qhnd5x3iwFfaRNv/CPxRRHqlSV2TJvXfQFEt+9I9XC9cJP/z6sMDuicZp6ihG5V9Ohtqduz8l/nOkaAY1JvNehQhUBUAjxVU3wxcJc6V5qzaCPy5MyIV7f9RETkdI0q3YIV5v4TN9p+NlehYjJkK3YI5qIFFrC5/iSUXl1I+SFFppH429rjZgeVd9QEOYBGEOGaqNFVEXiZLrp5Q1T2dtbGATvEYli8FZnH+V8xM4ntR3nK9iPwc+JSq/iCzkojcESexfkgwWlyubPVYJ6VTqa7lTolALICmDrbf3IwWF+W/BxRGlZz6+PrkUhGR92AkKsSu0b9hstQbMbnqpdg1fDtGmq7DSNZorIDzezFJYCUFI6wCCmiHY6hy+JbBKCAuIs7U+o4yupcNcaOH5hIp6FiLXyJlrPUvsMmvZLNfTZiHE4mIBx6octXjgIWV9P7YVGZW9qTvf6vq5wpEqoACCniLYJmqJoGGCTL1M21ly1WuWqpc9Vnn8e7xwDsSFC+fxFka94l4g6/D+xCvnv26M73Zr0mU073SKI/mdfdrkea1lVS1R66kIFonVNQXz2+67XxsEP1/mFnGoej9Xsxs4qhQVa+qt2JOsk9h5OnnwBpV/WcsuvRrLC92KzaJ5oBPq+qwBo5UNFJ/CeYUtx6Tmk3GTC4GAR/C8le6AZ+JXjuxXJaXRWSNiNwgIh8QkeHSpVBHARGWYmVUGoAPAo+X0W306XLBdVWuune0zD3A2Eja2YIBwYilHp8zUOjC3tpeq6ljePwHQefXerqDbcWC2nkHb5yJ5e59GauNdaqq3ovlTy3FIqtTsEjyH7Ec8qsxqePPsfMzK9piJicwT4isgALe3njbyfyqXHUFVuW8W/ZbgaDrkpKkNvBE+h6wBNeiicFZ9JFBBBboa4qI1EfmN992e5Wrfh9mtVru1Tc6ce+r8XPuek0PqoACCijgDULUp14KPFvj56zK8/tNwFWhhkV72CZFlLoKeqkT50JN8zLLkjvZXOsJew9jbPMJclJRi8tqkKe8RK4DX1v5VMsiqsBuvO9NVoERAgvnp24/L3fZ2YlrK7AZ+C3zm2/b/UrPQ2Sh/TXMFe0HwM8ikomI9MZMDa7DyNKfsYjV0pz6RuVYVGsW8I6oTSksVyWTe7UHixTch+VhnYhFFs6Nlm2JXAGrMlbsBbSHiDwADAdGzpIrP+I1/COQchIkgdMkCDbt8lse7i0DTg8IgkN64MBL/qlu3V2v5IT4mZVxiSJLQsfW5Ln7C3IiWbEYUlba8cI5UFW0MdneDj3ze+62YwHiHApsSC/fva5uyRZMznd/JPWLYcTq08D1qvrXSP73f5hJyiWq2igi38IcKL+JTQiksPunGFioqtO71PgCCnib4G1FpqqCq8uAj6E6RfEzgKGCk4zLTmfJzhmEmmatf1G3+pfvxfTHAAyQEb+dGDtzDxYCv2N+821bAapcdT8sP6oIcwqaWOPnHHgdD7OAAgoo4E2BKlddgvWJAVguU0ioMYm3dKo7dfOBFTzTBFwzRc7tV0mfW50EMcDKS4jTSEPR5H0Yc7hYS+5TlGuVp+9uUNVL8f4nWB0kMBndrPmp27e8nscsImMwk4pTgK8Af84lNSIyGsutug6TFd4C3KqqW9tspxyTBc7ECsdPwIbuMSyi4DHr9acxh8HNmETwHIxg9QAWYsTqCYy4FaIKEUTk37Gcqf/P3nnHyVlX+/99nmdmZze9V9J7gwQIvQkkIE1EIFyQ4kXFci14FfVafoKK16tcC1dRUQRFJQTBAgIJhN5DaCEhAdJ7381my8w8z/n9cZ7Znd2d3WwKEcl585rX7D7zlO/3O0P2+cw553NOPpnzNgQS9AX7m7+WZTUEQdhfhmQKdVGxxuTJ8lw0h2Mz5zQaUSVJrruKUDURU+UZJJNpfediVIlVYev2lq+FIZrLNU0zTKfQbh2jh9fdfI5qdH+RWB8K3I5FYC9X1TVJNPNGLCJ6uqpWi8hwLGq1FbgJ+yw/l+yTwVJMT2jf4B3nwOCAEVPTwhnlmGPNCFXNxETspEo60pUGy95mf5RLrU2eXH5DvGLTm/Gr/fNkwb4Ymq6qD7V67eCCrtg3iK/NiWd5vrHjOAcE04ILCq0lugCo6s6Y6ImA8CQRKVfVmgU8V1/Dzo1HBtMeiDQqX6NvX3SQjAxiorJV+ua2eqntW0etbtF1mwNS9x0RnnJpOR1SooEFBYKQgiugorESrwgldemDdX94anr6IgHGYWJuwezcHfvtD56IHA/cgKX2fVFVH232umBi6VLgAiwd6/fAn0uZTRSJq3OB84A+NEYMyrBMiRTm3PYQ9iVeGrsJPh6LwjxHY/TqOVUtHe44ABCRY7CaoTEncPbOMsl0BhNNq1nKQeFImtj5A3nNsTh+iW5hH/qHw5oKqraiUyUMKABL94vjRCKnS5pJaBShlcnHIW728c1kkDAg3lFkly5A1y4/nr3xF1cXzfUS4EeYMPqRqsbJ5+9/gJOAU1W1Mtn3L1jq31cxu/TeWHTq49j/R0+o6omtT9ZxDjwOHDEVXPhN0G8CYeKla7VOgWiI2Zo2F1IxMVviNXQN+lBWqKdSRYG81vN0dH8uS91wVV39T5uY4zjOu5hpwQVHATcnv16FiYbvAFPW6NLla1h+1GFy0uiAUACUOFqk825Zx4orsGL4t7B6jynA1UDHntIv1YmuO7br5s617IxTpDYPCId/dFO89shK3XwJlg73U2CWqmb364SLSFKoLsTMDV4Fvqyqb5TYL4P1AroUi0Tdjwmr2a3V14pIT8z04hKszUaA9UcMgR5Y1CuDRRiexOq6csAgTFxNwt6LQlrgU6paIvzx3iNJdzsW6zGV7kEfDuEYUZSIqP4tee2XE4IjPyYiLTzMl8avszReyMTU0fQJBxGEKaCZ/Xnz+6piMdWhwu4jCml7xfuGIXTqSFD4cqCwX319033NHavBYl1ra9GmdVgPzs7+8XQR6YbZnE8BLlbVl4vW4Dosu+Z9qro12XYa8FvsM3MK5lIZAXOwPlsxluZ3Ulvr6zgHGgeQmLpgO5b2QCEeryRN9cKWjXUBcpplVbwkPzQYnwqkVD+U/C8eys/6ZIsDHcdxnJJMCy4IgftV9cQs9SmR4Ik0mROKDRS26obcfH3sLsy+eoKqbhgSjJkaEz2SJ99hk66JI/KFsEE95pZ3a1IXEmJ27J/BMgJ+BfxCVVv0jdpfiEg5VqfyZeBO4NrW3PgSkVSorxqOOaz9HpivrfzBFpHDgc8CHwSWJ5tHYDfDgjWgj7Cb4TJM2D2K1V11Aw7HTAnepjEt8Il/5prta5KattOxtX0fth6dkudUF7qfr+j1ObIf6SF9XxsXHLYxkLCJmIo0H70aP53frOtqATk0c2rXHmE/mt8fAM3t9k0olWesv1lNbdsOgF06E4Sh3Wdsr2x6vsYJEVQkYiqKiKt3Fr/60pzcnz6HfW7uw9yDaxoPla9in6+TCp9DESl8LlJY097JmAPgc8BgoIJ/odAAACAASURBVD8m0J9T1fe1PnjHOfA4kKzR1yp0bZRRjc8S5dEg+btcVNgcEtI3GNJCSEEhqh++fz+M23Ec573EJOAYESlLaxk17DyhTMqbfJsVEKaAozDhsXlaOOOu0cHkDxXtEubJsyx+PVqhi5/A7J6/LCIzgZmq+lfgryIyARMxCxPDgZ9iN4P79VvExIjihyLyW+wGdaGI3AD8uHmqnapuwWpVbhKRkVh91Z2YuVGhvmpls2PmAZeJSA/M8vuTWAPghzGxcBzWaHgt1oB2BHAwVsfbCYvk/RVrFpxOrvkLEdlCU1OLpft77faUJCp4GGbx/SFMEOSx6Nw/sPlOwqJ0R1exbQe2Zl9fq8tO0ljLxgWHxwFm/BtpHiF4LiR1EnB8J+n24e5h34+UFFI2AHvuUGH9oILAeprtSkgBVO9Eu3RGdxY59CeZMQ2oonFsQq2o+bWq1m/SNbXYZ+Zjqnpvs3X5POYIeWIzQf9Z7POgWI+0QjT5B1g6JFj947/E++84+5MDyRr9JIGfgixV2A6KJP8BTR2isEaO2+PNsRK1dc617+iIHcdx3nsU/7uZrdGqp2ONIjQGjVFVutBDJsiRw4TgqjFMySJ8SJJU7EIAKy1pRgSTODW88FbMIe8KrDZrtoi8KiJfA+pV9ZNYhGce8Afg+cROvJ0OAPsOVd2iqp8DjsZu9BeLyKXJjX+p/d9S1W9hLT0+igmC+SLyiIj8u4h0abb/VlW9ARiN9acahd04P4vVW30G6zG0BItSbcR6YUVY3da/Y2LsFCxK8TBmj302JqjWiMgdIvJpETm4tXH/sxCR7iJysYg8gJlzPIalhm4FvoZF37qr6oWJrf0/gF6YwPotlmo5HZi5TpePDCU8bidVz2+JN0SL45fyj0Z3P7Y+XplT1bnHdDjn8YCgutQ4mpCPGmr6iCITVLsijtHqndaPqvXJQtT0/iTWmIh8akk0vw6YXEJIfQKz2D9FVdcWbe+PfV66YCm1w7HUUcXWcUGy63pcTDlOCw6YNL8C08IZAbAejRs67ZrVTdDEjEdR1uqyKhVeOCgYeXwSAi/aQRX0fbNzdzy2XwbuOI7zHmFacMER2E37U3PiWbdPCy64HzjNcqLsX+JI81rJVu1O70ACKZmKnfD87NwdRxZ+SW7wj8X65ZwPrAFmYt/Ur8Jsxz+DRWZuxlIA17wT89wVInIsZlJRBvynqj7SjmMy2BwuBU4GHqCxvqrF3Xfi4nYVJpRexswE7sVsro/BDAhOwiJXSzHh0RUTZDVYJKsHto7zgerk9UmYEHmKxujV/P1Zo5akhh4MXIbV/wxJXlqHzXEW8LSq1rdy7JlYhCrAxOU9QLWqXlG038cxIVaD9aYaq6prTut0+ccxU4e2Pc7LyswGPYqgrr6l+97uUvjiN5UyA4ukIXWUrdfNulaWxwtvqdQtH20eQRSRy7FaxZNU9e1mr92GvcfdsUjd/2I9zpZiUdLJWG3eX4DOqnoqjuM0cCCl+RXoAXQp9jGNyCuaz6WkSUvyaKAM/4mE4beBv6J6MlbMCxCDfsmFlOM4zu4zJ571PGbpXSBDM3PpUFLSTXu1pxdtk6/6ExvyJ4AnRORzwImYsHoBqwmaiQm5LlgK4AIReRBLAXxmf6axqepTInI0FhX6jYi8Dlyjqi36dRUdU4/d9N+TpPVdiFmw3yIihfqqFwvzUNXlwFdF5FpMXH4Zm+svgV+r6hwAEelIU3GlmPjcgAmviZgJwXZMQJRjzV5rk+M+DAwTkRdoTAt8VlWbFPPsLSLSGasNuxxLBS3D7L6fwvoiPaCqm9o4Pg18Aluz3sn46zEh8TtMRBSTxgTmMqw/5c0ictuA1MjR48uOTAfNHP9aEASNqX3tiUq1B6Wx8a8qqjGEwobcymylbllZQkjNwExQTi4hpI7GepvVYY2swYQ32Ofk8KLdl2Li1XGcIt5VIfr9xDYgX/g2BxFSkq5NSdkN2DdPACpILXD77Owfc8CZiLwPkWuAyxHpOjt3x//+sybgOI7zHuNP2E1tA6rapLC/+P6w6OcazL65JKoaqepcVb0KGIDVVh2M2Yb/ElgITMXS4H4HzBORKxLDiP2CGndiFu6PAI+LyE0i0rcdx25V1V+o6rGYoNmKGVYsFJH/EpEhRfvWqertqnoMJkaGYWmGf0hswmtUdY6qfi05X19MeM3HBEsFsDj5/RksUnVE8piMpRSuwSJZU7Fam40i8qyI/EBEzknE324hxiQR+ZmILMfE3C1APyyCMgnooqqnq+rvWxNSItJNRP4PqEyOewET2rcn2xSL4B0mIreJyAMiMh/4Lha1OxMzYTgVuHJt/q3yPLlK3VXWWxw3MaPYK1RLJtkJQigpmZA+OpUifVKT10TOBX4CnNbcSTIxa7kRc49cmtj3H4aJRrAo5iGY6ATYhKf5OU4LDrg0P4Bp4YwzsJSPPPZH4oY50cxvTAtnfBhLF6gErpsTzXztnzhMx3GcA4ZpwQUzQP4La06bRaQGix41ZgzYvWgeRSWQbcB1s3N3/Gx3r5Wkyk3HIlZnYRGWO7H6kMuxhrs3Azft79YXieD4ejKO/8X6AtW0fVST4wWL2FyKRa0WYNGquwq9hIr27Z5c51OYMP05ZnDRIppUInJ1CCZKl2PRwaGYBffm5Fw9sKjOYiw1sBuWOrgCeKI3AxcPlXFbukqPx+dEM5sYaohIh2T8H8Zu7suT8z6C1TbNLZVOmLyvvTEhWHhMwCJyg5Nxbkt275b8XI0JswATC/2xyNVaLCr3QUwoDsaiqSOxSOq0Uzt8+GAReUlaU0llZS17+UYRGrVZi906BTHVyn1brFF+Yf756jX5t7oDiMj7gduA96vqi833F5GPYlGog4ALVfVZEflNsm0LMBATr0ux/y//AzhHVU/bswk4znuTA1JMAUwLZ/TH/pFdPSea2aLvh+M4jrP/mRbO6I05zFVhEZB+mIx6Djh9TjSzZN+lPSXpJfR+TFidnlzzMaz+5kKsAe6NWH+d/dn0dwSWmnU0Jq5uV9XdugtPan0L9VWnAA9iwurB4vqqpM7sFODTWM3M7zEhubiNczcXV5Oxmqw3sbS5gcnYc5gQyiTb1gxmtIyQScNjIgIC3tRXH13NW09if5OPSPbLYn2w7sb6QWVoKpL6NPu9L9ARE0QbMOE0Aqvv2g7cBfwZM1HYAGxW1Xwi3LZgTnUVmCnH+1V1STLP/0rOfRkWqft+sgSrgYEndbqoe5k2LakGLL0vDFvW+qmamNrdlD9Vcwbc2boboKqyNnpbX88/WwacgKW0nqOqzzTfNxHSizCxNV5Vz04iVVVYGucvsLYCtyfz75mswSWqevruDd5x3tscsGLKcRzHeXczLZyRwVLG6oEX50Qz91HRSWkSgXAWcBFm7vAUdnN+DGYb/VPgT83tzN/hMR0D/BC70f+iqj68h+fpgdVmXYpFWmZiomlesUgUkcFYutuVWFTrZ8DfW2seXHRcKXH1Eha9qsHEz9EBYe+T5NzOgYQNKiOvOR7Ve8DiLjEWLcpjN/UBJn5KPTY2+70Sc6u7BjPHeA64WlWf28XYn8KikRnM9fHeZMzjgWlYtKsM+zyMxuqnDgbqTuh4QbeKoKNoHJtIioo+ooI5+RWWN5WCdBoRMVe/fLMlTacgk4G6+hKvpQk6dyLeth3yrWhqVXKa5bHs3ZfFRDcAF6hqydpuEfkJJj7PAM5Q1ZdFZBqW8hdiabGnJfP/ULI25wEfV1VvC+M4RbiYchzHcZxmJLbjH8AiVsdjoqADMAjru3NT835P7+BYBLuh/T7wBmZS8fpenG84lkJ3KWaLXuhftbxon0xyzU9hUbqCYcX6JJLVFTNt6EGjE1zxcx/MYnsQJmwqAC2jXI+VM8OwyLhBVZmrd21RUx1dsNqvaixC2RF4kkZTi3nN3flEpCvmingJJr7uwkRUa42RU8nYxiePizGBWYZFxN7GongLMWfItVjk7tFk3Tol23ZMrXj/5B6pvmmNIjTXTAAJLSNTIlBe3rC94R4sCCBTBtsrG6NWQdBQ2015OUGHCrQ+i1btaDmp5Dx5zfJibu7OSt1ynqrObmX+E4G5WFrneFW9MNk+C0uJrFXVDiLyI8wZ8Xs2G84GPq2qZ5Q6r+McqLiYchzHcZw2SFKiPogJq6OxG8wBWArgj4HH90cKYCJwPok50f0F+Kaqrt+L81VgIuESLNVxNWbM8CYmHAviaAhWK9QTixiFmNjZitUdFT+39nMdFtU56lg58wsZKioCCYg1jqup3PG8zknRaATRE4s05YBeKdKpLvSoypNLVbG1MxY9egyr17oMa0q8HbMq/34hhTFZr1E0iqZxyfNITAwtxFLdAkxYVpdR3ilP7k+R5j+fnOPnwFjsfV8MfAMTn/8B/G5gepSMzxwN2XzT9LtSQqpAWRmSamqmrAA1rZTGhaEJqg4VBOXlxNU70do6RLVZM18lrznm5x5dty3eOKDUqRJh/jBwH5a2eKKqLko+C9uwCNSDqnq6iMzFBPwD2Pv+QeCTqnpm6YE6zoGJiynHcRzHaSci0htLd7oYS0HMYWLhv4Hfq2rN9PRFHwWuw2pNXgGump2744V9OIbuWO+jj2Cph7/BTBpKRYja2hbQVPSUYRGlfpigehJ4Gkt13IrdUE/HGiRnscjG7aq66+a1RUwLZ/SLNb5ViadUU7XlZX2iMkf9wZiYS2FpdY8DS3vSb9wkOfoURSUg0Eq25F7SxwNFBRN1CqzEolYFJ79hmGgaggmuhUWPRcDiYlMPEekckto4lZO1go4VoPl1rPz0G8w/EYvOvYCZT+RV9csicgswBpgQkup6UqcLCbK0X0wFQaOYEkFFoL6+9f5TYWhRKoBOHaE+i+7cmZxfKDbYy2k9j2bvRtHvqOo3mp9KRM4HvonVog1X1cuS7Rdi9VFpTDg+h9WSTUnWsAqLyl2lqmeVHqjjHJi4mHIcx3GcPUBE+mN1SB/Hoi7RIBn10phgyuTkm/4C1cC42bk7SjoDJtGCCnYtfppv60mjjfVmTFQ0jwi1FTGqLRVRS8Raob5qDI31VS+oqibjPRkzrDgJ+APw87b6Y+2KpObq6OR807Gaq+h4OacsI+UNHvmR5lmqr7OCxTGNKqIgqrLJz1sxMfZ34BFVXbWr64+Wg9cexMj+hfTDOq2JnuQf12BRqdewSNalqnquiJwJ/I3EEXhYr2MZuWMIxHsgpgqTyOdbN6UQQdJpSwkUsedstrBuyTmUWCNeyz8Tb4xXFdbr/1T1M42nkQ6YmPw0cCtwZKHvVNJrbTqW9pnGHP7mYXVwb2GC6nPAx1T17LbW0nEONA7Epr2O4ziOs9eo6josMvRTERkEfOKgYMQ1SU1OA7HGFRt05Z9E5GWsJqiUSFIsEtCaCFpdYttWLDVuKmZS0Rn4QaER717Maxvm5ParpL7qEixqoSLyeywa9TDwcDLvjwNzRWQRZljxt2K3wHZecyeWNvkQ8HUR6VhBx5PKyPy9eL9QUnSlZx5lHWZAUYXdywyk0QWwI5aSdjoQishOLHJ1f/K8uLmI7EDnNQFB/8LvKdIxJiLGYtHHxZiwBBMY9UD5Qd0mM2LHYGiwO5eGflKqWlpQBUGTXwXQMKkhKyWokqEWn0slgDhOBBYgQiAho8PJQbVWUqNVdcB/iEjXQvQJS+t7BqsD+3ORkOpBY6PmhYlgPgRzZ5yUHLua5mEwx3EAj0w5juM4zj5jevqitVivoiasit/KvRG/CBY5qcWiVZXJYytW81OVPCqLfm5t285mLnyCCYjvYyLgGlXdZ70Sk/MfgUWrZmARjt8Ds1R1e2LDfh5mWDEcE2M3J4Jzj5gWzhBVrRKRToVtsUa6jhVLFum8HVgaX3ds/aqwdU1hBhFdkuew6JRKo2PgZmAJSepfd3offAjHXClIBITrWPnEG8xPYRGyRzEh8gL23r4ZEHQakBqdGSuTrXap6WqZoAqkZZ+pZlGpYlQVciU0aIljNFY029hqS4JGAZelnieyf9GYuAozCvkrcHUy/mmYYJ1ciNiJyFVYY98McKWq3iIiX0uOzWIppbcm5/mIqn6g5AQc5wDFxZTjOI7j7COmpy/6JVbLlC5sy2uOV+On2aLrN2JCI4Pd7HfBbli7NHuU2tZ8eznWG6m5yKrGzDGmYILnr1hUoTWRVr275hmJcDodE1bTgDmYsHpAVbMicjBmlDEjee3n7IFJh4gM78NBT02Uo3oGEuRUNc6RrX1K79OI/OWq+kCSHjgWq5GakDzGJ2vwJiaWqrA0yqFYOmYvTFCFybMAVRkquvakb81OdnSsZEuECS/BIlMpksa+FXQqm5o6tXs6qCBo0kRXCwM3S/Smk2kwkmgt/U9VLd2v+TIldurN99VsrnHforTCvOZYHr1B56C7dpEecR014ar8kqoN8YofKNorOf7zRev8LHBk8msmeQ/vxD47H8be6+uwSNXlqnpuyQk4zgGKiynHcRzH2UdMT1/UG3iWxt5E+ZxmH3o0uud0TESBpfMNU9USHtftI0kl7Ezrwqsv5tA3BbNTX0FjxKb4UYGJsl1FwlrbBlY/dSEmau7EhNXzyfguw6JVMSaqft+eeYvIBMye/PpTgwsfxprQVgF/eyi+cyrwR+B3mKNhix5YuxBZb2HNeyMs0jQkGWuxAlLMgCME7gEewWrHhhwenprqGvQkKN69WFAlYkopEk6pEg18m1FSTKVSLYUZbYspsMUGCMSOzWuO7fGmqvm5uXlgQsEFUkSGYCmMaWC9qg5Mti/BIo33YO6Hn8IcFi9V1Q+2ORHHOcBwMeU4juM4+5Dp6YvSwJlYJOTp2bk7noeG/j4vYiILLLVvrKpueKfGIiJDgeuxmphvAr9V1ajo9YIo25PoWPG2CqyxsWJRsxiLiC3BrOS7YIJmKOYU93cao0bFIq0aa6B7L9ak+PZW5tUHE20dgItUdU0716M1kdUfS2krpLaVFR2myRjjNJn0CakPdA4kpAWaZBEW+kNBY5pfiehSKVS1SCC1HcVqTUw1EXFF5DXHwtxzO9bHy7sWooQi8hXsc1GB1dtdk6zRpmQtCs8XYu/pJap63i4n4jgHEC6mHMdxHGc/IiInY717CqmAlcBUVX3zHbzmEZhJRXfgS6r6wD4+f0hTUXYk1vT4RMwo4mVgKWa2cTgmaGqx2qU8jSKtA6ZBtmKRkLaiYzuwqNhpWBraHJqmLzaIxnaMvyPwCeA7WKTmYBpFVQ0WtarI0IFjU2cSSom6p8QMonkkSVWRMISw7ehUIaewPagqWp9Nfo7NSTBI0gslaPU626KNvJCbvRwYqaqRiCzE+m8B9FPVDSJyFPAzVT1MRLJYiuMpmHvkv6nqh9o5TMc5IHA3P8dxHMfZj6jqXKBMRP4Ni650BZYkrnPHq+pL78A1nxeREzGB81MRWY6Jqlf20fkjLNK2Pdm0APiNiKRprK+6CjM/+BYmfM7EbLpHAzcDb2OC70pMfLUVHRuU/JzC0va+jxkl1CfbOybr2VyMtZXCuDI53yJgIibWOgG3YGLqynpqyrPUU1Hq9kmkpBoSETSKkDBs1eGvwfZcpIShRetoVKQXY0XjCEm3TAssUC4ds8DQbvRaPzk8/voUZYPyZCOgpihCegjWHw1sPQqGHb1wNz/HaYFHphzHcRznn4iIfBETA4W74DrgNFV9/B26XhoTNt8A7gO+0d40ub28bjfgfExYjcfqq27HxMyPgFMx57xvA4/ujmFFUdpfBfBvWGphJ3bf4OMkLFJWgQmHIHmOSL6A7lc+iok6FWJt9AoPhLhbR4LNlUmESpCiSJRNRZB0qjEFsNAzynawR+GYNqauAHFMXFfXQtooFqEKU2Utj1NlU7ya8jhTX0GnjCUEBrwWP6ObdO09hYiTiPwci87dhInTCBOvxwMXqOoFbbwVjnPA4WLKcRzHcf7JiEgA/ACzsC6ELrLAhar613foml2BrwIfw/pD/WBvTDF289pDsf5Vl2Kph+XAFVjt0qcwEVMwrKhs5zkD4CvAZ4Er9iSVMemjdSYmxOZhEapVWI8pAYKOnfoxZcJHKFuzHamuQzuVEw/pS7BoBcG2ouULAoLE0txqoQrbG93+ChGphmiViFmhtyGoFNBsFs3nS4opCUOCsGXkTFE25VbRg95N0hRjjVmiL39wZbTkL8kaPA38F9aodxmNdXAfBD6kqhe2Yykd54Ch9Viw4ziO4zj7BVWNVfU/sZqhP2E3sGXAX0QkKyKXvwPXrFTVr2CGD8OBxSLy8eZNh98JVHW5qn4XS6HLA38BfglcDNwIfAmLhCwTkZtEZFKrJ2s8Z6yq12NmCb8Wke/uwVz+BnTuKr02TQqPPXxqeGrH4cHEISnSIRah0TjOoZ0riCYOJX/UWKKJQ9HOFZBvVqJVqgEvWDpePkLjuKXJRCKgCiKr+UML+0iAlBBMJTpbNXmth/QhDNJmkpE8gjDF2NThd55WfsnYRJBOwtL8hieH5lQ1izftdZySuJhyHMdxnHcJqlqnqhdj1uoPJZvTwK0ikheRz70D11yhqh8GzsHEzCsicoa0x35uDxHjeqwn15GqejkwEPhvzFTiD1ha3RcxA4v7ReRxEbko6XPV1nwexwTi4cBcERm4G0N7rI8MksPCk/v1lYPS3YLewdBgXMejUu8nRToFSF3tNoKgpZuf9unWVGkUR5+ak041SQNsQiLCVLXh2IafVSGOkUCQMIDmDYAFM7sQmtZvCYCakEoEXPEDSMcaP4QJqK2qug0TVWD1ZIWzuJhynGa4mHIcx3GcdxmqukVVp2E9fgqGFCHwYxGJROTad+Ca84D3Yal//wvMEZHJ+/o6SfTj/zAXvhNUdXVy/Zyq3quqM7DeT/+gsU/VvcD9wMeBFSLybREZ1MZcNmJ9th4A5onIabsYUwcROSwgOGNcODUMJQwk6dEUSooyyhkUjKYn/ThIR5DbsK7FOeIRA4iH90fLyyBl7n2a1EFRlMYn5RkklWoQRsRxy5S+ou1aeL3wXBSpCtIpJJ02cRVIk+tYymDyKKQNtmK3LiIIMnBicNR3esuAVdPTFwmNYmpjYTdcTDlOC7xmynEcx3He5YjIkVi0ZkTRZgVuVNV9Hq1KTCo+hvUgegD4ekH07IPz3oKJpbPbUw+VNJYt1FelkvF0Ac4CHsNqqx5uzbBCRE7AmvzeBnwPGEVjj6nCYwCwpDPdl09NTzs7JGyhOOqjWgIVhAAJAqIxB8HgfqUHnYifsnlvE6RSTYwoVBWqd7YUUEm9FLsZENQohigCjc1evVSj34IYa+s8qkRRFpBcKKnllbq17w7d3mV5vPDJGt1xvIhcApyZRE4dx0lwMeU4juM4/yKIyDmYjXhvGhO5FHOyu2J3HPDaeb2uwJcx97+bgO/vqUmFiJQDM7G0xfNVtWY3jxfgMExUXYT1rVoKTMaidjcBt6nqdhHJYKYRBbE0BXPqKwfexGqCXk8eC7p06P/2UeOvOkfz0bd14VvjpbmxQwkxoqmA/MlTGjfsrCNcsBypzxL37UE8agCZBasJ8hEaK/HOnZDLNUSNSqb4BYHZo++uoMrlII7RQNBQWvbBimNU4zZrqhrnaLVZxW6DAjfMyd/xMvB+Vb1ktwbnOO9xXEw5juM4zr8YIvIpzE69AhMSBf4CnPcOiKrBWEPbacC1wK9VNb8bx3dOxrYJuCwxNNib8aSB6cDlWB+r1UBHzA2wBluXpRQJJmAh5kj3aUx4Pghw2tRre6nqH1Sj9wVBKq3L10BV08hRwY68yTaB+pMPJgzTECupx1+FbN5y4YIAHdyHdE0OiZWoagfkk+UKWm+qq6oNxhC7I6g0l28QaTvym+mU6h4rEMQEsQABSKQE0np1h4kpLSxw8xdZFy+/dUH8bDqpr3McJ8FrphzHcRznXwxV/TnWF+m/MQv1HHbPfy4Qi8hDItLSJWHPr7dSVS/DbMMvBF4VkbPaY1IhIj2wJr1vA5fsiZASkZSIjBWRD4nIN7GUx/8BzsZqeuqw+ddjzXe3A1uBu4HrVXWWqr6uqt8BZmANhX9Yken6ZG399k2q0fQgSKUBGNQfunRsrDkKAzioL1RkGkSGihB1LSeOcjbAbA7yUUPcR+KYoKoGNGmsm9+17mwwmMjnIYqaGFDscn0a0gOVDnRmY3aVxPV1EuXq0Ww9L9XNjZdFC/Otna/h2rbYJffpJ4MvFb9tdJwWeGTKcRzHcf6FSVLafob1aarHojKFO+LngeNUNbcPryfAGVhfrPXAF1V1fiv79gdmY3VO1+wqYpYIwOFYat5EGtP0RgFrsQjT60WPN1S1ruj4wTTtX1ULdAZ+hVmvD8JSIocKgRw1/io6lvcq7c6Xj6wWqSxtKW9RhK7dCHX10Lkj2rsbtbnKfNi/P4EEqdSjryD5xIkvEOjXi1Q+hvoc8Y6m/aeaa1AtZUIBUFa26whV3CiECql6UZwnjrKkJE2keZayaPkKlnxxcuq4n/UODupbfE5VJSKPRjEpSZcWU6oosc6PHr1vS7zh7LYH5DgHFi6mHMdxHOc9gIh0w4TCmZiddRcaM1BeBw4vFh774Hop4ErgW1jk6WunyvmrsbqmLs/qnNXVVP4D+C0WHdKiYwNgGC2NIMYAG2gqmF4HFu1OjVUi+A7FRNWVWApgsUrIjh18xuKBvaZMCIP0Hodb4jifW7Xt5XTvkUcSVtWRenU5ZPNory7oiAGULd0IUUy8bXvjQYk5RLEpRavmEKG5ArYqqESa9LcqRJg0yqNxBGgUq+pzPFRZw47ugJTT8Y1J6WOyXaVHbyHYWqmbn3ox9+jFPaVv54PD40pfSxXVWJ+NHrx7h24/f/dXynHeu7iYchzHcZz3ECIyFGv8eyRWo9SLRlH1NnCoqlbtw+t1Bq4BPjWF45b1oO84QGvYUTaPR7+SI3s3LUXTQiqnnQAAIABJREFUOGALLUXTQlWt3svxdABuBT6ANT4ukMVSAfNhUFZ20iFfTIdhmy2r2kUuX8eLy/6YGzf54nRZpksuCEJLF1Qls2AVQS4irqtDa2obD0rS8oQkDbD1ySBlrYyxmZCyS2piNqEWVbM53/2QzvoG8BzwY+AUYCq2NlngBeBO4JhJwbGX9A0GtWgkrEBWa5Y+Hv3tCVW9ot2L4zgHAC6mHMdxHOc9iIgcjkWqxmAGDQNoNKtYg4mqja0cvtsMlOETxjLl1SDx5c5rXhcxr34Dq7dSWjTt0ha9vYjIGEwQTKRROCqwAotMLQW+jRlQdDio9+G50QdNL0vtAzGVj+pZuPzvtRsq38iMGv+BV3r3nTQZRMJUGakt1aRXb0ViRfN54vosqCLpNMQR5CM0ny+d4hcEkMmYsGkeuVKFqGU0S1VNnBXtr6prHtZZy4FZqvoTaIjcTQD+DROdYwBGBZNzQ4IxFdLMqMLqt6K8IKGI/B346OzcHZv2fNUc572DVxI6juM4znsQVZ2nquOwfkwhlub2FpAHBgIbRGRj0sdprxkvh60OJChyWlDJUPEwMERVp6vq1ar6a1V9Zm+FlBiXich6EVHgDeBgTEA9gdVddcSaA/8GE1PTsMhM1/FDzpq7L4QUQCrMMKz/8S9qnK9asuDPi56ee13lG6/NZM2KZ9hZv1XzoRLV1qLZHEEmQ9ipI0GmjKCigqBzJ6RDRYtzKoCY5bnW1hHV1aH5PFpXh9bVo/moiTlFg1lFHKNxVF84BRDVsrMGiIEbi/ZXVV2gql9T1YlYXdkZPYP+lc2FVIFAglQiwt4P3LdPFs9x3gO4mHIcx3Gc9zCq+g9VHYj1iuqN3Wi/hqV49QaWi8g2EZm0N9eZE8+qxKI/daq6M0v9slW8dQqwXUQ+v7fugiJSISI/E5GdmDi4DeiLOfn9MplLGqvh+i1QBVwPvApMUdV+qvr1pE/WoXszluYEQeo4oBvwQdW4PLV5B4OXlmnHxZsJNlVCfZa4ro5oeyVx1rxAVJU4ioh31qBJap6qYkl1CpEiSfQpkMCa84ZB8lo+qWPSIic+RcKQfBgtwyKPGmu0fL4+2hP4iKq22rVXVetUdU5n6XY3Jrab0KyKKg1MnJ6+aOTer5zj/OvjYspxHMdxDgBU9ddAD6xf1CjspvkFTFR1w+zOd4jIcXt6jTnxrO8AY0TkyA7SaaSi3bH6rR8A60Xk4vbYqRcQkYEi8riI5LH+UZ8COmD1Vp8GOqpqBXBdMq9tmBlGb+BjyesfUNVXmp26657OsRTpVIUm41vcQ/pGE1NHk5YySUlaJGnCK0EAgVC3Ywsral6jrmYb0bbtVtvUEFWKWRsvJyJu4apn9VUxO6lO+l5FJqoSYUWs5OM8m3Tt0jnRzEFrdXnFXP3zxjpqvqmqb7dzKj/GPg8NtFIOEmHvg+Mc8LiYchzHcZwDBFWNVfU6TEz8HpgCVANPYhGeTsATIlIjImfuyTXmxLNWzolnvT4nnhUnEY+PAUOAVzBjiKUicmYpUZWk750hIstEJMZqvY7H7leWYKl6KVXtBdwCXCoii4FVWP+o3wH9VXWCqt7aRmPhVqM0e4imyXQYkBoxblzZkR3DILEYT6WgrMwszjMZJJ0mjiMWVT/FczvvRbWpgUSeLKICKq2IGGFJNL/hZxAopOWpIqr6Vv7lHQAL9fnPYO/pTe2dxOzsH9/E0vjewmz2swLroUlvMMX6eC1o73kd572MiynHcRzHOcBQ1ayqfgLoCTwGHANsBuYCO4Fy4F4RqRORS/bB9daq6qmYMMoBs4BXRORkESkXkWtFZDsmcu4DhmLRjweBSUCoqmOAh4EjROQBLI3v/zDB9T6gh6p+tp2mGmv2dk5Fk0PXbQxO6PAhxpYdkekQdjXziDBsjC7FMUQRIkJFRTe6B32oo4al+joRke0XpkiHHegfDiOU0I5pJqiqtZIMFcSoHVOsR0UQFekmvSaKyDjgy8CVbaX3lWJ29o+PA6OBwUBv0AnAPKxnVzW23mfMzt2xrwWp4/xL4m5+juM4jnOAIyKDgD8AxwGLMRe8Y7BIlWAC6GpV/dk+uFaApev9L1Z/U0wNcDNwg6quKjqmL/AlrDFxd2A5Zqjwq93pP1XgtKnX3ob1oGp3ymFr6LqN6PYqgta+n27lPitfV8ur8VN0kz4MCccSFBk/NNybaYxIQIwSE/FiNJdyOjIhPNIa7Ja41g7dln02evBl4Leq+ou9nF4D09MXDcNMPV6fnbvDbx4dJ8HFlOM4juM4AIjIIZioGo/VU23BRFVnLJslwgwevqu7cQORpPQdgwmlMTTNjFEsHe1p4BpVnZ8cU4al7n0pGU8dcBdwnaou3eNJAqdNvfYU4C+YWNxzcnn07ZVIayvRxhKpKlFtDdvDrfQM+rd4rdjefD2rWBovoIYdBIScmDqXlJQ1PyGg5DTLo9E9DwHTd+c9chxnz/A0P8dxHMdxAFDVVxKr7NOB/sBpwLPAbGBrstu3gbyI/FBEZFo446vTwhk7poUzqqaFMz5ZOJeIZETksyKyCUvfexJr1iuYm+AZWDrhSCydbzIwR0QeEpE5WBrfb7Fo1QeBrqp6xd4KqYS5qrptb0+iVdWNJuSl2IXXRpBKUyEl9FxxnyiUjGaoYYf5ThDxUvQ4keYbnPwa3ADjmErdCvAJF1KOs3/wyJTjOI7jOCURkcuBH2ERnLswN8BDsVS71KGcqN2ljyT7oqqs1rfmLealiZhQKpAD7ge+BzzfvI5HRHoDPwQuprGx8GtYzc+8d2JuA3tNuWPckLMuCIPUHn+xHG/YRLB1R9s7tXGflc3XsjW/nt7BwIY0v+ZRKdsW84jeQ4wZVqRI01sGMjKYRFozBFrQdMpifSlazdJRqrpsT+flOE778ciU4ziO4zglUdXbgF7A/wPOxQwkZgGPDGZ0VXfp02D9XWCgjDgcE1LVwA3AOFUtSyzKny0IKRFJi8j5IvICsBZL6bsXE1ybsbS+B0Xk1/uqsXABETl57ZaXT1yzeX5dPsru+oAS5KMsm2qWaV7ze2TEoKqEpOipfZPfWz+NJfDFqwDtIX05PjyHscGhpEibiEUTbz9hOBNCzD3RcZz9gIspx3Ecx3FaJbFT/x7Wi+oW4OPAYUNkTLa5u7mIIFZBNEBVO6vqF1X1jWb7TBSRPwCVWA+qDHAllsb3QVX9GlZX9QymIwYB80Xk/0RkwN7OR0S6YxbtG99YeX/F+q2vsbuCKoqyrNr4Agu2zBbQ1u+ldpH9I7ESSkgU5ajSreQ1Sz211FGLYg1585pnNW+vV3SgEGw8ODiGlKRISZqUpAkkQILGfsiJEcbQ3ZqQ4zh7TOqfPQDHcRzHcd79qGoW+IyI/Bfwmyz1F2SoaL4PIrLsVLmwH7CusF1EemBNdP8D6AfswPof/UhVV5e41jbg8yLyKyzNcEty3GsicgvwP6q6aXfnkBhh3JScbwKoLFzxd7ZWLWP80LMBIRWWtXp8Pqon1ojXl/2FTZVLFGBx/QsyLn2EiRihhV15q4IqqXcqsCZ6mzU0loP1pD+d6EoNO9ZtYk0v4IkudD82JCxxMsgnLbWW80aE1aY5jrMf8Jopx3Ecx3F2m2OCMz5TTocfhxIGUGTnDTmBOEa/NFfvWob1Ozoyee1R4HrgsfYaJCQC6EzMSn0lsB5rLPtzzEJ9e3vHnPTM+j7Qh2a27KmwnAE9JzOk75FxeVlXzUfZBtUSBmlq67exYuOzrNvyqkZxVgBGhocwLDWxcG60iY5q3XxCowgiq39SVaI4z/P6EDupUhrt2qswF8WNWPQu1ZuBVYeExw5ofm7VmE26jg3xStazsh54QFXPbe+6OI6z57iYchzHcRxnj5gWzvhwpPmv58kNT5NJF/dKijXmCf1bLkd2FfBj4DZVrdrTayVW6Z8BvgLcg9VlvR+LXP1UVat3cfwQ4CVMoJTKzImx8oex6VSHL1SUdbsyDNJhPs6ys3YTcRL5KTA6nMKQ1HgTTQVt00LkWHPdSCLqtYZMvowwbrnPy9ETbLZAXgRNQk/bsPTKGkB6MWDNIeGxo4TGOrXG+zglJubN+FVdpW++rqqT2loPx3H2DV4z5TiO4zjOHjEnmnn73PjPYzNScZ00638rCMNlwgWqOkJVb9wbIQWWZqiqNwATMfkyDfgJMAl4S0S+ICIVpY4VkRD4I+ZKWEpIKSamXlbVxbl8zaiqmrXZbdUr2FGzroWQSlOWG5waazMupPaViESZw2HMy7Vzea7mvoZoVNGc2K6bCkJqDbTI4atPniuAG3ew7SCN43zh2OIvxEUCQkkxJpgiE+SIMdPCGYNKrYXjOPsWF1OO4ziO4+wtC8Tsz4tQ3tbXvyAiw/flhVR1g6p+DEv9Ow0Yi0WrjsNE1aeSKFYxXwIOp1lqX0I9kMXuib6WbBuMRYNK0iPomxYEwqBRSLWS1icIU8rex1FlZ7BK3ybSPJFG5DVHnhyL4vmFXWs60oVBjGQ8hzOOw+hO736YyBPglHpqn1io86I4jvK5OFuw+WuRUtiPwWlVfXlaOKNpN2DHcfY5LqYcx3Ecx9lb/gr8EdU4MVbQjay5MU92EPCmiDwhImP25QVVdT5wAvDfwLWYmLsKOBtYIiL/LiIpETkUazRcylliR7L978nP9yfbewJt1GIJhEkQqbnhRAmHw1BCOgSdGZwey2vxs7wdv8byeBE74yoOlRM5VE6iL4NHHiGnMkom01+GMVCGM5lj6UqPCMgDhwHfXc+K2if1vg2v6tNr6qhFglIRsQAsnfHy1ufgOM6+wMWU4ziO4zh7xZxops6J77wCkYMRmYbIwFfjpz+rqsOB6ZjhwyIReU5E9lktjxozMfe6hZjl+fPAR4HLgEXAk5RO7Yuw9LlfAacDtxaZYnTEjC5K0j3sZz+0ZjJRvF0bOuoSEHJI2QmUSwcGMZrOdCcj5XSjFxNkqoSSMqvz5PiAkJ70KwNWYNGpXwFXZKnruo2Nz63UN5qk+zWrg09jaY2O47yDuJhyHMdxHGefMCea+fqcaOZDc6KZDbboqvqwqo7BokgdgVdEZH4SMdonqGqNql4LTAFGYf2wfolFdBrqqIYxTo/gFEYyCZAYayz8DNAB+A40uAemgeXJYU266fYOBzEoPbq0W58qRLE9YrVHkb4REQICDgpGNfSIAkxA0fJ8ERE72WFDt3TEkcAA4G5g2hpdtjam0RWwkPZng44U+Ec7ls9xnL3A3fwcx3Ecx9lviMjhWIRlMvA68HFVfWYfX+M44C6g7xgmM5Bh5MiRIkUoKSLNs4q3Xn2LBfditVf1qnpkcmwfYAOWGvgNrJ6qjKQ66aSK8ymT8pZRKU3E065QReOIOIqaCKhI81iFFXkhSMXkWaNLt73Fgu4HMZyQ1IoVLB4QE+eACcBTQPcBMqx8rBwqgAqW8xdpnkU6TzewqsuuXA4dx9k7vGmv4ziO4zj7DVWdBxyapPv9GnhKRJYAn1DVR/fRZYYCfbvTm/4MJZCQMm1MxgklRZmWj8bSAr+CWawXGJ08F5oJ12NiSroHfTRIBAuJ7XkD7RFSBUQQhJiYgIBYY7LU84o+qWPlsO+8rQu+vI2Ny4GxUzgu343eKdAhHekcLeD5NHADcFE3ej0wWg8WVHWDrGIzG+o36epUTBxiaYGfxvpqOY7zDuFpfo7jOI7j7HdU9bUkGjQO2ATMFZG3ROT0vTmviJwM/B4gJEUh762xL1NcE2uU38rGPwBfwJrjzik6xZTkuTJ53lF4obN0V9GgpXBqb5aPWh6eiEAAddRQo9VsZ9O2F/Rhqqlkns6Nt7HxTqAXQBd6aCghoaToQo8AM9o4EwgmMLUySReU3jpAN+hKiZsO7ur2DcxxnD3FxZTjOI7jOP80VHWxqh4PjMCMFv4hIitE5NzdPZeIHAU8VPh9C+u1mkoizZPXPIuYt7SSbd94lod2rGflfwKXAL/VpjUPh2F1UoVt2wG6B30ZlZocBIVbJ3MtbO8kG4SUqqJJv6mMVFAeVFAr1c9nqStYoF+KRct6AcuW80YQaUSkEctZrMArWOrhHzJUPBNrrKqqIeFSoC4gCHrLwLifDKYfg/qeJB/4/LTggoN2dy0dx2kfXjPlOI7jOM67BhEZiKX/TQfWAf+ZOPbt6rhJwMs0/aI4BurK6dAhRz0R0UHAD4AFWL3W3UAPVa0sOs+zwMHAlcAfyyh/YVAwauqw9KQGw4jGi2KpftrUaKIFqihx0ho4RtHm9VL6cvzk4q26YQwmlCYC92JRs6md6Pr3HNmz6qnTLnTfGBN1qKYyk6Hix1M5eXglW86ppXpardT2GhFMvDskRGK7gqJxQLADOGROPGvFrtbRcZzdw8WU4ziO4zjvOkSkN3Az1jdqE/BlVb2tlX1HYjboxbXgOWAZjTVQdwLXAXMxV7zHgKyqHtXsXKuS81yTJvO7Y1Jn1qcknQmCVGkHv3ZNBjSO0GamEwVUVWvY8beno/s/kIz7G8mcfzmOQ6MBDMvkyVEv9VpOBwkIc5tZG7+qT8fAJOA84OxTwwsrgTNQDZpFzbLA1+bEs364ZxNwHKc1PM3PcRzHcZx3Haq6SVXPxRroPgb8RkQ2icgnivcTkUFYpKlYSOUxR77RRb9/AfgW8EPMUOIQ4OslLt09OTYcGowjRTodSFh6kO3VVmGIxaNa/QI77kDnpVjsKg1cDNzahR5xP4akRIS0lNGRLpLUSKV70DfTjd7lydyvBo7Okz0LaC6kCvPf0s7ROo6zG7iYchzHcRznXYuqblfVGUA34H7gRhHZJiJXJ9GrN4BM0SExUJfsX+B3WA3SccDPsJ5SlcDDxddKekxVAG8BQd9gEIEEJk7iGI3jxia5rQipQk1Uw6PI9S9o5bZLROpF5BZgZW8GxKOZPP4Qjjm7jMwzoK3dq2masggTkfOAH9doddzKvo+QmHI4jrNvcTHlOI7jOM67HlWtVtXLgC7ALMzye2NA0GEMkzmUE+hGLwVqMBOKTsmhdZh4ujY5phaL/NyiLWsdumEyadHY4LBjyunYfBAQxyasorhFnEkLrxcTx2g+QsIw6SXV4pgIuGh27o4FAxn21ESOCAbLyFRP+t3Zia7f2MQ6UY3jWKOcEkeqSqwxMRHb2JhL5ncc8J31uuK/Y6K40Ls3Gd+Dc+JZZ82JZ7W8uOM4e433mXIcx3Ec518GVa0Vkc8B5wK9hzCGAQwllBRdtQePc+/MiPyVye55THj1BA4HLgLOwoTWt0qcfihAQLBoQDDi6jZrpFQhiiEMGs0nmgupAvk8tak6qnQDvehHSIqYWAXygYQnzs7d8QzAcMa/igk9lDgcKRP1Ib1rxRIyi3Pkpk7hhDOq2f5MTKwrdUmUJ5dP5qLArSv1zfO2Rpum9g8GH5fW8ortuvHtNbpsr6zmHcdpGxdTjuM4juO86zmt4tK+wJWqOnVcauqpK6MlnXZqJWVkkCTRRggQ5MPJIYV0v+uxJrfXq2qdiFwLPK+q1SUuMwqQgcHIrYKkdzmoQspf4tLX5q7Zel6Ln6aH9K3pIwNra7Wmc0pSh72Vf21BYZ+MVNxWr7XfQ0V2UsUinb8S+GmW+uuBe+bro8cAERY9qwFeBToCkzFx+Xg12z+3Mq5/cUQwkSHB2GHT0xfdDHxrdu6ONbucj+M4u42LKcdxHMdx3tWcVnHpacCfVTUQkYqB4SgGhCNYml/A8mgxvRlQX6blmdW8vSRPbgwmb3LAbMxQYiJwnoh0x4THKa1c6mA7Vt+QtkohhMZoVNS2iAJL/ws0JE2GrbpBt+qGCuB3GuuC4v3mxLPWh5J6rIzM8XXUvgZ6FnAjlp74NvA5YC3QB+gMDAc+CvwGqwk7NiT17FHhdFKUWb0XXAGcNT190ajZuTtKCUjHcfYCr5lyHMdxHOddy2kVl3bH+kF1FJEKgEACQkkxLDWRTkHX9U/yj21zufs/lvDKmOSwbZgd+HXJ4zuqWg98F9iqqo+0crkJAKviN1dUU7kg0qj0Xs2LpYRdOvtlKOf44GzGy9SOnelWAXyx1H4x0Q/qqAlBM8D5qprD7NzPx6JRVcDPk1HUY+mKXwDWA1UHyYhVAWFxT6wUlgr4obZH6DjOnuBiynEcx3GcdzOXqMaCxjQ+TM2EBAwLJ5YDvwR+kuyfxRz5ngK6AiOAWwvnAn7bxrVGAvWqqvPzj87aqhtQ1Xo1Wu6diCgRKdmDqsH5T61JryAMkGEcLifzPjlvbCtjeBATSiOBwxLHwq9iNu/zgB7AV7B0v2FYml8WWAHsDAgGh4TNB1sG9G5j3o7j7CEuphzHcRzHefeiOl1MHBVvBI0RCeggndPAqUCI1Um9jKX4XUsSmVLVnIgUjCf+XxtX649FfshSF78cPcaS+KWzReTfqnV70z0T7VQsoiRo/LkgoogbxV+hYW8oKdnKxr+JyOCW09UIWJNcYR7wAVWdD2zE0hA7Y0Lr18l8d2J1YVcDmU26lpY+g0TAfW3M23GcPcTFlOM4juM470pOK7+kLNb8ma3uoIqiy4Bjky0rsPqol7GIzQDg9uS1a4HnVLWmjUt2BdYlPwcAK+PFG2Zn/zhzXjS3Rb1RqWiUBAICeXKUaJ6bDFu1jMxqYJ6IXFhilzux9LxNWHofwM3AeKw31mex1D7FXAo3YbVgd1dTWftm/Eou0ijOa65gx3717Nwdi9qYt+M4e4iLKcdxHMdx3pW8nnvu/pi41XuVGM0tyj8/Pvk1CzyORaX+P3t3HmZ3Wd5//H2fM2v2hQRCDAEJEPa1CoIglYgUF6rEuFH3Xat1q0utC6hVW/uzVlFpbd2qMVqXahEHFbWCIKAICmGRQEIgISFknSRzzvf+/fE9k0wWQhIyc2Z5v64r18z5nu0++WfmM/fz3M/7KbtSH8zMWkRMAE6kXC63UxExlrK7tahxqdr4WgHYv/K4zQWPsIdqJx4s7ltU38njs+wabRgfk18KnA9cEhH/0Xj/Xv/c+Ho08KTG4IyPUAasO4B5lN26L1N2sB6i3Dt1MTBqcd6x+ef17/b8pv4Tfl7/Hl21+V/c7cIl7RHDlCRJGnQi4jMF9bMf6f4E1hWraiuKpRXK5W5fpByycAfQQXkA7zcaD+8dPPHzXbzlzMbr/KlxuzdMBUBLtK7OyEcdNNFrv8qBBz/APZuLqEOwqU6NgmLzg7n0tog4pas+/+bM/A1wUuN9b4yIJwBk5hLKse5HAT8DnpmZ3ZQDJ84HfgC8AnhT47/iL4AbKc+oSuDeOrXWdazOOjUaz5HUDwxTkiRpUImIfwBe93CxIuIR0ktm0bOwdkPvXqoHKafZ1YC/p+xKfaCx/wgeffAElGGqAvQuh9umM7WiuP+2oFIu7WuMRt/ZUIrec6cqVFlU3NpyW3Hjuzaz6UO35Q3rf1589/Lf568+0lWff1ufx6/LzFdQds3+JyLeExFV4AbKd/ot8NyIaG3UMrvxWd5IGbj+m7JjtQx4Z+P/Yfv5gi9GUr8wTEmSpEEjIt5LGQqim3WsKJb27vvZIjM3r81VratyOUA35VlLb6E8g6kFaAe+3Xi9Z1AObdjV4AmA3rHqCxtftwlT63PNH++r35n1rJfT+xrDJnon9m3zr14niqCg2LA07/74L+rf++b9ec+yOrUnU+552kFmfoty/9PTGo/5CmUgmgSc3ajvfuBh4C8bn/VZjc+ewEWUwatGuSSw72lYT3mUzy5pL3loryRJaopzOy8aRzls4Wyg0pObVk+tzJi0vFi8pavy+9rVzK6ezIHVQ0iSKi2bHyyWFLfUfg3llLrvAQc3Hv4+yq7U+8+JC3NOZe6Fh3L0p+7j7hu6c/2uBk9AuaSuoAwpsPUPzr1fF95Wv6FYn2t7Zrec1LGl8VM08koEuc3kvoIT4smdN+X/HbyRDZMou0jLM7P39XeQmYsj4qmUYfJiyjB0AeWY9+dR7uf6HfBXwOuAv87M70TEVZSBqUI5kbDS+L9ZcwQnTpzGQZPPiQsXRsQFXcUCB1FI+5BhSpIkDahzOy96EfBJYGrf6y20TT6+9UxW1Jfyh9o1bGYjScGt9d88fHv9txM6YlTWs3bpRja8ufGUtZQdqd9TDmEIykD0PeDlmfkvMzli1EwOb5tTmVvtKhbsaoLELMoQcl/j9jZ7poBbgMri4vao9/TUjq4+oYct49ijjczNZLb3Pj6oMIqxxTgmfWAjG75O+TtX16P93zSWJn40Iq4ErgFmAB8fxdhXFdRu3Uj3+yn3Sj0EHB4RxwFzJzJlxX5MO2sjG+5czJ1vAGoncea4iUwhIsjMw4Fv0TiYWNK+YZiSJEkD5tzOi74NPGdn9/WOGt+veiBnVv+S5cUS/tBzzaY6tXF1aqzPNUsox4IDrANeDzydclnfWykn2r0rM3NOZe4ZETGqsedqHOVAipW7KO1goNYY9ABbf0fq7Uz9kTIotS7NuzcfzROOo1xutxlyAVGZQXmW02S2PLHSs5ENzwKuatSw0yV+O5OZv4mILwKvms2JH53GwWOCOKoSlS9emd/6XeOzfhb463PiwgX1rGc1qpV61g/toJOHeJCJTKn2/p82vh6wu+8vafcYpiRJ0oA4t/Oi83mEINVXRBBUmVKZzilt52y8dvOP2ht3TaUMNHXgWmA+5fS99ZRL4tYD/wuwJld9fTRjX1KhujEifkLZydmVqTQO7G3YZs9U476kHL1e/XHPN+4EPtHn8UvnVOe9jTLgdAIbI+LGtbnqQcppe5MpQ9We+CfgVdN5/JhGGGqhXAJ4CbAAeAHwu3rWxlejJQCqUa0ekDOL9aytNert+7vex/bw/SU9CsOUJEkaKB/dkwdXo4VxTB5/TvsLWFG/n5trv2yvU09gA+Vo8AuAicDbKKf4vSkbI/au4yfndzL6y6fHeZ8EbukqFuz8BF0gIjopu1t39337xtcKlAcemlCCAAAgAElEQVTtRsTmxrWWiIjcbpxfV33+l+ZU5y0G5gCLgX87hie8fTIHfLigXrRFxyHAqt39/Jm5MCJqG1hXGZVj6hHRA1wHfIdy8MargO+u4IHpU/PAzRGVtiILNrMx1rEm6tQWttB6FLAC+OuuYsE3dvF2kvaCYUqSJA2Ug/b0CVu6VNXp/Hn1+fxq0w/XbeDh9wH3ApdTHtZboxyPfmXjOUcCL+xm/VFdxYIHd7OuGlv3S8HWjlTfEeNrKcNbAvtTjiHfRld9/k+Bn/bePicufFvZVWqtAJ8GTt+Nevq66XquOvlMzr8E4n7gskawW0AZpp7+B677fitnPDw+J0+pUIkxjI9TeErLEu7qPIjDqrsKkpIeG0ejS5KkgbJ2b5/Yu/fn9Pbzxz6uOuszwDmUwxkuAf4OeF+fTtEngY9k5u4EKSjPmAq2HtgLOy7zg7LDE5TB6/DdrPvhLNUaz98jVVo+M53Hs4ZVJwL/1WeIxt8BU4DWguLuG/nF+GUs/l7jPalEJQ5gxswr81vn7Ol7Stp9hilJkjRQ/vWxPLk3UB3VeurbKENUnXLk+L2ZeVXjMecBjwc+swcvfTBleFrY59rOwtQDjfdM4LDdfO1nRMSVEfFdyk7SHjmTZ+x3CEcwlonPAP6x93pm3gfcDnyYskPXPp5JH6QcokFm9vTQcy3wDxHh73tSP3GZnyRJGhBXdH/lY+d2XvQBoGNvXyMiqGf9HZRDHj4MvAt4ceO+Vsqu1Nsyc/Mjv8oOertMd/W5trMwtZgySFXYzc5U41ynp+1BLduoRktPPevZeN/Y7u6PA5+n7PjVruHHlTbav3oIRx40I2Z9tTvXf61C9ZrHc+TFcypzP9ZVLFiz/etLemwMU5IkaSCdAVwNtD3iIzIhts8NW9WzZwzlVL31wMLM/FXjrtdT7qX64R7WNJuy4/Roe6bubNyuspthah/47DIWv7BG7eiDmPX2vndMZMqXpvK4L0xkygUPct9d+zHtigdZ2nknt8y4rfjtKoDT47yVHXS+G3gycOYA1SyNGIYpSZI0YK7o/soN53ZedDzwQTKfTTlFj74TEh4xRmWSwMri/iplB+rtwHMBImI/yn1ET9l+yt5uOKTxtW+Y2lln6rbG9aQMYP2uq1iwOSJeOYYJv2vPjlnADb33nRxnvTAzqwCjmT0rIhid43oeH0cdAfwaYFSMWZSZPcCmgahXGmlcQytJkgbUFd1fue2K7q/Mg5wN2Q0JRR2KOkFjRVs2/vXq8/199btqwMPA7zLzusblDwDzM/MPe1HSNMqQtLzPte0P7QW4qXG7BzgkIqoMgKfy3JOeyFNjKtOvn1OZu9OOWESQmZuDqLHtmVpviIizgWcNRK3SSGNnSpIkNcUVG7+26NyOF90IPJHG7ySZ2Rg00dgitE2TKallDw/lss8DbwHOB4iIo4HnAUfuaQ0R0QaMB9ZlZtHnrsp2XwHu2VJIedbVDGDRnr7nXtQ4s0+zbUKfu74aEacDZwEXR8SBwLVdxYLbex/QVSzooVxWKakfGKYkSVIzPR+4BphE5ijKDkufQLVVkfX6wtoNBeRK4NeZ+dsoH/jPwCWZuXIv3v9xlEvgth9b3tt12rLqMDM3VqKSQEuSD1NO9Fu0F++5py6OiDqwpKtY0NuJo3F+1GsH4P0lPQLDlCRJaporNn5tybkdLzqciBcDl1IUVSoVttv2VEAuu6V27X4PFIu+ArwBmNO47xmUHaJL97KEg8vX5/7tru+wZ2pOZe75Z3NB1Km33sDPWcfqw4GuvXzf3dZVLCgoR8FLGmTcMyVJkprqio1f6/7xpv+6DOJDEOspEoqEpE6yiuS4rs3f+NYDxaKC8qynqzLz5sYSvX8C3toYsrA3ZlIGp0XbXd/ZAIq3VKJKCy3sz4yJ7P5ZU5KGKcOUJEkaLC4m4nVE/IGIZcB84OSunq8vBV4J9B58+8HG498I3JmZlz+G95xJOab99u2u72zP1JeLLIqCIh9k6W6fNSVp+HKZnyRJGhR+vPm/EvhK498WEV+/hDLU3AdckZm3RsQUoPf8pMfiCMrNWXdvd32HPVNdxYKvjInxJ25m49N62Dwbw5Q04hmmJEnSoBURoygn910JvAQ4rXHXxcDXMvO2x/gWh1KOOr9vu+s7W+bHetbcATwFWAfMiIi2zNz8GGuQNEQZpiRJ0mD2esrfV+4BlmfmHRFxHPCX7MUo9J04iLIztX2Y2tk5UwBLG/dtaPw7BFi4D+qQNAQZpiRJ0qDUGDDxXuDXlCPUT+kzCv1DmfnQrp6/G69fBSY3bi7d7u6d7ZmCMnR1UgawhyiX+hmmpBHKMCVJkgarl1IGl7uAhZl5d0RcAOwPfP6xvvghHHnCOtb0rGd1ZX2uXbvd3TvsmWpYytaDczfiRD9pRIvtznGQJElqukbX6D7gXsp9TScAy4E/AK/LzMd0vtOcyty2zHyYMqwRES/uKhZ8rXFf5z15xx1jGDd9JcsuuScXvq9vXaMZ1z2JqdFG+7JW2pY8Lg79y65iwfbnVEkaAexMSZKkwWguMBH4CXBtZi6OiHcAtz7WINUrIvoeDjyrz11vP4hZ0wEmMfW9cypzP9VVLFgBcE5c+LLMbG08bnqSB1IOxzh6X9QkaWgxTEmSpEGlsS/qH4A7gPOAYyJif+BvgSfti/foKhZsnlOZe3hEvAVYSXn4b6/flyUAUAC1PvfNbtRIZlKJSgCT9kVNkoYel/lJkqRBJSLOozyg9wfAPZn51oi4DFiTmW8biBrmVOZOBZ4HfLvvEr45lbmjKMeyn9e4tBx4T1ex4OqBqEvS4GKYkiRJg0pE/BFopxz0cBRwIHA5MLuxz0mSBgWX+UmSpEEjIk6n3L/UBdxC2fmZD3zAICVpsLEzJUmSBo2I+A0wjXLK3hHAWcD7gZMys7ar50rSQLMzJUmSBoWIOBY4HvglcDWwDvgE8EqDlKTByM6UJEkaFCLip8CxlAflHga8FnhCZv5lUwuTpEdgZ0qSJDVdRBwKPBn4DfAjoAN4G3BqM+uSpF2xMyVJkpouIr5HuT+qh3IAxT8DKzLznU0tTJJ2wc6UJElqqoiYBvwF8HvgW5Rh6jzKARSSNGgZpiRJUrN9HNgMPA74NOWZUu/LzDVNrUqSHoXL/CRJUtNExCTgAeB24D+Be4H3ACdnZr2JpUnSo7IzJUmSmulioA5MAr4I3Ai8xCAlaSiwMyVJkpoiIkYDK4HFlMv7xgEnZOaFTS1MknaTnSlJktQs7wEqQCfwP8D1wClNrUiS9oCdKUmSNOAioh14CFgB/APleVJLM/PdTS1MkvaAnSlJktQMbwbagABuAt6Ho9AlDTF2piRJ0oCKiCrlXqluyhD1cuCyzPyPphYmSXuo0uwCJEnSiPNKYAxlmNoItANfampFkrQX7ExJkqQBExEBLKP8g+67gL8HXpSZv2xqYZK0F+xMSZKkgTQPmAysBmYA1xikJA1VdqYkSdKAiYh7Kc+Tei/wIeCkzLynuVVJ0t6xMyVJkgZERDwdeBywHHgS8FmDlKShzM6UJEkaEBGxEJgOfBh4AzA7M9c1typJ2nt2piRJUr+LiFOBw4AlwAXAewxSkoY6w5QkSRoIl1KOQb+8cfurTaxFkvYJl/lJkqR+FRFHAzcDC4GxwNzMvKa5VUnSY9fS7AIkSdKw9wWgB7iR8g+5BilJw4KdKUmS1G8i4mDgT8BdwCTghMxc3MyaJGlfsTMlSZL60+eBOuXgia8ZpCQNJ3amJElSv4iIqcADwCKgFTgiMzc0tShJ2oec5idJkvrL54AC2Ay8yyAlabixMyVJkva5iBgLPEzZmboXeFL6S4ekYcbOlCRJ6g+fbnxtA95skJI0HNmZkiRJ+1REtAPrKTtT/5uZf9XkkiSpX9iZkiRJ+9o/Uv6O0QK8u8m1SFK/MUxJkqR9JiJagNdSdqb+KTPva3JJktRvDFOSJGlf+iBlR2odZYdKkoYt90xJkqR9IiIC6G7cfElmzm9mPZLU3+xMSZKkfeWdQDtwK/DNJtciSf3OzpQkSdonImID5Sj0UzPz+mbXI0n9zc6UJEl6zCLidUAn8EODlKSRws6UJEl6zCJiHWWYelxm3t/seiRpINiZkiRJj0lEvAgYDVxqkJI0ktiZkiRJj0mjK9UBjMnMjc2uR5IGSkuzC5AkSUNXRDyHsiv1boOUpJHGzpQkSdojc6rzWoCLgeevy9UH3Z6/qz/Esvb0lwpJI4ydKUmStKc+CrweGDUmxnMCT65VonIicGOT65KkAeUACkmStKdeDIzqvVGJSgtwQfPKkaTmMExJkqQ91b3d7RqwvhmFSFIzGaYkSdKeemc9a73f14DVwH82rRpJahLDlCRJ2iNXFt/s+W3+ktW58sfAR4DjuurzlzW7LkkaaE7zkyRJe6RxrlRLZnY0uxZJaian+UmSpN0WEc+mPFfqNc2uRZKazc6UJEnabXalJGkrO1OSJGm3RMRzKbtSb252LZI0GNiZkiRJu6XRlWrNzPZm1yJJg4GdKUmS9Kgi4gWUXan3NLsWSRos7ExJkqRHFRHrgTagLf3lQZIAz5mSJEmPIiJeAowCPm6QkqSt7ExJkqRdanSl2in3S/mLgyQ12JmSJEmPKCJeR9mV+oxBSpK2ZWdKkiTtVEQE0NuVas/MWpNLkqRBxc6UJEl6JH8DdAJfMkhJ0o7sTEmSpB00ulIbKCf4jcnM7iaXJEmDjp0pSZK0M+8BOoBvGaQkaefsTEmSpG1ERIWtXalJmflwk0uSpEHJzpQkSdrexZRB6nKDlCQ9MjtTkiRpi4hooZzg1wpMz8z7m1ySJA1adqYkSVJfn6AMUj83SEnSrtmZkiRJAEREO7CWMkzNysy7mlySJA1qdqYkSVKvTwFV4DcGKUl6dHamJEkSETEKWA20AMdn5u+bXJIkDXp2piRJEsClja+3GKQkaffYmZIkaYSLiHHAQ5R/ZD0zM/+vySVJ0pDQ0uwCJElS010GFMAig5Qk7T47U5IkjWARMRlYDgRwfmZe3uSSJGnIsDMlSdLI9kVgM7DCICVJe8YwJUnSCBUR04BnNG6+s5m1SNJQ5DI/SZJGqIi4AjgDWJ+ZU5tdjyQNNXamJEkagSJiJnAOkMDbmlyOJA1JdqYkSRqBIuIq4ETKMDUx/YVAkvaYh/ZKkjTCRMQs4EygE/iYQUqS9o6dKUmSRpiIuBo4nDJMjTFMSdLecc+UJEkjSEQcA5wKbAI+ZZCSpL1nZ0qSpBEkIm4ADgQmAqMzs97kkiRpyHLPlCRJI0REnEw5dGI08EWDlCQ9NnamJEkaISLiZmAcZWdqbGZubHJJkjSk2ZmSJGkEiIgzgKOBMcB8g5QkPXZ2piRJGgEiYiEQwKGU50qtaXJJkjTk2ZmSJGmYi4g5wCxgLPA/BilJ2jfsTEmSNMxFxN3AWuAYYFpmLmtySZI0LNiZkiRpGIuIZwMHUQ6e+KlBSpL2HTtTkiQNYxGxBLgP+DPgkMy8p8klSdKw0dLsAiRJUv+IiOcD0yiX+F1rkJKkfcvOlCRJw1BEBHA/cCtwFnBsZv6huVVJ0vDinilJkoanlwH7AeOB3xukJGnfszMlSdIw0+hKrQCuAf4COC0zr21uVZI0/NiZkiRp+HkD5fS+CcAdBilJ6h92piRJGkYiogqsBH4MXAicm5ldza1KkoYnO1OSJA0vbwVGUXamFhukJKn/2JmSJGmYiIgWYBXwbeAiYF5mfqu5VUnS8GVnSpKk4eM9QBswBnjQICVJ/cswJUnSMBARbcC7gMuAC4C/a25FkjT8GaYkSRoePgQE5X6pNcC/N7ccSRr+DFOSJA1xEdEJvAX4F+DFwEfSTdGS1O8MU5IkDX3/ANSBdmAT8E/NLUeSRgbDlCRJQ1hEjAFeC3wceDXw/+xKSdLAMExJkjS0/TOwmfJnegAfaGo1kjSCGKYkSRqiImIC8FLK4RN/A1yWmfWmFiVJI4hhSpKkoetfgfVADegA3tHcciRpZGlpdgGSJGnPRcR+wDzKjtQHgf/KzE3NrUqSRhY7U5IkDU2fozxPah0wHnhjc8uRpJHHzpQkSUNMREwDLqCc4vcR4HuZua65VUnSyGNnSpKkoecyYCXwILA/8JrmliNJI1N4FIUkSUNHRMwE7gJeAlwCLMzMpze3KkkamVzmJ0nS0PLvwDLgfmAmcGZzy5GkkcvOlCRJQ0REHAbcCjwP+DCwIjOf3NyqJGnksjMlSdLQ8UXgPmAxcATlEApJUpPYmZIkaQiIiGOAm4BnUu6Vysw8ublVSdLIZmdKkqSh4YvAnxr/TgCe2NxyJEl2piRJGuQi4mTgOuAc4GJgcmYe2dyqJEmGKUmSBrmIuAloBZ4OLAKempk/a2pRkiSX+UmSNJhFxBnAMcCTKQ/rvccgJUmDg50pSZIGsYi4FdgEzAEeAJ6bmd9tblWSJLAzJUnSoBURc4DDgCcAnwOWG6QkafCwMyVJ0iAUEQHcBawAngqsAl6RmV9qamGSpC3sTEmSNDg9AzgIeDbwr8Bq4MtNrUiStA07U5IkDTKNrtS9lJP7zgHWAu/IzE81sy5J0rbsTEmSNPg8D5hGubzvE8BG4F+aWpEkaQd2piRJGkQiogLcB/wROJeyK/XRzPxQUwuTJO2g0uwCJEnSNv4KmAK8EvgAkMCHm1mQJGnn7ExJkjRIRESV8iyp64BnAmuAL2TmW5tamCRpp+xMSZI0eLwamAC8Fngb0Aq8q6kVSZIekZ0pSZIGgYhoBZYDPwUuBB4Cvp2Zr2xqYZKkR2RnSpKkweFNwBjgjcCrGt+/uakVSZJ2yc6UJElNFhHtwIPADzLzhRGxDLgqM+c1uTRJ0i7YmZIkqfneAXScwtlfOSpO+VQrbfsBr2t2UZKkXfPQXkmSmigiRgHvPpSjfzMhJn9rTI7vnMr0za3R1uzSJEmPws6UJEnN9V6gZSZHTARGtURLtNDaA5zV5LokSY/CMCVJUpNExFjgrcC/16ndUc967/UKcGcza5MkPTrDlCRJzfMhIIAP/IrLT13GYupZuwl4aVex4OYm1yZJehRO85MkqQkiYiJwP/AZYAbl2VI3Z+bxTS1MkrTb7ExJktQcHwUSWAyc37j2suaVI0naU3amJEkaYBExBVgCfAO4AGgF7s7Mo5tamCRpj9iZkiRp4H0CqANPo+xOdQCvb2pFkqQ9ZmdKkqQBFBHTgHuAB4AHgf2AemY+vqmFSZL2mIf2SpI0AOZU540DXjk7Tn7ZvXk7G1h7D3AwcCDwnKYWJ0naK3amJEnqZ3Oq89qB32XmIZDtdYq8Pn+yeB2rlwCHZOaBza5RkrTn3DMlSVL/eyIwPSLaIypUqTIjDu9uXH93k2uTJO0lw5QkSf1vQ2ZuWVqfFFFQ3wSsBr7cvLIkSY+FYUqSpP53wwqW9tSyh1rWijr1lXflzUcCF6fr7SVpyHLPlCRJ/SwijgL+MJ7J3W103LWK5b+o0XMRMN4wJUlDl9P8JEnqf98GWM3KHuCFwHXAxwxSkjS02ZmSJKkfRcRJwA1AAVzSuPxOYExm1ptWmCTpMbMzJUlS//pm4+sq4KOUB/V+3iAlSUOfnSlJkvpJRJwO/F/j5hzgWOBjlF2pzU0rTJK0TximJEnqJxFxLzADWAIcBKwAvp+ZL2tqYZKkfcIwJUlSP4iIc4EfNW6eBswG/g2YkJnrmlaYJGmfMUxJkrSPRUQADwBTgWWZeUBELAWuzswLm1udJGlfMUxJkrSPRcRzKMehJ/ByyuET/w3sn5krmlmbJGnfMUxJkrQPNbpSq4DxQDcwBrgTuCMzz21mbZKkfcvR6JIk7VsXUQapzcCXgScDBwNPaV5JkqT+YGdKkqR9JCIqwHqgrXFpCvBLYFVmntG0wiRJ/cLOlCRJj8HTWp8fwBnAaYdWjjn6T8UfOpK8H1gEzASOBI5pYomSpH5iZ0qSpL3UCFJfBZ6dme11ai2b6M5r611Zp/YU4JNAS2ae2NRCJUn9otLsAiRJGsLOBJ4NjI6IlpZopYPReXDlyA2Uo9FPBl7T1AolSf3GMCVJ0t47Hejoe6Ea1cq0mLkCuIxygt91TalMktTvDFOSJO29PwEb+l4osqBKy7WUXas3NqUqSdKAMExJkrT3vlPLnnX1rANlkEqK2o31q6YCizOzq7nlSZL6kwMoJEnaSxERLbT2zKwcUZ0S0zesyVWd3bn22Xfnrd8Fnp+ZC5pdoySp/ximJEnaSxHxj8DbGjdvBQrgZuDPM3P/phUmSRoQhilJkvZCREwCVgABJGWQugj4MvCGzPxCE8uTJA0AD+2VJGnv/JAySAGspwxTTwHWUU7ykyQNcw6gkCRpD0XE2cCpjZsJdAJfAF4KfDRd9iFJI4JhSpKkPRARVeBbfS5tbHxtB3qATwx4UZKkpjBMSZK0Zz4ITGp8n5SH9v4aeAXwabtSkjRyOIBCkqTdFBHTgHsp9xxvBqqNf5cCLwdGZzYOnZIkDXsOoJAkafd9kzI8QfkzdFPj+xcCXzRISdLIYmdKkqTdEBHnA9+nXCL/EDAGaAV+BxwLjM3MjY/8CpKk4cY9U5IkPYqI6AC+1OdSJ1t/hh4MzDdISdLIY5iSJOnRfRiYQPlz83agrfF9AYwHXt+80iRJzWKYkiRpFyJiFvBGth7Q283WvVJ14AeZuaYZtUmSmss9U5IkPYKICOBayj1RHY3vT6QcQrGOsit1QGYua1qRkqSmsTMlSdIjm0cZpNoat6+m/NlZoQxXNxukJGnksjMlSdJORMQ44B6gB5gC/IwyWI2m7Ey1AU/IzN80rUhJUlPZmZIkaec+Ttl9mty4/a+djB41ijEdNPZNGaQkaWSzMyVJ0nYi4iTgl8B9wGHAFQcz+4BDmH08wCIW5t3c+oPMfFYz65QkNZedKUmS+oiIKuWZUgVwaOPyG6cx87hqtFCNFg5iFsD/NqtGSdLgYJiSJGlbrwZmAHdT/pz8IfAXq1lZr2eNetZZy+pNlMMoJEkjmMv8JElqiIgDOhlz+3gmda/l4SnrWQMwCbg+iIOnc0itSuu6xdzZWlCflJn15lYsSWqmlmYXIEnSYHEAM79+ZJw8NsnRQcSf8g833sPCw4H9k2QJf2oD/hV4kkFKkuQyP0mSgIj488fHUWdWo4WWaK1Uo4VZcdws4FVAJ1AHllKORHeJnyTJMCVJUkS0A5cFldjurhbg+ZQ/L1uBvwWehGFKkoRhSpIkgHcAHfflXTfVs0aRBZm5/iGWXwn0BqyHgG8CJwPXNqtQSdLgYZiSJI1oEXFoK23vPDZOnXBAzDxhLQ9zH3c9GBEv+G3+fH9gNJDAB4Djgbszc3Uza5YkDQ4OoJAkjVgRERUqnz0lntrZyahqJaoUWTCOSS2/K/5vOXBc46EbgM8Ab8IlfpKkBjtTkqSR7LnjmHxSO53VSlQDoBIVgmgdFxPfRzlsogA+nuVZIu6XkiRtYZiSJI1IETEW+FTAKMjtB0+wMTecDVSBHuDDjcuGKUnSFoYpSdJI9SFg7RoeKmqUQycAMpMkqyt5oPdn5Gcys4iIGUAHcFeT6pUkDTKGKUnSiBMRJwB/BRxcp95+ff6E1aykJzfTzfo1N+ZVN2+iu4PybKm/bTztNOCaxnI/SZIcQCFJGlkiogJ8jnL5XgKtG9mQN+TPFgPjKUegn9B4+H9mZq3xvUv8JEnbsDMlSRppXgXsD+wHtFMGqg2N21cCB1Ie0Avw132eZ5iSJG3DMCVJGjEiYipwCTCj9xKwGvg6Zaj6X8qhEwF0ZeaGxvM6gaOB6we6ZknS4OUyP0nSSPKJxtfefU91yj8s3kL5M3ETZZgCmNfneacAt2Rm90AUKUkaGgxTkqQRISKeAjyLcl9UQRmibqDsNp0OrANeQdmV6s7MVX2e7hI/SdIOXOYnSRr2IqIN+HdgHGWQSsrwdAhlt+p04FrgrMZTMiJa+7yEYUqStAM7U5KkkeDd45h00Kw4ttJCa3F/Lqos5s7vU3ahHqQcSNFN+UfGtcA9wPHA9RERlGHqDU2qXZI0SIXHZUiShrOIOGQ0425/QpzTUo3yb4j1rBWL8rb1d/PH0ymD1OWU+6VGA38DHEm5R+rTEXEYcGVmzmzSR5AkDVJ2piRJw87TWp9/NvChzDxwduXkCbXsaalsmSsB1WipzGBW65+KP9wcEa8F1rN1L9XngecBTwc+jUv8JEmPwDAlSRpWntb6/NOAHwCjIoIDOYRNdGdmRhBbHleJlvq5U18zb7+2Geev3LykmuWAvx9kZndEXAN8qPFQw5QkaacMU5Kk4eadQGfvjWpUac+OSIp6EtXeQNUyatSoImv/dfy4OZWk4N4Nt+TSTXd8rvG0O4DRETGdMkx9YaA/hCRp8HOanyRpuJkMfVpQQAbFkurdy6O9NWltpTJ2NC2jxkRLpa3SWmmjrdLBIaNOiCdPev4/nbf/6yZmuaH4auCpwMHA7wf+Y0iSBjs7U5KkYePcjhcFEb8osji9Qmz5g2FSj5njT5zWUm3b5vHZ00N93QbIJNrbKDrbjoD8yXn7v+7kKUy/e2xMeMv6XPOnYyun1Qb8w0iSBj3DlCRpWDi340XTgSsyODQiKuXii6RW37xyTceG2K8yZVLfx2e9Tn312q23uzcSEZXsbDnxnod++6vj4rSTCoq2iOgBLgNeOaAfSJI06DkaXZI05J3b8aIAbsrMIyNiyx8KMwsK8o+V8WOOqm5zBi8UGzdRrF9fHt/bq1qlOmFs9jz0EJWs9F0quBE4qqs+/+5+/SCSpCHFPVOSpOHg5Mx8fN8gBRDlSr8js1bf8RmVyrZBCohKhYhKBNsEKYAaMGZfFixJGvoMU5Kk4eDxBfW2nd2RFJHFjqsworWFaO/zlAgqY0YBUGlrWw9sAMjMHuA+4LZ9XrUkaUgzTEmShrxbeq6ZDXUGyUkAAA92SURBVLTu7L4gqFZbih2uR1AZM5rqhHFUxo2lOnECUS0P9q2MGb0QuHhVLqdGzwLg9K76/J7+/AySpKHHPVOSpCEtIk4GfvbE1nPHjo0JVKK65b4i66zL1WsY09k5oXX/nYatnVgHvOlHyz/3JaAARmVm976vXJI01NmZkiQNWRExGfhvoOPGnqs2bWbj3fWs0ZObqWe9WJMP9dzQ87MVd62/sagVu91YSmA+Ww/+3dgPpUuShgE7U5KkISkiqsDlwPHAFOAZwCdHx7gjOmMMG3JtbUNuGX1eOWbsWRzQPqvSUtllg2oD8OzLl116ZUQ8DlicmdsPo5AkCbAzJUkaui4GZgFTgb8HrgAOX59rWFEsZUOurVAu2WsBum9Z+/PKPd03U88a23ep6lnrAR4Ezr982aVXNi6PZ4d5f5IkbWVnSpI05ETEBcDnKYPU9Zn5ZxHx6sa17S0HJgNVgJZoY3rHbKa2H0Q1WtlYX88Dm+66+4Txcw67fNml9T7vcQZwVWZ6wL0kaacMU5KkISUijgCuAcYCdWA28HLgPTQCUx8rG9cmPMrLbs7M9u3e5xnAt7e/LklSL5f5SZKGjIgYS7lPqpNy0t5Xgf8DjmDnP9OW8+hBKoG2iDhuu+vjKMOaJEk75dIFSdKgNqc6b3/gkHrW7wG+BEyjDE6bgWOAucCTgOdt99RNwJG78RZ1ymD2WuD1fa6PA2qPqXhJ0rBmZ0qSNGjNqc57GXA38KMgFj+OWU+lDFGtwPspQ1Qn8PE+T+s9oPeRludtf4BvT+PaudtdN0xJknbJMCVJGpTmVOcdCnyGMiyNr0SlelgcVxnN+A7gA8D/Ay6hnOLX+/NsV+GnN0RFn8clW8PZwRHRdwz6GMqgJUnSThmmJEmD1TGUQWeLJBnPpJXA54CrgbcDt3QymlmV4ziq8meV/WLazn62JVt/5gXlyPTeCUw9lEMqEnhmn+eM3f79JUnqyz1TkqTBagllx6iPoJt1kxr3FcCnJ8aUt5xYOZMgqES1sn/OYFku4Y/FdX2f+BDlePSHKQdSLKdcxheUIWst5YG9LwO+33jOGAxTkqRdsDMlSRqUuurzb8jMr9eyh3rWqWUtH+bBB1fxYAArJsbUBw6sPP5vjqmeVqlGC5Uop6K3RCsHxAzGML6381QHJjW+7w1nm9g6qa8CLAZWA6f3KWFU43GSJO2UnSlJ0qA0pzpvxjpWT6xQyRo9cV/eXV/Kn8Z1MuY7p7Q99alttO8PUURGNTMhk94tTwmMj/1iXa4G+AnwNMpOVlvj7nbKfVMtlEv8bgZOAaZExJjMXAeMxjAlSdoFO1OSpEFnTnXeIcAfxzD+OaNjXIxjErPi2JZ2Or98QuuTn9VO537VaKlUqFSp1aBeh6Igi94ZE0k368pv4NTGxRV93qKTrUv4qsBVwAHAeuCVjeujgO7++5SSpKHOMCVJGoxenpmjeztNEUGFKlNj+kWjYmxHJRo/vjK3fVYmmQVJEuWPuJsp90YlsJRymd8qyv1QGxvPqgI/pOxE3QRc2LjeiWFKkrQLhilJ0mC0w0jyAFqjfWOSW8+J2maSeXk7okJrtHNc9QxmV06e3rinBhzY+P5GyqC0ofGy1cxc3HjMTcAJjcd1YJiSJO2CYUqSNOg8kPd+dTObosiCzCQzeZgVv5xWPeSCCtUt7aiIIFpaylAVAZUqRAUiaIkWDqwcOrmDUVB2ozobT7uGskO1rnG72vi6gjLEjY6IQynD1IaB+LySpKHJARSSpEHnlvz1C1poLaYw/V5g5joe/mxHjK4dlU/8WURE9hk2EZUKUalQDqHY9nWSgokxlftz0e+Bkym7T79j6zh0gIiICnA7ZVfqQeD1lGFqff9/WknSUGWYkiQNGnOq856WmU+axsx33c89PfezaAplAJp3UvXsUa20QZFQiTI8AQUFFYIs2BKwtkp6yoF8BeVAiTpwC+Xyvm7K+BWU+6V+A7yI8jDg8ygn/xmmJEmPyGV+kqRBYU513luA7wB/f0Sc3H5MnNpC+Ue/lsMqJ/xNK+0ZEJBQFOX0vkyigKwXRKMtlZlkUZBFnXrWWZkPAJxIOQ6990wpKMee9+6/Gg/8GNgP+E/gMMow1du9kiRpB4YpSdJg8SFgVERES7QwlenVdjrrAMtzyX/UqY3efh1fZBJs7UhlY0Q6jX1WG4o1uT8zuvdjWnvjKXdRLveDchlf3zD1M8rwdgPlz8dRbN1XJUnSDlzmJ0kaLKrb3ozarDiuFXLtw7nyG0nx6h0esgtBMJ5JMZaTOyA7/sgNuYzF1wPHU6ay3mV/rcCEzOyJiPXA+cAiYAZ2piRJu2BnSpI0WFxKY49SkUUtiJYDOKh1Whw87vA44dWriuUUFJnbT5nYxo73VahEUIlORidlSDpyApOLJ3LOcSdzVusoxgBMbTx8CXBWOx2/OJjZLQdy8IR9+QElScNL5PYHHkqS1ARzqvMCeCVwNvAkYGbf+5MkoyCoEMTWpX2Nn2NJboikPZNqRJRL/UjqWfvdKh48/g9cV6vR012lpfpknjG6JVoosmAjG7iaH70uMz8XEQuAo57Kc2ZCjAaIiKO7igV/HMD/CknSEGFnSpI0KHTV52dXff5llBP1dljPFwTVaKGg4IHi3mJdsYbuXM+DxVKurV95TyUqz+ph8wlrc1WRWVBkwR1506Kr+O5TbuJXUaOnGzimjfalQRnEKlGhozx+ar/G2/wcmBFRGd1nMuCT+vuzS5KGJvdMSZIGm08D+z/SnS3RwriYGK3ZBhlsYC2b2XDGj3u+sSQingnQnh0La/QcUac+GXgx5fq/CrCkm/Ut63h405gcXwWqS7kHYHLj5X8AfDozvxYRL4yI+4Av9+NnlSQNYS7zkyQNGnOq86YDd1JO2ttWlFP7sjGpr7e7VM96UY3q+7vq8y+JiGuBUyjHnteB3wKdlBP8rs7MMyJiRVBZfCAzH+5mw1EPsWwy8LXMfAlARNSAczLzqv7/xJKkocxlfpKkwWQ/YPMOVyO3BClgS5ACqEa1AsyNiAMpQ9NdwMPAzZTB7BjKA3pvbjylMymW3cfdix5i2abGtYl93m0F8PR9+JkkScOUYUqSNJjcQdlR2qKe9VyVKzb2ZCNj7bigIoGVwKso91otozw36oeN+zuAVcAtjdttwD1sDW3ReHyvO4EnPNYPIkka/gxTkqRBo6s+fwPw9CLra+tZo8iiuDv/uOSG4mfvW1L/06Isdro0vVbP+juAN1N2oE6iDE5XAadMYn9mceyEx3NUbxeqShnaapRBqgKM7fN61wNH9MfnkyQNLw6gkCQNKl31+ddVo/qpNjpesJlNUwvqrwTm/4mb1x3EYdss8css6hGVd/wsvz2eMhBdQzlS/dvA7yaw35HHcxoVqqOBT82pzP0RZYD6PTCdMkgVwLg+JfwYeP1AfFZJ0tBmZ0qSNKjMqcx9wiEcdWGF6v4F9WuBrwJjC4oNN+TPNtSzVmTmhszcvJRFPT8pFlwNvIXyD4TrKIPRd8+JC2uP49DyXKoIIqJey1pvx+k6oIcyWNWAUX1K+AnQGhGPOFFQkiQwTEmSBpE5lbknAT87iMNmn8qcMadw9lPHMnE88HXgqtWszN/kT/88Is6IiMNuzetfkOT3KAdGLAHOBJZl5u3AgilMawmCLCdX3HMtV64DyMyHKcNUhXLv1JYwlZmbgA3AMwfwo0uShiDDlCRpMPmzzKQaVYJgQkyOkzmzAD5GeZjvj9bmqp931ef/tqs+/97M/C7wm1baWg/hyGVjGP8Q8N8RUcnM86rRQuPw3W5gbjfrju19o+kcMn0Gh46q0rKZHUex3wecNSCfWJI0ZBmmJEmDyeURsYly6R0A1XJ772cpl+S9ve+Do0xKx5/C2Tyeo05+IufMOIYnPgVYuJbVtSLrZGYREd2UE/xmA/U5lbmnHsGJL5zFcWOP47RRQOt2ddwCnNBfH1KSNDwYpiRJg0ZXseBeYBbwVxFxL7ApyTyJM09to/2yzFy03VOeCBzQwaiisS+KqRz4BOClN/Grr9zHonUR8Z/AaV3Fgm7gEMqgNj2InmpUGcfEthnMihkxa3Sf1/0lcFB/f15J0tBmmJIkDSpdxYKHuooFXweOBFoqUemcyJTW0/mLGTt5+GuAthXc/0mgnpk9laj+T2b+ahPdf7aQ3/6iq1jwiq5iwR2Nx08HNgLfi4gFQL2F1sosjolZHPNvfV73h8C4RudLkqSdMkxJkgarTcC6cnYEVKO6zSFTETEWmAdsuJlfvxPYLyJOAy5sPGQW5ZjzviYD67qKBbXu3PDNWvYQEVSjhQrVp/Q+6Jy4cNFRnJKncPan++WTSZKGhej9ISVJ0mAzpzL3ccCllNP13tRVLFjeuH5YZvFHiJYNrH3w6rxiat/nNYLWGmBaZj7QeM7CzDwcYBELb7uX22efznlUaaGgTg+bv//L/OGzG4/9TGa+vvFaR3YVC24bsA8tSRoyPLRXkjRodRULlrDzEeV/B9ESEYzKsVPmVOZO7CoWrOpz/wXApj5B6jXA4b2r9g7OI2bfxS2fr1D9581sfNs93P7SB1j82T7Pvy4iXg/UgWX98uEkSUOey/wkSUPRpyOCzKQxqW9N7x1zKnMPPYtnXXYqc3JOZW61cXna9i+Qma/9SX57YZ369bM4tvVJPP1rcypzOwC6igVfAg4Exm8X0iRJ2sIwJUkacrqKBdcDB0XEG4HpXcWCep+739VCa/toxnUAJzeuXUK5BwuAiPhO7/edjH5vEFSpTgLG9XmP+7uKBev79YNIkoY0l/lJkoakrmLBYuAzO7nrsoh4KfAw8PvGY2tzKnM7gecDt3cVC27ofXBEfB74APDF3j1ZkiTtDgdQSJKGnTmVuRUgu4oF/pCTJPUbw5QkSZIk7QX3TEmSJEnSXjBMSZIkSdJeMExJkiRJ0l4wTEmSJEnSXjBMSZIkSdJeMExJkiRJ0l4wTEmSJEnSXjBMSZIkSdJeMExJkiRJ0l4wTEmSJEnSXjBMSZIkSdJeMExJkiRJ0l4wTEmSJEnSXjBMSZIkSdJeMExJkiRJ0l4wTEmSJEnSXjBM6f+3X8cCAAAAAIP8reewuywCAAAGmQIAABhkCgAAYJApAACAQaYAAAAGmQIAABhkCgAAYJApAACAQaYAAAAGmQIAABhkCgAAYJApAACAQaYAAAAGmQIAABhkCgAAYJApAACAQaYAAAAGmQIAABhkCgAAYJApAACAQaYAAAAGmQIAABhkCgAAYJApAACAQaYAAACGAMhZxdPPc3++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95201" y="1295400"/>
            <a:ext cx="5348799" cy="521052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752600"/>
            <a:ext cx="25812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Betweenness Centrality</a:t>
            </a:r>
            <a:endParaRPr lang="en-US" sz="3600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0"/>
            <a:ext cx="32861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3800" y="1447800"/>
            <a:ext cx="5195719" cy="506237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371600"/>
            <a:ext cx="319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Closeness Centrality</a:t>
            </a:r>
            <a:endParaRPr lang="en-US" sz="3600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438400"/>
            <a:ext cx="33242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0" y="1447800"/>
            <a:ext cx="5154755" cy="50292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600200"/>
            <a:ext cx="28003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Eigenvector Centrality</a:t>
            </a:r>
            <a:endParaRPr lang="en-US" sz="3600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33242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e 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3800" y="1295400"/>
            <a:ext cx="5410200" cy="51362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Find the Shortest Path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sources = [20, 40, 65, 75] </a:t>
            </a:r>
          </a:p>
          <a:p>
            <a:pPr>
              <a:buNone/>
            </a:pPr>
            <a:r>
              <a:rPr lang="en-US" sz="1400" dirty="0" smtClean="0"/>
              <a:t>targets = [650, 802, 920, 1010]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19400"/>
            <a:ext cx="75057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Find all the neighbors of the nodes</a:t>
            </a:r>
            <a:endParaRPr lang="en-US" sz="3600" dirty="0"/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09800"/>
            <a:ext cx="80200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81000" y="1676400"/>
            <a:ext cx="3280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neigh = [1,20,40,65,75,90,1000,]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110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Social Network Analysis</vt:lpstr>
      <vt:lpstr>SNAP Dataset</vt:lpstr>
      <vt:lpstr>Methods for Analysis</vt:lpstr>
      <vt:lpstr>Degree Centrality</vt:lpstr>
      <vt:lpstr>Betweenness Centrality</vt:lpstr>
      <vt:lpstr>Closeness Centrality</vt:lpstr>
      <vt:lpstr>Eigenvector Centrality</vt:lpstr>
      <vt:lpstr>Find the Shortest Path</vt:lpstr>
      <vt:lpstr>Find all the neighbors of the nodes</vt:lpstr>
      <vt:lpstr>Count Degree Nodes</vt:lpstr>
      <vt:lpstr>Thank You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</dc:title>
  <dc:creator>Amir Ali</dc:creator>
  <cp:lastModifiedBy>Amir</cp:lastModifiedBy>
  <cp:revision>14</cp:revision>
  <dcterms:created xsi:type="dcterms:W3CDTF">2006-08-16T00:00:00Z</dcterms:created>
  <dcterms:modified xsi:type="dcterms:W3CDTF">2021-06-26T18:31:05Z</dcterms:modified>
</cp:coreProperties>
</file>