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9" r:id="rId5"/>
    <p:sldId id="260" r:id="rId6"/>
    <p:sldId id="262" r:id="rId7"/>
    <p:sldId id="265" r:id="rId8"/>
    <p:sldId id="263" r:id="rId9"/>
    <p:sldId id="266" r:id="rId10"/>
    <p:sldId id="261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0333F-E79A-4CC9-914D-6F6A715386D7}" v="5" dt="2022-11-16T22:20:23.595"/>
    <p1510:client id="{CD98B152-349A-428C-B11B-F3DFD220E230}" v="3" dt="2022-11-16T19:52:21.247"/>
    <p1510:client id="{FED10F3B-ABE1-450B-B877-A52E38CE480C}" v="1868" dt="2022-11-16T19:44:43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來賓使用者" userId="S::urn:spo:anon#b9e92eb4ffebba3b5cfd9d71edfc720cc8167fa187e89952d59bc832af1520b9::" providerId="AD" clId="Web-{B365B330-2A19-13B5-C343-14B51B6292FC}"/>
    <pc:docChg chg="modSld">
      <pc:chgData name="來賓使用者" userId="S::urn:spo:anon#b9e92eb4ffebba3b5cfd9d71edfc720cc8167fa187e89952d59bc832af1520b9::" providerId="AD" clId="Web-{B365B330-2A19-13B5-C343-14B51B6292FC}" dt="2022-11-15T19:37:22.258" v="1" actId="20577"/>
      <pc:docMkLst>
        <pc:docMk/>
      </pc:docMkLst>
      <pc:sldChg chg="modSp">
        <pc:chgData name="來賓使用者" userId="S::urn:spo:anon#b9e92eb4ffebba3b5cfd9d71edfc720cc8167fa187e89952d59bc832af1520b9::" providerId="AD" clId="Web-{B365B330-2A19-13B5-C343-14B51B6292FC}" dt="2022-11-15T19:37:22.258" v="1" actId="20577"/>
        <pc:sldMkLst>
          <pc:docMk/>
          <pc:sldMk cId="4218621334" sldId="266"/>
        </pc:sldMkLst>
        <pc:spChg chg="mod">
          <ac:chgData name="來賓使用者" userId="S::urn:spo:anon#b9e92eb4ffebba3b5cfd9d71edfc720cc8167fa187e89952d59bc832af1520b9::" providerId="AD" clId="Web-{B365B330-2A19-13B5-C343-14B51B6292FC}" dt="2022-11-15T19:37:22.258" v="1" actId="20577"/>
          <ac:spMkLst>
            <pc:docMk/>
            <pc:sldMk cId="4218621334" sldId="266"/>
            <ac:spMk id="3" creationId="{FE43906A-E26E-3D29-3733-A2FAFA58B84D}"/>
          </ac:spMkLst>
        </pc:spChg>
      </pc:sldChg>
    </pc:docChg>
  </pc:docChgLst>
  <pc:docChgLst>
    <pc:chgData name="Fan Xiu (STUD)" userId="S::01185286@pw.edu.pl::3fb52295-bf9a-4b74-bb27-76ccdbd6a6a0" providerId="AD" clId="Web-{0884FFC6-D1B7-4D22-9BCD-6037DC2EFCDB}"/>
    <pc:docChg chg="modSld">
      <pc:chgData name="Fan Xiu (STUD)" userId="S::01185286@pw.edu.pl::3fb52295-bf9a-4b74-bb27-76ccdbd6a6a0" providerId="AD" clId="Web-{0884FFC6-D1B7-4D22-9BCD-6037DC2EFCDB}" dt="2022-11-15T20:03:31.888" v="157" actId="20577"/>
      <pc:docMkLst>
        <pc:docMk/>
      </pc:docMkLst>
      <pc:sldChg chg="modSp">
        <pc:chgData name="Fan Xiu (STUD)" userId="S::01185286@pw.edu.pl::3fb52295-bf9a-4b74-bb27-76ccdbd6a6a0" providerId="AD" clId="Web-{0884FFC6-D1B7-4D22-9BCD-6037DC2EFCDB}" dt="2022-11-15T20:03:31.888" v="157" actId="20577"/>
        <pc:sldMkLst>
          <pc:docMk/>
          <pc:sldMk cId="3454833390" sldId="263"/>
        </pc:sldMkLst>
        <pc:spChg chg="mod">
          <ac:chgData name="Fan Xiu (STUD)" userId="S::01185286@pw.edu.pl::3fb52295-bf9a-4b74-bb27-76ccdbd6a6a0" providerId="AD" clId="Web-{0884FFC6-D1B7-4D22-9BCD-6037DC2EFCDB}" dt="2022-11-15T20:03:31.888" v="157" actId="20577"/>
          <ac:spMkLst>
            <pc:docMk/>
            <pc:sldMk cId="3454833390" sldId="263"/>
            <ac:spMk id="3" creationId="{C2A7E7B1-6A7F-97D4-9503-90804BAEB63C}"/>
          </ac:spMkLst>
        </pc:spChg>
      </pc:sldChg>
    </pc:docChg>
  </pc:docChgLst>
  <pc:docChgLst>
    <pc:chgData name="Chang Jiunkai (STUD)" userId="S::01185287@pw.edu.pl::a65dd7d4-69d5-4679-8a8b-1a36265a9ec3" providerId="AD" clId="Web-{7AE8FF58-41A9-6160-FF0F-FC3AC3602FB0}"/>
    <pc:docChg chg="addSld delSld modSld">
      <pc:chgData name="Chang Jiunkai (STUD)" userId="S::01185287@pw.edu.pl::a65dd7d4-69d5-4679-8a8b-1a36265a9ec3" providerId="AD" clId="Web-{7AE8FF58-41A9-6160-FF0F-FC3AC3602FB0}" dt="2022-11-15T20:25:12.447" v="105" actId="20577"/>
      <pc:docMkLst>
        <pc:docMk/>
      </pc:docMkLst>
      <pc:sldChg chg="modSp">
        <pc:chgData name="Chang Jiunkai (STUD)" userId="S::01185287@pw.edu.pl::a65dd7d4-69d5-4679-8a8b-1a36265a9ec3" providerId="AD" clId="Web-{7AE8FF58-41A9-6160-FF0F-FC3AC3602FB0}" dt="2022-11-15T20:25:12.447" v="105" actId="20577"/>
        <pc:sldMkLst>
          <pc:docMk/>
          <pc:sldMk cId="2976751502" sldId="257"/>
        </pc:sldMkLst>
        <pc:spChg chg="mod">
          <ac:chgData name="Chang Jiunkai (STUD)" userId="S::01185287@pw.edu.pl::a65dd7d4-69d5-4679-8a8b-1a36265a9ec3" providerId="AD" clId="Web-{7AE8FF58-41A9-6160-FF0F-FC3AC3602FB0}" dt="2022-11-15T20:25:12.447" v="105" actId="20577"/>
          <ac:spMkLst>
            <pc:docMk/>
            <pc:sldMk cId="2976751502" sldId="257"/>
            <ac:spMk id="3" creationId="{C2E31A11-6A37-5FAA-F9E6-D1B805293AB8}"/>
          </ac:spMkLst>
        </pc:spChg>
      </pc:sldChg>
      <pc:sldChg chg="modSp">
        <pc:chgData name="Chang Jiunkai (STUD)" userId="S::01185287@pw.edu.pl::a65dd7d4-69d5-4679-8a8b-1a36265a9ec3" providerId="AD" clId="Web-{7AE8FF58-41A9-6160-FF0F-FC3AC3602FB0}" dt="2022-11-15T20:15:07.572" v="91" actId="20577"/>
        <pc:sldMkLst>
          <pc:docMk/>
          <pc:sldMk cId="549875881" sldId="264"/>
        </pc:sldMkLst>
        <pc:spChg chg="mod">
          <ac:chgData name="Chang Jiunkai (STUD)" userId="S::01185287@pw.edu.pl::a65dd7d4-69d5-4679-8a8b-1a36265a9ec3" providerId="AD" clId="Web-{7AE8FF58-41A9-6160-FF0F-FC3AC3602FB0}" dt="2022-11-15T20:15:07.572" v="91" actId="20577"/>
          <ac:spMkLst>
            <pc:docMk/>
            <pc:sldMk cId="549875881" sldId="264"/>
            <ac:spMk id="3" creationId="{A24C138F-A637-6C0F-770D-AF1776E97BF6}"/>
          </ac:spMkLst>
        </pc:spChg>
      </pc:sldChg>
      <pc:sldChg chg="modSp">
        <pc:chgData name="Chang Jiunkai (STUD)" userId="S::01185287@pw.edu.pl::a65dd7d4-69d5-4679-8a8b-1a36265a9ec3" providerId="AD" clId="Web-{7AE8FF58-41A9-6160-FF0F-FC3AC3602FB0}" dt="2022-11-15T20:15:26.291" v="92" actId="1076"/>
        <pc:sldMkLst>
          <pc:docMk/>
          <pc:sldMk cId="2520768938" sldId="266"/>
        </pc:sldMkLst>
        <pc:spChg chg="mod">
          <ac:chgData name="Chang Jiunkai (STUD)" userId="S::01185287@pw.edu.pl::a65dd7d4-69d5-4679-8a8b-1a36265a9ec3" providerId="AD" clId="Web-{7AE8FF58-41A9-6160-FF0F-FC3AC3602FB0}" dt="2022-11-15T20:15:26.291" v="92" actId="1076"/>
          <ac:spMkLst>
            <pc:docMk/>
            <pc:sldMk cId="2520768938" sldId="266"/>
            <ac:spMk id="2" creationId="{9C919A78-B073-DE04-9FDC-88B55E0F54B3}"/>
          </ac:spMkLst>
        </pc:spChg>
      </pc:sldChg>
      <pc:sldChg chg="new del">
        <pc:chgData name="Chang Jiunkai (STUD)" userId="S::01185287@pw.edu.pl::a65dd7d4-69d5-4679-8a8b-1a36265a9ec3" providerId="AD" clId="Web-{7AE8FF58-41A9-6160-FF0F-FC3AC3602FB0}" dt="2022-11-15T19:47:03.512" v="1"/>
        <pc:sldMkLst>
          <pc:docMk/>
          <pc:sldMk cId="2716621488" sldId="266"/>
        </pc:sldMkLst>
      </pc:sldChg>
    </pc:docChg>
  </pc:docChgLst>
  <pc:docChgLst>
    <pc:chgData name="Ali Amir (STUD)" userId="S::01167739@pw.edu.pl::1fc210c8-7e94-469f-9253-78cb2650afa4" providerId="AD" clId="Web-{6742B655-045F-EC5E-2CDA-6BEDE9DAC43D}"/>
    <pc:docChg chg="addSld modSld">
      <pc:chgData name="Ali Amir (STUD)" userId="S::01167739@pw.edu.pl::1fc210c8-7e94-469f-9253-78cb2650afa4" providerId="AD" clId="Web-{6742B655-045F-EC5E-2CDA-6BEDE9DAC43D}" dt="2022-11-15T20:05:37.189" v="140" actId="20577"/>
      <pc:docMkLst>
        <pc:docMk/>
      </pc:docMkLst>
      <pc:sldChg chg="modSp">
        <pc:chgData name="Ali Amir (STUD)" userId="S::01167739@pw.edu.pl::1fc210c8-7e94-469f-9253-78cb2650afa4" providerId="AD" clId="Web-{6742B655-045F-EC5E-2CDA-6BEDE9DAC43D}" dt="2022-11-15T20:00:23.599" v="122" actId="20577"/>
        <pc:sldMkLst>
          <pc:docMk/>
          <pc:sldMk cId="2160882359" sldId="259"/>
        </pc:sldMkLst>
        <pc:spChg chg="mod">
          <ac:chgData name="Ali Amir (STUD)" userId="S::01167739@pw.edu.pl::1fc210c8-7e94-469f-9253-78cb2650afa4" providerId="AD" clId="Web-{6742B655-045F-EC5E-2CDA-6BEDE9DAC43D}" dt="2022-11-15T20:00:23.599" v="122" actId="20577"/>
          <ac:spMkLst>
            <pc:docMk/>
            <pc:sldMk cId="2160882359" sldId="259"/>
            <ac:spMk id="3" creationId="{D47A30F0-D976-79CC-3298-00FAB5113287}"/>
          </ac:spMkLst>
        </pc:spChg>
      </pc:sldChg>
      <pc:sldChg chg="modSp">
        <pc:chgData name="Ali Amir (STUD)" userId="S::01167739@pw.edu.pl::1fc210c8-7e94-469f-9253-78cb2650afa4" providerId="AD" clId="Web-{6742B655-045F-EC5E-2CDA-6BEDE9DAC43D}" dt="2022-11-15T20:00:39.741" v="123" actId="20577"/>
        <pc:sldMkLst>
          <pc:docMk/>
          <pc:sldMk cId="844159872" sldId="260"/>
        </pc:sldMkLst>
        <pc:spChg chg="mod">
          <ac:chgData name="Ali Amir (STUD)" userId="S::01167739@pw.edu.pl::1fc210c8-7e94-469f-9253-78cb2650afa4" providerId="AD" clId="Web-{6742B655-045F-EC5E-2CDA-6BEDE9DAC43D}" dt="2022-11-15T20:00:39.741" v="123" actId="20577"/>
          <ac:spMkLst>
            <pc:docMk/>
            <pc:sldMk cId="844159872" sldId="260"/>
            <ac:spMk id="2" creationId="{5C65FA00-4DA9-BB2D-FCFE-29ABC4F27345}"/>
          </ac:spMkLst>
        </pc:spChg>
      </pc:sldChg>
      <pc:sldChg chg="modSp">
        <pc:chgData name="Ali Amir (STUD)" userId="S::01167739@pw.edu.pl::1fc210c8-7e94-469f-9253-78cb2650afa4" providerId="AD" clId="Web-{6742B655-045F-EC5E-2CDA-6BEDE9DAC43D}" dt="2022-11-15T19:46:55.694" v="115" actId="20577"/>
        <pc:sldMkLst>
          <pc:docMk/>
          <pc:sldMk cId="3454833390" sldId="263"/>
        </pc:sldMkLst>
        <pc:spChg chg="mod">
          <ac:chgData name="Ali Amir (STUD)" userId="S::01167739@pw.edu.pl::1fc210c8-7e94-469f-9253-78cb2650afa4" providerId="AD" clId="Web-{6742B655-045F-EC5E-2CDA-6BEDE9DAC43D}" dt="2022-11-15T19:46:55.694" v="115" actId="20577"/>
          <ac:spMkLst>
            <pc:docMk/>
            <pc:sldMk cId="3454833390" sldId="263"/>
            <ac:spMk id="3" creationId="{C2A7E7B1-6A7F-97D4-9503-90804BAEB63C}"/>
          </ac:spMkLst>
        </pc:spChg>
      </pc:sldChg>
      <pc:sldChg chg="modSp new">
        <pc:chgData name="Ali Amir (STUD)" userId="S::01167739@pw.edu.pl::1fc210c8-7e94-469f-9253-78cb2650afa4" providerId="AD" clId="Web-{6742B655-045F-EC5E-2CDA-6BEDE9DAC43D}" dt="2022-11-15T19:40:55.962" v="73" actId="20577"/>
        <pc:sldMkLst>
          <pc:docMk/>
          <pc:sldMk cId="549875881" sldId="264"/>
        </pc:sldMkLst>
        <pc:spChg chg="mod">
          <ac:chgData name="Ali Amir (STUD)" userId="S::01167739@pw.edu.pl::1fc210c8-7e94-469f-9253-78cb2650afa4" providerId="AD" clId="Web-{6742B655-045F-EC5E-2CDA-6BEDE9DAC43D}" dt="2022-11-15T19:40:55.962" v="73" actId="20577"/>
          <ac:spMkLst>
            <pc:docMk/>
            <pc:sldMk cId="549875881" sldId="264"/>
            <ac:spMk id="2" creationId="{029EC8BA-14A8-3032-DB38-3EC94B5020A6}"/>
          </ac:spMkLst>
        </pc:spChg>
        <pc:spChg chg="mod">
          <ac:chgData name="Ali Amir (STUD)" userId="S::01167739@pw.edu.pl::1fc210c8-7e94-469f-9253-78cb2650afa4" providerId="AD" clId="Web-{6742B655-045F-EC5E-2CDA-6BEDE9DAC43D}" dt="2022-11-15T19:33:15.414" v="64" actId="20577"/>
          <ac:spMkLst>
            <pc:docMk/>
            <pc:sldMk cId="549875881" sldId="264"/>
            <ac:spMk id="3" creationId="{A24C138F-A637-6C0F-770D-AF1776E97BF6}"/>
          </ac:spMkLst>
        </pc:spChg>
      </pc:sldChg>
      <pc:sldChg chg="modSp">
        <pc:chgData name="Ali Amir (STUD)" userId="S::01167739@pw.edu.pl::1fc210c8-7e94-469f-9253-78cb2650afa4" providerId="AD" clId="Web-{6742B655-045F-EC5E-2CDA-6BEDE9DAC43D}" dt="2022-11-15T20:05:37.189" v="140" actId="20577"/>
        <pc:sldMkLst>
          <pc:docMk/>
          <pc:sldMk cId="2520768938" sldId="266"/>
        </pc:sldMkLst>
        <pc:spChg chg="mod">
          <ac:chgData name="Ali Amir (STUD)" userId="S::01167739@pw.edu.pl::1fc210c8-7e94-469f-9253-78cb2650afa4" providerId="AD" clId="Web-{6742B655-045F-EC5E-2CDA-6BEDE9DAC43D}" dt="2022-11-15T20:05:37.189" v="140" actId="20577"/>
          <ac:spMkLst>
            <pc:docMk/>
            <pc:sldMk cId="2520768938" sldId="266"/>
            <ac:spMk id="2" creationId="{9C919A78-B073-DE04-9FDC-88B55E0F54B3}"/>
          </ac:spMkLst>
        </pc:spChg>
        <pc:spChg chg="mod">
          <ac:chgData name="Ali Amir (STUD)" userId="S::01167739@pw.edu.pl::1fc210c8-7e94-469f-9253-78cb2650afa4" providerId="AD" clId="Web-{6742B655-045F-EC5E-2CDA-6BEDE9DAC43D}" dt="2022-11-15T20:05:14.329" v="137" actId="1076"/>
          <ac:spMkLst>
            <pc:docMk/>
            <pc:sldMk cId="2520768938" sldId="266"/>
            <ac:spMk id="3" creationId="{38DC0E3C-DC8E-5F07-1F97-CB4C8F404F42}"/>
          </ac:spMkLst>
        </pc:spChg>
      </pc:sldChg>
    </pc:docChg>
  </pc:docChgLst>
  <pc:docChgLst>
    <pc:chgData name="Serrano-Sánchez-Ocaña Javier (STUD)" userId="S::01182883@pw.edu.pl::773adebd-6a11-4e19-97ad-496ec062068e" providerId="AD" clId="Web-{C9A006CD-C271-4417-A39E-50680D3EF069}"/>
    <pc:docChg chg="addSld modSld">
      <pc:chgData name="Serrano-Sánchez-Ocaña Javier (STUD)" userId="S::01182883@pw.edu.pl::773adebd-6a11-4e19-97ad-496ec062068e" providerId="AD" clId="Web-{C9A006CD-C271-4417-A39E-50680D3EF069}" dt="2022-11-15T19:51:08.579" v="101" actId="20577"/>
      <pc:docMkLst>
        <pc:docMk/>
      </pc:docMkLst>
      <pc:sldChg chg="modSp">
        <pc:chgData name="Serrano-Sánchez-Ocaña Javier (STUD)" userId="S::01182883@pw.edu.pl::773adebd-6a11-4e19-97ad-496ec062068e" providerId="AD" clId="Web-{C9A006CD-C271-4417-A39E-50680D3EF069}" dt="2022-11-15T19:51:08.579" v="101" actId="20577"/>
        <pc:sldMkLst>
          <pc:docMk/>
          <pc:sldMk cId="3814663625" sldId="256"/>
        </pc:sldMkLst>
        <pc:spChg chg="mod">
          <ac:chgData name="Serrano-Sánchez-Ocaña Javier (STUD)" userId="S::01182883@pw.edu.pl::773adebd-6a11-4e19-97ad-496ec062068e" providerId="AD" clId="Web-{C9A006CD-C271-4417-A39E-50680D3EF069}" dt="2022-11-15T19:51:08.579" v="101" actId="20577"/>
          <ac:spMkLst>
            <pc:docMk/>
            <pc:sldMk cId="3814663625" sldId="256"/>
            <ac:spMk id="3" creationId="{D7D5FE0B-CCBD-C288-D5E7-B96A013D5EF3}"/>
          </ac:spMkLst>
        </pc:spChg>
      </pc:sldChg>
      <pc:sldChg chg="modSp new">
        <pc:chgData name="Serrano-Sánchez-Ocaña Javier (STUD)" userId="S::01182883@pw.edu.pl::773adebd-6a11-4e19-97ad-496ec062068e" providerId="AD" clId="Web-{C9A006CD-C271-4417-A39E-50680D3EF069}" dt="2022-11-15T19:49:57.264" v="86" actId="20577"/>
        <pc:sldMkLst>
          <pc:docMk/>
          <pc:sldMk cId="2520768938" sldId="266"/>
        </pc:sldMkLst>
        <pc:spChg chg="mod">
          <ac:chgData name="Serrano-Sánchez-Ocaña Javier (STUD)" userId="S::01182883@pw.edu.pl::773adebd-6a11-4e19-97ad-496ec062068e" providerId="AD" clId="Web-{C9A006CD-C271-4417-A39E-50680D3EF069}" dt="2022-11-15T19:48:03.947" v="29" actId="20577"/>
          <ac:spMkLst>
            <pc:docMk/>
            <pc:sldMk cId="2520768938" sldId="266"/>
            <ac:spMk id="2" creationId="{9C919A78-B073-DE04-9FDC-88B55E0F54B3}"/>
          </ac:spMkLst>
        </pc:spChg>
        <pc:spChg chg="mod">
          <ac:chgData name="Serrano-Sánchez-Ocaña Javier (STUD)" userId="S::01182883@pw.edu.pl::773adebd-6a11-4e19-97ad-496ec062068e" providerId="AD" clId="Web-{C9A006CD-C271-4417-A39E-50680D3EF069}" dt="2022-11-15T19:49:57.264" v="86" actId="20577"/>
          <ac:spMkLst>
            <pc:docMk/>
            <pc:sldMk cId="2520768938" sldId="266"/>
            <ac:spMk id="3" creationId="{38DC0E3C-DC8E-5F07-1F97-CB4C8F404F42}"/>
          </ac:spMkLst>
        </pc:spChg>
      </pc:sldChg>
    </pc:docChg>
  </pc:docChgLst>
  <pc:docChgLst>
    <pc:chgData name="Fan Xiu (STUD)" userId="S::01185286@pw.edu.pl::3fb52295-bf9a-4b74-bb27-76ccdbd6a6a0" providerId="AD" clId="Web-{123D35B8-001F-43A7-B770-5A94054762C9}"/>
    <pc:docChg chg="addSld delSld modSld sldOrd">
      <pc:chgData name="Fan Xiu (STUD)" userId="S::01185286@pw.edu.pl::3fb52295-bf9a-4b74-bb27-76ccdbd6a6a0" providerId="AD" clId="Web-{123D35B8-001F-43A7-B770-5A94054762C9}" dt="2022-11-15T19:44:01.821" v="76"/>
      <pc:docMkLst>
        <pc:docMk/>
      </pc:docMkLst>
      <pc:sldChg chg="ord">
        <pc:chgData name="Fan Xiu (STUD)" userId="S::01185286@pw.edu.pl::3fb52295-bf9a-4b74-bb27-76ccdbd6a6a0" providerId="AD" clId="Web-{123D35B8-001F-43A7-B770-5A94054762C9}" dt="2022-11-15T19:44:01.821" v="76"/>
        <pc:sldMkLst>
          <pc:docMk/>
          <pc:sldMk cId="2045939025" sldId="261"/>
        </pc:sldMkLst>
      </pc:sldChg>
      <pc:sldChg chg="modSp new del">
        <pc:chgData name="Fan Xiu (STUD)" userId="S::01185286@pw.edu.pl::3fb52295-bf9a-4b74-bb27-76ccdbd6a6a0" providerId="AD" clId="Web-{123D35B8-001F-43A7-B770-5A94054762C9}" dt="2022-11-15T19:39:45.502" v="75"/>
        <pc:sldMkLst>
          <pc:docMk/>
          <pc:sldMk cId="4218621334" sldId="266"/>
        </pc:sldMkLst>
        <pc:spChg chg="mod">
          <ac:chgData name="Fan Xiu (STUD)" userId="S::01185286@pw.edu.pl::3fb52295-bf9a-4b74-bb27-76ccdbd6a6a0" providerId="AD" clId="Web-{123D35B8-001F-43A7-B770-5A94054762C9}" dt="2022-11-15T19:33:33.337" v="11" actId="20577"/>
          <ac:spMkLst>
            <pc:docMk/>
            <pc:sldMk cId="4218621334" sldId="266"/>
            <ac:spMk id="2" creationId="{F2F39534-1719-A68F-E1FE-DECAB951EE66}"/>
          </ac:spMkLst>
        </pc:spChg>
        <pc:spChg chg="mod">
          <ac:chgData name="Fan Xiu (STUD)" userId="S::01185286@pw.edu.pl::3fb52295-bf9a-4b74-bb27-76ccdbd6a6a0" providerId="AD" clId="Web-{123D35B8-001F-43A7-B770-5A94054762C9}" dt="2022-11-15T19:37:59.062" v="74" actId="20577"/>
          <ac:spMkLst>
            <pc:docMk/>
            <pc:sldMk cId="4218621334" sldId="266"/>
            <ac:spMk id="3" creationId="{FE43906A-E26E-3D29-3733-A2FAFA58B84D}"/>
          </ac:spMkLst>
        </pc:spChg>
      </pc:sldChg>
    </pc:docChg>
  </pc:docChgLst>
  <pc:docChgLst>
    <pc:chgData name="Ali Amir (STUD)" userId="1fc210c8-7e94-469f-9253-78cb2650afa4" providerId="ADAL" clId="{28D0333F-E79A-4CC9-914D-6F6A715386D7}"/>
    <pc:docChg chg="custSel addSld modSld">
      <pc:chgData name="Ali Amir (STUD)" userId="1fc210c8-7e94-469f-9253-78cb2650afa4" providerId="ADAL" clId="{28D0333F-E79A-4CC9-914D-6F6A715386D7}" dt="2022-11-16T22:20:27.267" v="70"/>
      <pc:docMkLst>
        <pc:docMk/>
      </pc:docMkLst>
      <pc:sldChg chg="modSp mod">
        <pc:chgData name="Ali Amir (STUD)" userId="1fc210c8-7e94-469f-9253-78cb2650afa4" providerId="ADAL" clId="{28D0333F-E79A-4CC9-914D-6F6A715386D7}" dt="2022-11-16T22:20:11.975" v="64" actId="20577"/>
        <pc:sldMkLst>
          <pc:docMk/>
          <pc:sldMk cId="2976751502" sldId="257"/>
        </pc:sldMkLst>
        <pc:spChg chg="mod">
          <ac:chgData name="Ali Amir (STUD)" userId="1fc210c8-7e94-469f-9253-78cb2650afa4" providerId="ADAL" clId="{28D0333F-E79A-4CC9-914D-6F6A715386D7}" dt="2022-11-16T22:20:11.975" v="64" actId="20577"/>
          <ac:spMkLst>
            <pc:docMk/>
            <pc:sldMk cId="2976751502" sldId="257"/>
            <ac:spMk id="3" creationId="{C2E31A11-6A37-5FAA-F9E6-D1B805293AB8}"/>
          </ac:spMkLst>
        </pc:spChg>
      </pc:sldChg>
      <pc:sldChg chg="modSp mod">
        <pc:chgData name="Ali Amir (STUD)" userId="1fc210c8-7e94-469f-9253-78cb2650afa4" providerId="ADAL" clId="{28D0333F-E79A-4CC9-914D-6F6A715386D7}" dt="2022-11-16T22:01:25.981" v="60" actId="20577"/>
        <pc:sldMkLst>
          <pc:docMk/>
          <pc:sldMk cId="549875881" sldId="264"/>
        </pc:sldMkLst>
        <pc:spChg chg="mod">
          <ac:chgData name="Ali Amir (STUD)" userId="1fc210c8-7e94-469f-9253-78cb2650afa4" providerId="ADAL" clId="{28D0333F-E79A-4CC9-914D-6F6A715386D7}" dt="2022-11-16T22:01:25.981" v="60" actId="20577"/>
          <ac:spMkLst>
            <pc:docMk/>
            <pc:sldMk cId="549875881" sldId="264"/>
            <ac:spMk id="3" creationId="{A24C138F-A637-6C0F-770D-AF1776E97BF6}"/>
          </ac:spMkLst>
        </pc:spChg>
      </pc:sldChg>
      <pc:sldChg chg="delSp modSp mod">
        <pc:chgData name="Ali Amir (STUD)" userId="1fc210c8-7e94-469f-9253-78cb2650afa4" providerId="ADAL" clId="{28D0333F-E79A-4CC9-914D-6F6A715386D7}" dt="2022-11-16T10:43:59.673" v="1" actId="478"/>
        <pc:sldMkLst>
          <pc:docMk/>
          <pc:sldMk cId="144408266" sldId="267"/>
        </pc:sldMkLst>
        <pc:spChg chg="del mod">
          <ac:chgData name="Ali Amir (STUD)" userId="1fc210c8-7e94-469f-9253-78cb2650afa4" providerId="ADAL" clId="{28D0333F-E79A-4CC9-914D-6F6A715386D7}" dt="2022-11-16T10:43:59.673" v="1" actId="478"/>
          <ac:spMkLst>
            <pc:docMk/>
            <pc:sldMk cId="144408266" sldId="267"/>
            <ac:spMk id="3" creationId="{48433F21-1884-408D-86AD-9993A888503C}"/>
          </ac:spMkLst>
        </pc:spChg>
      </pc:sldChg>
      <pc:sldChg chg="modSp new mod">
        <pc:chgData name="Ali Amir (STUD)" userId="1fc210c8-7e94-469f-9253-78cb2650afa4" providerId="ADAL" clId="{28D0333F-E79A-4CC9-914D-6F6A715386D7}" dt="2022-11-16T22:20:27.267" v="70"/>
        <pc:sldMkLst>
          <pc:docMk/>
          <pc:sldMk cId="2967516782" sldId="268"/>
        </pc:sldMkLst>
        <pc:spChg chg="mod">
          <ac:chgData name="Ali Amir (STUD)" userId="1fc210c8-7e94-469f-9253-78cb2650afa4" providerId="ADAL" clId="{28D0333F-E79A-4CC9-914D-6F6A715386D7}" dt="2022-11-16T13:48:06.428" v="46" actId="20577"/>
          <ac:spMkLst>
            <pc:docMk/>
            <pc:sldMk cId="2967516782" sldId="268"/>
            <ac:spMk id="2" creationId="{180829AE-1560-1693-D075-475203C0DCE5}"/>
          </ac:spMkLst>
        </pc:spChg>
        <pc:spChg chg="mod">
          <ac:chgData name="Ali Amir (STUD)" userId="1fc210c8-7e94-469f-9253-78cb2650afa4" providerId="ADAL" clId="{28D0333F-E79A-4CC9-914D-6F6A715386D7}" dt="2022-11-16T22:20:27.267" v="70"/>
          <ac:spMkLst>
            <pc:docMk/>
            <pc:sldMk cId="2967516782" sldId="268"/>
            <ac:spMk id="3" creationId="{CD3ECFCB-F71B-DE04-6D9C-E84D60A3064B}"/>
          </ac:spMkLst>
        </pc:spChg>
      </pc:sldChg>
    </pc:docChg>
  </pc:docChgLst>
  <pc:docChgLst>
    <pc:chgData name="Affi Marcel (STUD)" userId="S::01164599@pw.edu.pl::237ced35-4a95-4c3b-926f-c9cae4747969" providerId="AD" clId="Web-{CD98B152-349A-428C-B11B-F3DFD220E230}"/>
    <pc:docChg chg="modSld">
      <pc:chgData name="Affi Marcel (STUD)" userId="S::01164599@pw.edu.pl::237ced35-4a95-4c3b-926f-c9cae4747969" providerId="AD" clId="Web-{CD98B152-349A-428C-B11B-F3DFD220E230}" dt="2022-11-16T19:52:21.247" v="2" actId="20577"/>
      <pc:docMkLst>
        <pc:docMk/>
      </pc:docMkLst>
      <pc:sldChg chg="modSp">
        <pc:chgData name="Affi Marcel (STUD)" userId="S::01164599@pw.edu.pl::237ced35-4a95-4c3b-926f-c9cae4747969" providerId="AD" clId="Web-{CD98B152-349A-428C-B11B-F3DFD220E230}" dt="2022-11-16T19:52:21.247" v="2" actId="20577"/>
        <pc:sldMkLst>
          <pc:docMk/>
          <pc:sldMk cId="2045939025" sldId="261"/>
        </pc:sldMkLst>
        <pc:spChg chg="mod">
          <ac:chgData name="Affi Marcel (STUD)" userId="S::01164599@pw.edu.pl::237ced35-4a95-4c3b-926f-c9cae4747969" providerId="AD" clId="Web-{CD98B152-349A-428C-B11B-F3DFD220E230}" dt="2022-11-16T19:52:21.247" v="2" actId="20577"/>
          <ac:spMkLst>
            <pc:docMk/>
            <pc:sldMk cId="2045939025" sldId="261"/>
            <ac:spMk id="3" creationId="{5BF3C8C1-16BF-331F-603B-328D36DF2F28}"/>
          </ac:spMkLst>
        </pc:spChg>
      </pc:sldChg>
    </pc:docChg>
  </pc:docChgLst>
  <pc:docChgLst>
    <pc:chgData name="Czupyt Jacek (STUD)" userId="80901d7f-433c-46b4-baac-05493c99a00c" providerId="ADAL" clId="{FED10F3B-ABE1-450B-B877-A52E38CE480C}"/>
    <pc:docChg chg="undo custSel addSld modSld sldOrd">
      <pc:chgData name="Czupyt Jacek (STUD)" userId="80901d7f-433c-46b4-baac-05493c99a00c" providerId="ADAL" clId="{FED10F3B-ABE1-450B-B877-A52E38CE480C}" dt="2022-11-16T19:44:43.386" v="1871"/>
      <pc:docMkLst>
        <pc:docMk/>
      </pc:docMkLst>
      <pc:sldChg chg="modSp mod">
        <pc:chgData name="Czupyt Jacek (STUD)" userId="80901d7f-433c-46b4-baac-05493c99a00c" providerId="ADAL" clId="{FED10F3B-ABE1-450B-B877-A52E38CE480C}" dt="2022-11-15T19:54:23.374" v="992" actId="113"/>
        <pc:sldMkLst>
          <pc:docMk/>
          <pc:sldMk cId="3814663625" sldId="256"/>
        </pc:sldMkLst>
        <pc:spChg chg="mod">
          <ac:chgData name="Czupyt Jacek (STUD)" userId="80901d7f-433c-46b4-baac-05493c99a00c" providerId="ADAL" clId="{FED10F3B-ABE1-450B-B877-A52E38CE480C}" dt="2022-11-15T19:54:23.374" v="992" actId="113"/>
          <ac:spMkLst>
            <pc:docMk/>
            <pc:sldMk cId="3814663625" sldId="256"/>
            <ac:spMk id="2" creationId="{82D0FEC5-77D6-C157-28C8-CC05EA8B08BE}"/>
          </ac:spMkLst>
        </pc:spChg>
        <pc:spChg chg="mod">
          <ac:chgData name="Czupyt Jacek (STUD)" userId="80901d7f-433c-46b4-baac-05493c99a00c" providerId="ADAL" clId="{FED10F3B-ABE1-450B-B877-A52E38CE480C}" dt="2022-11-15T19:53:51.108" v="986"/>
          <ac:spMkLst>
            <pc:docMk/>
            <pc:sldMk cId="3814663625" sldId="256"/>
            <ac:spMk id="3" creationId="{D7D5FE0B-CCBD-C288-D5E7-B96A013D5EF3}"/>
          </ac:spMkLst>
        </pc:spChg>
      </pc:sldChg>
      <pc:sldChg chg="modSp mod">
        <pc:chgData name="Czupyt Jacek (STUD)" userId="80901d7f-433c-46b4-baac-05493c99a00c" providerId="ADAL" clId="{FED10F3B-ABE1-450B-B877-A52E38CE480C}" dt="2022-11-15T19:56:57.608" v="1008" actId="403"/>
        <pc:sldMkLst>
          <pc:docMk/>
          <pc:sldMk cId="2976751502" sldId="257"/>
        </pc:sldMkLst>
        <pc:spChg chg="mod">
          <ac:chgData name="Czupyt Jacek (STUD)" userId="80901d7f-433c-46b4-baac-05493c99a00c" providerId="ADAL" clId="{FED10F3B-ABE1-450B-B877-A52E38CE480C}" dt="2022-11-15T19:56:43.401" v="1006" actId="790"/>
          <ac:spMkLst>
            <pc:docMk/>
            <pc:sldMk cId="2976751502" sldId="257"/>
            <ac:spMk id="2" creationId="{9DDF282E-79E8-21B3-3A49-D8A76F489BDA}"/>
          </ac:spMkLst>
        </pc:spChg>
        <pc:spChg chg="mod">
          <ac:chgData name="Czupyt Jacek (STUD)" userId="80901d7f-433c-46b4-baac-05493c99a00c" providerId="ADAL" clId="{FED10F3B-ABE1-450B-B877-A52E38CE480C}" dt="2022-11-15T19:56:57.608" v="1008" actId="403"/>
          <ac:spMkLst>
            <pc:docMk/>
            <pc:sldMk cId="2976751502" sldId="257"/>
            <ac:spMk id="3" creationId="{C2E31A11-6A37-5FAA-F9E6-D1B805293AB8}"/>
          </ac:spMkLst>
        </pc:spChg>
      </pc:sldChg>
      <pc:sldChg chg="modSp mod">
        <pc:chgData name="Czupyt Jacek (STUD)" userId="80901d7f-433c-46b4-baac-05493c99a00c" providerId="ADAL" clId="{FED10F3B-ABE1-450B-B877-A52E38CE480C}" dt="2022-11-15T19:57:37.129" v="1018" actId="20577"/>
        <pc:sldMkLst>
          <pc:docMk/>
          <pc:sldMk cId="2160882359" sldId="259"/>
        </pc:sldMkLst>
        <pc:spChg chg="mod">
          <ac:chgData name="Czupyt Jacek (STUD)" userId="80901d7f-433c-46b4-baac-05493c99a00c" providerId="ADAL" clId="{FED10F3B-ABE1-450B-B877-A52E38CE480C}" dt="2022-11-15T19:57:37.129" v="1018" actId="20577"/>
          <ac:spMkLst>
            <pc:docMk/>
            <pc:sldMk cId="2160882359" sldId="259"/>
            <ac:spMk id="2" creationId="{87998F8A-DD6C-F90E-882B-D919C6CFE413}"/>
          </ac:spMkLst>
        </pc:spChg>
        <pc:spChg chg="mod">
          <ac:chgData name="Czupyt Jacek (STUD)" userId="80901d7f-433c-46b4-baac-05493c99a00c" providerId="ADAL" clId="{FED10F3B-ABE1-450B-B877-A52E38CE480C}" dt="2022-11-15T19:57:21.167" v="1014" actId="790"/>
          <ac:spMkLst>
            <pc:docMk/>
            <pc:sldMk cId="2160882359" sldId="259"/>
            <ac:spMk id="3" creationId="{D47A30F0-D976-79CC-3298-00FAB5113287}"/>
          </ac:spMkLst>
        </pc:spChg>
      </pc:sldChg>
      <pc:sldChg chg="modSp mod">
        <pc:chgData name="Czupyt Jacek (STUD)" userId="80901d7f-433c-46b4-baac-05493c99a00c" providerId="ADAL" clId="{FED10F3B-ABE1-450B-B877-A52E38CE480C}" dt="2022-11-15T20:09:30.270" v="1345" actId="20577"/>
        <pc:sldMkLst>
          <pc:docMk/>
          <pc:sldMk cId="844159872" sldId="260"/>
        </pc:sldMkLst>
        <pc:spChg chg="mod">
          <ac:chgData name="Czupyt Jacek (STUD)" userId="80901d7f-433c-46b4-baac-05493c99a00c" providerId="ADAL" clId="{FED10F3B-ABE1-450B-B877-A52E38CE480C}" dt="2022-11-15T19:57:59.353" v="1034" actId="20577"/>
          <ac:spMkLst>
            <pc:docMk/>
            <pc:sldMk cId="844159872" sldId="260"/>
            <ac:spMk id="2" creationId="{5C65FA00-4DA9-BB2D-FCFE-29ABC4F27345}"/>
          </ac:spMkLst>
        </pc:spChg>
        <pc:spChg chg="mod">
          <ac:chgData name="Czupyt Jacek (STUD)" userId="80901d7f-433c-46b4-baac-05493c99a00c" providerId="ADAL" clId="{FED10F3B-ABE1-450B-B877-A52E38CE480C}" dt="2022-11-15T20:09:30.270" v="1345" actId="20577"/>
          <ac:spMkLst>
            <pc:docMk/>
            <pc:sldMk cId="844159872" sldId="260"/>
            <ac:spMk id="3" creationId="{8F9C81C4-EFF1-A9E6-C5DE-FFA29D55CEA4}"/>
          </ac:spMkLst>
        </pc:spChg>
      </pc:sldChg>
      <pc:sldChg chg="modSp mod">
        <pc:chgData name="Czupyt Jacek (STUD)" userId="80901d7f-433c-46b4-baac-05493c99a00c" providerId="ADAL" clId="{FED10F3B-ABE1-450B-B877-A52E38CE480C}" dt="2022-11-16T19:41:19.624" v="1860" actId="20577"/>
        <pc:sldMkLst>
          <pc:docMk/>
          <pc:sldMk cId="2045939025" sldId="261"/>
        </pc:sldMkLst>
        <pc:spChg chg="mod">
          <ac:chgData name="Czupyt Jacek (STUD)" userId="80901d7f-433c-46b4-baac-05493c99a00c" providerId="ADAL" clId="{FED10F3B-ABE1-450B-B877-A52E38CE480C}" dt="2022-11-15T20:28:47.553" v="1760" actId="790"/>
          <ac:spMkLst>
            <pc:docMk/>
            <pc:sldMk cId="2045939025" sldId="261"/>
            <ac:spMk id="2" creationId="{DC0B61A9-E330-E25D-7EEE-42911EB638B6}"/>
          </ac:spMkLst>
        </pc:spChg>
        <pc:spChg chg="mod">
          <ac:chgData name="Czupyt Jacek (STUD)" userId="80901d7f-433c-46b4-baac-05493c99a00c" providerId="ADAL" clId="{FED10F3B-ABE1-450B-B877-A52E38CE480C}" dt="2022-11-16T19:41:19.624" v="1860" actId="20577"/>
          <ac:spMkLst>
            <pc:docMk/>
            <pc:sldMk cId="2045939025" sldId="261"/>
            <ac:spMk id="3" creationId="{5BF3C8C1-16BF-331F-603B-328D36DF2F28}"/>
          </ac:spMkLst>
        </pc:spChg>
      </pc:sldChg>
      <pc:sldChg chg="modSp mod">
        <pc:chgData name="Czupyt Jacek (STUD)" userId="80901d7f-433c-46b4-baac-05493c99a00c" providerId="ADAL" clId="{FED10F3B-ABE1-450B-B877-A52E38CE480C}" dt="2022-11-15T20:23:51.048" v="1653" actId="20577"/>
        <pc:sldMkLst>
          <pc:docMk/>
          <pc:sldMk cId="1463545365" sldId="262"/>
        </pc:sldMkLst>
        <pc:spChg chg="mod">
          <ac:chgData name="Czupyt Jacek (STUD)" userId="80901d7f-433c-46b4-baac-05493c99a00c" providerId="ADAL" clId="{FED10F3B-ABE1-450B-B877-A52E38CE480C}" dt="2022-11-15T19:59:48.924" v="1110" actId="790"/>
          <ac:spMkLst>
            <pc:docMk/>
            <pc:sldMk cId="1463545365" sldId="262"/>
            <ac:spMk id="2" creationId="{3F3E0740-70CC-F096-60C5-F77F55B5853C}"/>
          </ac:spMkLst>
        </pc:spChg>
        <pc:spChg chg="mod">
          <ac:chgData name="Czupyt Jacek (STUD)" userId="80901d7f-433c-46b4-baac-05493c99a00c" providerId="ADAL" clId="{FED10F3B-ABE1-450B-B877-A52E38CE480C}" dt="2022-11-15T20:23:51.048" v="1653" actId="20577"/>
          <ac:spMkLst>
            <pc:docMk/>
            <pc:sldMk cId="1463545365" sldId="262"/>
            <ac:spMk id="3" creationId="{107C1EBC-B4CD-951E-3CCA-B738BBBE2306}"/>
          </ac:spMkLst>
        </pc:spChg>
      </pc:sldChg>
      <pc:sldChg chg="modSp mod">
        <pc:chgData name="Czupyt Jacek (STUD)" userId="80901d7f-433c-46b4-baac-05493c99a00c" providerId="ADAL" clId="{FED10F3B-ABE1-450B-B877-A52E38CE480C}" dt="2022-11-15T20:00:56.063" v="1136" actId="20577"/>
        <pc:sldMkLst>
          <pc:docMk/>
          <pc:sldMk cId="3454833390" sldId="263"/>
        </pc:sldMkLst>
        <pc:spChg chg="mod">
          <ac:chgData name="Czupyt Jacek (STUD)" userId="80901d7f-433c-46b4-baac-05493c99a00c" providerId="ADAL" clId="{FED10F3B-ABE1-450B-B877-A52E38CE480C}" dt="2022-11-15T20:00:56.063" v="1136" actId="20577"/>
          <ac:spMkLst>
            <pc:docMk/>
            <pc:sldMk cId="3454833390" sldId="263"/>
            <ac:spMk id="2" creationId="{E29BB0DA-CBD8-2170-B1B2-9D132F01A6B6}"/>
          </ac:spMkLst>
        </pc:spChg>
        <pc:spChg chg="mod">
          <ac:chgData name="Czupyt Jacek (STUD)" userId="80901d7f-433c-46b4-baac-05493c99a00c" providerId="ADAL" clId="{FED10F3B-ABE1-450B-B877-A52E38CE480C}" dt="2022-11-15T20:00:43.999" v="1134" actId="790"/>
          <ac:spMkLst>
            <pc:docMk/>
            <pc:sldMk cId="3454833390" sldId="263"/>
            <ac:spMk id="3" creationId="{C2A7E7B1-6A7F-97D4-9503-90804BAEB63C}"/>
          </ac:spMkLst>
        </pc:spChg>
      </pc:sldChg>
      <pc:sldChg chg="modSp mod">
        <pc:chgData name="Czupyt Jacek (STUD)" userId="80901d7f-433c-46b4-baac-05493c99a00c" providerId="ADAL" clId="{FED10F3B-ABE1-450B-B877-A52E38CE480C}" dt="2022-11-16T19:44:43.386" v="1871"/>
        <pc:sldMkLst>
          <pc:docMk/>
          <pc:sldMk cId="549875881" sldId="264"/>
        </pc:sldMkLst>
        <pc:spChg chg="mod">
          <ac:chgData name="Czupyt Jacek (STUD)" userId="80901d7f-433c-46b4-baac-05493c99a00c" providerId="ADAL" clId="{FED10F3B-ABE1-450B-B877-A52E38CE480C}" dt="2022-11-15T19:56:34.332" v="1005" actId="113"/>
          <ac:spMkLst>
            <pc:docMk/>
            <pc:sldMk cId="549875881" sldId="264"/>
            <ac:spMk id="2" creationId="{029EC8BA-14A8-3032-DB38-3EC94B5020A6}"/>
          </ac:spMkLst>
        </pc:spChg>
        <pc:spChg chg="mod">
          <ac:chgData name="Czupyt Jacek (STUD)" userId="80901d7f-433c-46b4-baac-05493c99a00c" providerId="ADAL" clId="{FED10F3B-ABE1-450B-B877-A52E38CE480C}" dt="2022-11-16T19:44:43.386" v="1871"/>
          <ac:spMkLst>
            <pc:docMk/>
            <pc:sldMk cId="549875881" sldId="264"/>
            <ac:spMk id="3" creationId="{A24C138F-A637-6C0F-770D-AF1776E97BF6}"/>
          </ac:spMkLst>
        </pc:spChg>
      </pc:sldChg>
      <pc:sldChg chg="addSp delSp modSp new mod ord">
        <pc:chgData name="Czupyt Jacek (STUD)" userId="80901d7f-433c-46b4-baac-05493c99a00c" providerId="ADAL" clId="{FED10F3B-ABE1-450B-B877-A52E38CE480C}" dt="2022-11-16T19:41:32.866" v="1862"/>
        <pc:sldMkLst>
          <pc:docMk/>
          <pc:sldMk cId="3385266663" sldId="265"/>
        </pc:sldMkLst>
        <pc:spChg chg="mod">
          <ac:chgData name="Czupyt Jacek (STUD)" userId="80901d7f-433c-46b4-baac-05493c99a00c" providerId="ADAL" clId="{FED10F3B-ABE1-450B-B877-A52E38CE480C}" dt="2022-11-15T20:01:07.847" v="1140" actId="790"/>
          <ac:spMkLst>
            <pc:docMk/>
            <pc:sldMk cId="3385266663" sldId="265"/>
            <ac:spMk id="2" creationId="{1CAE6C4A-4424-4BEF-A524-9CCF35E97A3E}"/>
          </ac:spMkLst>
        </pc:spChg>
        <pc:spChg chg="del mod">
          <ac:chgData name="Czupyt Jacek (STUD)" userId="80901d7f-433c-46b4-baac-05493c99a00c" providerId="ADAL" clId="{FED10F3B-ABE1-450B-B877-A52E38CE480C}" dt="2022-11-15T20:25:12.060" v="1670" actId="478"/>
          <ac:spMkLst>
            <pc:docMk/>
            <pc:sldMk cId="3385266663" sldId="265"/>
            <ac:spMk id="3" creationId="{9E25276E-792C-4FA9-8F4C-5832FD2AED77}"/>
          </ac:spMkLst>
        </pc:spChg>
        <pc:spChg chg="add mod">
          <ac:chgData name="Czupyt Jacek (STUD)" userId="80901d7f-433c-46b4-baac-05493c99a00c" providerId="ADAL" clId="{FED10F3B-ABE1-450B-B877-A52E38CE480C}" dt="2022-11-15T20:25:49.960" v="1680" actId="255"/>
          <ac:spMkLst>
            <pc:docMk/>
            <pc:sldMk cId="3385266663" sldId="265"/>
            <ac:spMk id="4" creationId="{52106CBD-779B-4357-A7E9-74924B692F5E}"/>
          </ac:spMkLst>
        </pc:spChg>
        <pc:spChg chg="add del mod">
          <ac:chgData name="Czupyt Jacek (STUD)" userId="80901d7f-433c-46b4-baac-05493c99a00c" providerId="ADAL" clId="{FED10F3B-ABE1-450B-B877-A52E38CE480C}" dt="2022-11-15T20:25:23.215" v="1671" actId="478"/>
          <ac:spMkLst>
            <pc:docMk/>
            <pc:sldMk cId="3385266663" sldId="265"/>
            <ac:spMk id="6" creationId="{2F7B3BB4-DAA9-416B-976B-E05DB5C87BD6}"/>
          </ac:spMkLst>
        </pc:spChg>
      </pc:sldChg>
      <pc:sldChg chg="addSp delSp modSp mod">
        <pc:chgData name="Czupyt Jacek (STUD)" userId="80901d7f-433c-46b4-baac-05493c99a00c" providerId="ADAL" clId="{FED10F3B-ABE1-450B-B877-A52E38CE480C}" dt="2022-11-15T20:28:36.811" v="1759" actId="20577"/>
        <pc:sldMkLst>
          <pc:docMk/>
          <pc:sldMk cId="2520768938" sldId="266"/>
        </pc:sldMkLst>
        <pc:spChg chg="add del mod">
          <ac:chgData name="Czupyt Jacek (STUD)" userId="80901d7f-433c-46b4-baac-05493c99a00c" providerId="ADAL" clId="{FED10F3B-ABE1-450B-B877-A52E38CE480C}" dt="2022-11-15T20:24:13.844" v="1654" actId="478"/>
          <ac:spMkLst>
            <pc:docMk/>
            <pc:sldMk cId="2520768938" sldId="266"/>
            <ac:spMk id="2" creationId="{9C919A78-B073-DE04-9FDC-88B55E0F54B3}"/>
          </ac:spMkLst>
        </pc:spChg>
        <pc:spChg chg="del mod">
          <ac:chgData name="Czupyt Jacek (STUD)" userId="80901d7f-433c-46b4-baac-05493c99a00c" providerId="ADAL" clId="{FED10F3B-ABE1-450B-B877-A52E38CE480C}" dt="2022-11-15T20:26:42.523" v="1682" actId="478"/>
          <ac:spMkLst>
            <pc:docMk/>
            <pc:sldMk cId="2520768938" sldId="266"/>
            <ac:spMk id="3" creationId="{38DC0E3C-DC8E-5F07-1F97-CB4C8F404F42}"/>
          </ac:spMkLst>
        </pc:spChg>
        <pc:spChg chg="add del mod">
          <ac:chgData name="Czupyt Jacek (STUD)" userId="80901d7f-433c-46b4-baac-05493c99a00c" providerId="ADAL" clId="{FED10F3B-ABE1-450B-B877-A52E38CE480C}" dt="2022-11-15T20:01:44.783" v="1150"/>
          <ac:spMkLst>
            <pc:docMk/>
            <pc:sldMk cId="2520768938" sldId="266"/>
            <ac:spMk id="4" creationId="{8625657E-0A82-4740-9E37-99879CFBD198}"/>
          </ac:spMkLst>
        </pc:spChg>
        <pc:spChg chg="add del mod">
          <ac:chgData name="Czupyt Jacek (STUD)" userId="80901d7f-433c-46b4-baac-05493c99a00c" providerId="ADAL" clId="{FED10F3B-ABE1-450B-B877-A52E38CE480C}" dt="2022-11-15T20:01:34.564" v="1145" actId="478"/>
          <ac:spMkLst>
            <pc:docMk/>
            <pc:sldMk cId="2520768938" sldId="266"/>
            <ac:spMk id="6" creationId="{F1F12A2A-8CF8-4B09-BF63-8763AD30B234}"/>
          </ac:spMkLst>
        </pc:spChg>
        <pc:spChg chg="add del mod">
          <ac:chgData name="Czupyt Jacek (STUD)" userId="80901d7f-433c-46b4-baac-05493c99a00c" providerId="ADAL" clId="{FED10F3B-ABE1-450B-B877-A52E38CE480C}" dt="2022-11-15T20:01:44.412" v="1148" actId="478"/>
          <ac:spMkLst>
            <pc:docMk/>
            <pc:sldMk cId="2520768938" sldId="266"/>
            <ac:spMk id="8" creationId="{B8CE41F8-B37C-4CB6-BF13-9F2304AB9504}"/>
          </ac:spMkLst>
        </pc:spChg>
        <pc:spChg chg="add del mod">
          <ac:chgData name="Czupyt Jacek (STUD)" userId="80901d7f-433c-46b4-baac-05493c99a00c" providerId="ADAL" clId="{FED10F3B-ABE1-450B-B877-A52E38CE480C}" dt="2022-11-15T20:24:20.569" v="1655" actId="478"/>
          <ac:spMkLst>
            <pc:docMk/>
            <pc:sldMk cId="2520768938" sldId="266"/>
            <ac:spMk id="10" creationId="{8729D7A1-9B93-4DFD-A07E-2C0CF2A100D0}"/>
          </ac:spMkLst>
        </pc:spChg>
        <pc:spChg chg="add mod">
          <ac:chgData name="Czupyt Jacek (STUD)" userId="80901d7f-433c-46b4-baac-05493c99a00c" providerId="ADAL" clId="{FED10F3B-ABE1-450B-B877-A52E38CE480C}" dt="2022-11-15T20:24:26.543" v="1665" actId="20577"/>
          <ac:spMkLst>
            <pc:docMk/>
            <pc:sldMk cId="2520768938" sldId="266"/>
            <ac:spMk id="11" creationId="{40FBC994-E53F-4F44-A29B-C888C248EBD3}"/>
          </ac:spMkLst>
        </pc:spChg>
        <pc:spChg chg="add mod">
          <ac:chgData name="Czupyt Jacek (STUD)" userId="80901d7f-433c-46b4-baac-05493c99a00c" providerId="ADAL" clId="{FED10F3B-ABE1-450B-B877-A52E38CE480C}" dt="2022-11-15T20:28:36.811" v="1759" actId="20577"/>
          <ac:spMkLst>
            <pc:docMk/>
            <pc:sldMk cId="2520768938" sldId="266"/>
            <ac:spMk id="13" creationId="{92698B2A-4DD7-4327-9ADF-AD95D03C6F40}"/>
          </ac:spMkLst>
        </pc:spChg>
      </pc:sldChg>
      <pc:sldChg chg="modSp new mod">
        <pc:chgData name="Czupyt Jacek (STUD)" userId="80901d7f-433c-46b4-baac-05493c99a00c" providerId="ADAL" clId="{FED10F3B-ABE1-450B-B877-A52E38CE480C}" dt="2022-11-15T20:29:45.051" v="1826" actId="20577"/>
        <pc:sldMkLst>
          <pc:docMk/>
          <pc:sldMk cId="144408266" sldId="267"/>
        </pc:sldMkLst>
        <pc:spChg chg="mod">
          <ac:chgData name="Czupyt Jacek (STUD)" userId="80901d7f-433c-46b4-baac-05493c99a00c" providerId="ADAL" clId="{FED10F3B-ABE1-450B-B877-A52E38CE480C}" dt="2022-11-15T20:29:45.051" v="1826" actId="20577"/>
          <ac:spMkLst>
            <pc:docMk/>
            <pc:sldMk cId="144408266" sldId="267"/>
            <ac:spMk id="2" creationId="{9EFA8F8A-BF11-4705-881F-1E147D93BE49}"/>
          </ac:spMkLst>
        </pc:spChg>
      </pc:sldChg>
    </pc:docChg>
  </pc:docChgLst>
  <pc:docChgLst>
    <pc:chgData name="Affi Marcel (STUD)" userId="S::01164599@pw.edu.pl::237ced35-4a95-4c3b-926f-c9cae4747969" providerId="AD" clId="Web-{14E199B9-9829-48B3-93C7-57BC6B34CF3E}"/>
    <pc:docChg chg="modSld">
      <pc:chgData name="Affi Marcel (STUD)" userId="S::01164599@pw.edu.pl::237ced35-4a95-4c3b-926f-c9cae4747969" providerId="AD" clId="Web-{14E199B9-9829-48B3-93C7-57BC6B34CF3E}" dt="2022-11-15T19:55:06.755" v="670" actId="20577"/>
      <pc:docMkLst>
        <pc:docMk/>
      </pc:docMkLst>
      <pc:sldChg chg="modSp">
        <pc:chgData name="Affi Marcel (STUD)" userId="S::01164599@pw.edu.pl::237ced35-4a95-4c3b-926f-c9cae4747969" providerId="AD" clId="Web-{14E199B9-9829-48B3-93C7-57BC6B34CF3E}" dt="2022-11-15T19:28:48.784" v="4" actId="20577"/>
        <pc:sldMkLst>
          <pc:docMk/>
          <pc:sldMk cId="2976751502" sldId="257"/>
        </pc:sldMkLst>
        <pc:spChg chg="mod">
          <ac:chgData name="Affi Marcel (STUD)" userId="S::01164599@pw.edu.pl::237ced35-4a95-4c3b-926f-c9cae4747969" providerId="AD" clId="Web-{14E199B9-9829-48B3-93C7-57BC6B34CF3E}" dt="2022-11-15T19:28:48.784" v="4" actId="20577"/>
          <ac:spMkLst>
            <pc:docMk/>
            <pc:sldMk cId="2976751502" sldId="257"/>
            <ac:spMk id="3" creationId="{C2E31A11-6A37-5FAA-F9E6-D1B805293AB8}"/>
          </ac:spMkLst>
        </pc:spChg>
      </pc:sldChg>
      <pc:sldChg chg="modSp">
        <pc:chgData name="Affi Marcel (STUD)" userId="S::01164599@pw.edu.pl::237ced35-4a95-4c3b-926f-c9cae4747969" providerId="AD" clId="Web-{14E199B9-9829-48B3-93C7-57BC6B34CF3E}" dt="2022-11-15T19:55:06.755" v="670" actId="20577"/>
        <pc:sldMkLst>
          <pc:docMk/>
          <pc:sldMk cId="2045939025" sldId="261"/>
        </pc:sldMkLst>
        <pc:spChg chg="mod">
          <ac:chgData name="Affi Marcel (STUD)" userId="S::01164599@pw.edu.pl::237ced35-4a95-4c3b-926f-c9cae4747969" providerId="AD" clId="Web-{14E199B9-9829-48B3-93C7-57BC6B34CF3E}" dt="2022-11-15T19:55:06.755" v="670" actId="20577"/>
          <ac:spMkLst>
            <pc:docMk/>
            <pc:sldMk cId="2045939025" sldId="261"/>
            <ac:spMk id="3" creationId="{5BF3C8C1-16BF-331F-603B-328D36DF2F28}"/>
          </ac:spMkLst>
        </pc:spChg>
      </pc:sldChg>
    </pc:docChg>
  </pc:docChgLst>
  <pc:docChgLst>
    <pc:chgData name="Fan Xiu (STUD)" userId="S::01185286@pw.edu.pl::3fb52295-bf9a-4b74-bb27-76ccdbd6a6a0" providerId="AD" clId="Web-{9F9950E6-F544-4405-AF0B-19D4F6AF2819}"/>
    <pc:docChg chg="modSld">
      <pc:chgData name="Fan Xiu (STUD)" userId="S::01185286@pw.edu.pl::3fb52295-bf9a-4b74-bb27-76ccdbd6a6a0" providerId="AD" clId="Web-{9F9950E6-F544-4405-AF0B-19D4F6AF2819}" dt="2022-11-15T20:30:55.731" v="258" actId="20577"/>
      <pc:docMkLst>
        <pc:docMk/>
      </pc:docMkLst>
      <pc:sldChg chg="modSp">
        <pc:chgData name="Fan Xiu (STUD)" userId="S::01185286@pw.edu.pl::3fb52295-bf9a-4b74-bb27-76ccdbd6a6a0" providerId="AD" clId="Web-{9F9950E6-F544-4405-AF0B-19D4F6AF2819}" dt="2022-11-15T20:30:55.731" v="258" actId="20577"/>
        <pc:sldMkLst>
          <pc:docMk/>
          <pc:sldMk cId="3454833390" sldId="263"/>
        </pc:sldMkLst>
        <pc:spChg chg="mod">
          <ac:chgData name="Fan Xiu (STUD)" userId="S::01185286@pw.edu.pl::3fb52295-bf9a-4b74-bb27-76ccdbd6a6a0" providerId="AD" clId="Web-{9F9950E6-F544-4405-AF0B-19D4F6AF2819}" dt="2022-11-15T20:30:55.731" v="258" actId="20577"/>
          <ac:spMkLst>
            <pc:docMk/>
            <pc:sldMk cId="3454833390" sldId="263"/>
            <ac:spMk id="3" creationId="{C2A7E7B1-6A7F-97D4-9503-90804BAEB6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FB77-13CA-40C3-8D45-F548D800F75C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11D-2ABF-4621-96EA-54E89EDA4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1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FB77-13CA-40C3-8D45-F548D800F75C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11D-2ABF-4621-96EA-54E89EDA4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72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FB77-13CA-40C3-8D45-F548D800F75C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11D-2ABF-4621-96EA-54E89EDA4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807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FB77-13CA-40C3-8D45-F548D800F75C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11D-2ABF-4621-96EA-54E89EDA40E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7384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FB77-13CA-40C3-8D45-F548D800F75C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11D-2ABF-4621-96EA-54E89EDA4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755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FB77-13CA-40C3-8D45-F548D800F75C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11D-2ABF-4621-96EA-54E89EDA4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99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FB77-13CA-40C3-8D45-F548D800F75C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11D-2ABF-4621-96EA-54E89EDA4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80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FB77-13CA-40C3-8D45-F548D800F75C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11D-2ABF-4621-96EA-54E89EDA4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731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FB77-13CA-40C3-8D45-F548D800F75C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11D-2ABF-4621-96EA-54E89EDA4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9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FB77-13CA-40C3-8D45-F548D800F75C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11D-2ABF-4621-96EA-54E89EDA4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0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FB77-13CA-40C3-8D45-F548D800F75C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11D-2ABF-4621-96EA-54E89EDA4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07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FB77-13CA-40C3-8D45-F548D800F75C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11D-2ABF-4621-96EA-54E89EDA4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28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FB77-13CA-40C3-8D45-F548D800F75C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11D-2ABF-4621-96EA-54E89EDA4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96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FB77-13CA-40C3-8D45-F548D800F75C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11D-2ABF-4621-96EA-54E89EDA4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92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FB77-13CA-40C3-8D45-F548D800F75C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11D-2ABF-4621-96EA-54E89EDA4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96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FB77-13CA-40C3-8D45-F548D800F75C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11D-2ABF-4621-96EA-54E89EDA4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2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FB77-13CA-40C3-8D45-F548D800F75C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11D-2ABF-4621-96EA-54E89EDA4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78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36FB77-13CA-40C3-8D45-F548D800F75C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311D-2ABF-4621-96EA-54E89EDA4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754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ppia.com/kfc-careers-28614/revenue/" TargetMode="External"/><Relationship Id="rId2" Type="http://schemas.openxmlformats.org/officeDocument/2006/relationships/hyperlink" Target="https://en.wikipedia.org/wiki/KF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0FEC5-77D6-C157-28C8-CC05EA8B0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21500" b="1"/>
              <a:t>KFC</a:t>
            </a:r>
            <a:endParaRPr lang="en-GB" sz="21500" b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D5FE0B-CCBD-C288-D5E7-B96A013D5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Javier Serrano Sánchez-Ocaña, JIUNKAI CHANG, HSIUWEI FAN, Amir Ali, Jacek Czupyt, Marcel Affi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66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B61A9-E330-E25D-7EEE-42911EB6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Risks</a:t>
            </a:r>
            <a:r>
              <a:rPr lang="es-ES" sz="5400"/>
              <a:t>:</a:t>
            </a:r>
            <a:endParaRPr lang="en-GB" sz="54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F3C8C1-16BF-331F-603B-328D36DF2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 sz="2600"/>
              <a:t>Lowering too much the prices could result in having a very poor profit and at the end do not be able to afford all the bills (establishment, salaries, </a:t>
            </a:r>
            <a:r>
              <a:rPr lang="en-GB" sz="2600" err="1"/>
              <a:t>ect.</a:t>
            </a:r>
            <a:r>
              <a:rPr lang="en-GB" sz="2600"/>
              <a:t>)</a:t>
            </a:r>
            <a:endParaRPr lang="en-GB" sz="2600">
              <a:ea typeface="Calibri"/>
              <a:cs typeface="Calibri"/>
            </a:endParaRPr>
          </a:p>
          <a:p>
            <a:r>
              <a:rPr lang="en-GB" sz="2600">
                <a:ea typeface="Calibri"/>
                <a:cs typeface="Calibri"/>
              </a:rPr>
              <a:t>Buying ingredients from cheap producers to maintain a competitive prices could come at the cost of lowering the quality of the food</a:t>
            </a:r>
          </a:p>
          <a:p>
            <a:r>
              <a:rPr lang="en-GB" sz="2600">
                <a:ea typeface="Calibri"/>
                <a:cs typeface="Calibri"/>
              </a:rPr>
              <a:t>Offering low wages for employees may demoralize them and could result in bad customer experience and migration of the work force to alternative competitors</a:t>
            </a:r>
          </a:p>
          <a:p>
            <a:r>
              <a:rPr lang="en-GB" sz="2600">
                <a:ea typeface="Calibri"/>
                <a:cs typeface="Calibri"/>
              </a:rPr>
              <a:t>Choosing a location with potential low population density/</a:t>
            </a:r>
            <a:r>
              <a:rPr lang="en-GB" sz="2600">
                <a:ea typeface="+mn-lt"/>
                <a:cs typeface="+mn-lt"/>
              </a:rPr>
              <a:t>purchasing power</a:t>
            </a:r>
            <a:r>
              <a:rPr lang="en-GB" sz="2600">
                <a:ea typeface="Calibri"/>
                <a:cs typeface="Calibri"/>
              </a:rPr>
              <a:t> in the future may result in financial loss (non-stable economy, political conflicts, </a:t>
            </a:r>
            <a:r>
              <a:rPr lang="en-GB" sz="2600" err="1">
                <a:ea typeface="Calibri"/>
                <a:cs typeface="Calibri"/>
              </a:rPr>
              <a:t>ect</a:t>
            </a:r>
            <a:r>
              <a:rPr lang="en-GB" sz="2600">
                <a:ea typeface="Calibri"/>
                <a:cs typeface="Calibri"/>
              </a:rPr>
              <a:t>)</a:t>
            </a:r>
          </a:p>
          <a:p>
            <a:r>
              <a:rPr lang="en-GB" sz="2600">
                <a:ea typeface="Calibri"/>
                <a:cs typeface="Calibri"/>
              </a:rPr>
              <a:t>Lack of monitoring or enforcement of hygiene standards in the kitchen may ruin the reputation of the company (gloves, hair cover, </a:t>
            </a:r>
            <a:r>
              <a:rPr lang="en-GB" sz="2600" err="1">
                <a:ea typeface="Calibri"/>
                <a:cs typeface="Calibri"/>
              </a:rPr>
              <a:t>ect</a:t>
            </a:r>
            <a:r>
              <a:rPr lang="en-GB" sz="2600">
                <a:ea typeface="Calibri"/>
                <a:cs typeface="Calibri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04593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29AE-1560-1693-D075-475203C0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ECFCB-F71B-DE04-6D9C-E84D60A30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[1] KFC. (2022, November 10). In </a:t>
            </a:r>
            <a:r>
              <a:rPr lang="en-US" i="1" dirty="0"/>
              <a:t>Wikipedia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https://en.wikipedia.org/wiki/KFC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>
                <a:hlinkClick r:id="rId3"/>
              </a:rPr>
              <a:t>https://www.zippia.com/kfc-careers-28614/revenue/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https://vfcfoods.com/where-does-kfc-chicken-come-from/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1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8F8A-BF11-4705-881F-1E147D93B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 for listening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C8BA-14A8-3032-DB38-3EC94B50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>
                <a:cs typeface="Calibri Ligh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138F-A637-6C0F-770D-AF1776E9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Kentucky Fried Chicken</a:t>
            </a:r>
          </a:p>
          <a:p>
            <a:r>
              <a:rPr lang="en-US" sz="2400" dirty="0">
                <a:cs typeface="Calibri"/>
              </a:rPr>
              <a:t>Fast Food Restaurant</a:t>
            </a:r>
          </a:p>
          <a:p>
            <a:r>
              <a:rPr lang="en-US" sz="2400" dirty="0">
                <a:ea typeface="+mn-lt"/>
                <a:cs typeface="+mn-lt"/>
              </a:rPr>
              <a:t>Specializes in Fried Chicken</a:t>
            </a:r>
          </a:p>
          <a:p>
            <a:r>
              <a:rPr lang="en-US" sz="2400" dirty="0">
                <a:ea typeface="+mn-lt"/>
                <a:cs typeface="+mn-lt"/>
              </a:rPr>
              <a:t>World's second-largest restaurant chain after McDonald's</a:t>
            </a:r>
          </a:p>
          <a:p>
            <a:r>
              <a:rPr lang="en-US" sz="2400" dirty="0">
                <a:ea typeface="+mn-lt"/>
                <a:cs typeface="+mn-lt"/>
              </a:rPr>
              <a:t>Locations Globally in more than 150 countries [1]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cs typeface="Calibri"/>
              </a:rPr>
              <a:t>Average annual sales turnover in the last five years is over $25 billion [2]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87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282E-79E8-21B3-3A49-D8A76F48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/>
              <a:t>Strategy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E31A11-6A37-5FAA-F9E6-D1B80529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/>
              <a:t>Very good advertisements over the world</a:t>
            </a:r>
          </a:p>
          <a:p>
            <a:r>
              <a:rPr lang="en-GB" sz="2400" dirty="0"/>
              <a:t>Good quality of ingredients </a:t>
            </a:r>
            <a:r>
              <a:rPr lang="en-GB" sz="2400" dirty="0">
                <a:ea typeface="+mj-lt"/>
                <a:cs typeface="+mj-lt"/>
              </a:rPr>
              <a:t>from local farmers [3]</a:t>
            </a:r>
          </a:p>
          <a:p>
            <a:r>
              <a:rPr lang="en-GB" sz="2400" dirty="0"/>
              <a:t>Cheaper price than the competitors (Burger King)</a:t>
            </a:r>
          </a:p>
          <a:p>
            <a:r>
              <a:rPr lang="en-GB" sz="2400" dirty="0"/>
              <a:t>Very quick service</a:t>
            </a:r>
          </a:p>
          <a:p>
            <a:r>
              <a:rPr lang="en-GB" sz="2400" dirty="0"/>
              <a:t>There are a lot establishments </a:t>
            </a:r>
          </a:p>
          <a:p>
            <a:r>
              <a:rPr lang="en-GB" sz="2400" dirty="0"/>
              <a:t>The flavour of the product varies depending on the country.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7675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8F8A-DD6C-F90E-882B-D919C6CF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Critical Success Factors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7A30F0-D976-79CC-3298-00FAB511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/>
              <a:t>Product: Made with high-quality and certified ingredients</a:t>
            </a:r>
          </a:p>
          <a:p>
            <a:r>
              <a:rPr lang="en-GB" sz="2400"/>
              <a:t>Location: Better to be in a busy zone and away from competitors</a:t>
            </a:r>
          </a:p>
          <a:p>
            <a:r>
              <a:rPr lang="en-GB" sz="2400"/>
              <a:t>Marketing: With a good marketing campaign, people will think of KFC when they look for a fast-food restaurant</a:t>
            </a:r>
          </a:p>
          <a:p>
            <a:r>
              <a:rPr lang="en-GB" sz="2400"/>
              <a:t>Price: It is a key factor to have very cheap prices</a:t>
            </a:r>
          </a:p>
          <a:p>
            <a:r>
              <a:rPr lang="en-GB" sz="2400"/>
              <a:t>Customers: Better to have customers who do not plan to spend much time in the establishment</a:t>
            </a: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16088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5FA00-4DA9-BB2D-FCFE-29ABC4F2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/>
              <a:t>KPIs: Marketing</a:t>
            </a:r>
            <a:endParaRPr lang="en-GB" sz="54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9C81C4-EFF1-A9E6-C5DE-FFA29D55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/>
              <a:t>Growth of sells (above inflation)</a:t>
            </a:r>
          </a:p>
          <a:p>
            <a:r>
              <a:rPr lang="en-GB" sz="2400"/>
              <a:t>Opinions of KFC (no yearly decrease)</a:t>
            </a:r>
          </a:p>
          <a:p>
            <a:r>
              <a:rPr lang="en-GB" sz="2400"/>
              <a:t>Measure the number of promotions (no less than 1 per month)</a:t>
            </a:r>
          </a:p>
          <a:p>
            <a:r>
              <a:rPr lang="en-GB" sz="2400"/>
              <a:t>Be present in events (no less than 3 per quarter)</a:t>
            </a:r>
          </a:p>
          <a:p>
            <a:r>
              <a:rPr lang="en-GB" sz="2400"/>
              <a:t>Efficient TV campaign (measure our growth in number of visitors, 10% at least)</a:t>
            </a:r>
          </a:p>
          <a:p>
            <a:r>
              <a:rPr lang="en-GB" sz="2400"/>
              <a:t>Brand awareness (find out if people who don’t know what KFC is exist)</a:t>
            </a:r>
          </a:p>
        </p:txBody>
      </p:sp>
    </p:spTree>
    <p:extLst>
      <p:ext uri="{BB962C8B-B14F-4D97-AF65-F5344CB8AC3E}">
        <p14:creationId xmlns:p14="http://schemas.microsoft.com/office/powerpoint/2010/main" val="84415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E0740-70CC-F096-60C5-F77F55B5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/>
              <a:t>KPIs: Product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7C1EBC-B4CD-951E-3CCA-B738BBBE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/>
              <a:t>Ensure the product passes the safety regulations</a:t>
            </a:r>
          </a:p>
          <a:p>
            <a:r>
              <a:rPr lang="en-GB" sz="2400"/>
              <a:t>Having flexible products depending on the country (at least one unique product per country)</a:t>
            </a:r>
          </a:p>
          <a:p>
            <a:r>
              <a:rPr lang="en-GB" sz="2400"/>
              <a:t>Measure which are the less sold products (all products above 1% popularity)</a:t>
            </a:r>
          </a:p>
          <a:p>
            <a:r>
              <a:rPr lang="en-GB" sz="2400"/>
              <a:t>Do polls to the customers to know what they think about the products (at least to 2% of the customers)</a:t>
            </a:r>
          </a:p>
          <a:p>
            <a:r>
              <a:rPr lang="en-GB" sz="2400"/>
              <a:t>Measure average waiting time (no longer than 12 minutes from order)</a:t>
            </a:r>
          </a:p>
        </p:txBody>
      </p:sp>
    </p:spTree>
    <p:extLst>
      <p:ext uri="{BB962C8B-B14F-4D97-AF65-F5344CB8AC3E}">
        <p14:creationId xmlns:p14="http://schemas.microsoft.com/office/powerpoint/2010/main" val="146354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6C4A-4424-4BEF-A524-9CCF35E9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KPIs: Price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2106CBD-779B-4357-A7E9-74924B692F5E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2200"/>
              <a:t>Prices must be generating increasing profits (yearly at least 1% after inflation)</a:t>
            </a:r>
          </a:p>
          <a:p>
            <a:r>
              <a:rPr lang="en-GB" sz="2200"/>
              <a:t>Average prices must be comparable to competition (preferably cheaper, no more then 25% higher then that of a similar competing product.</a:t>
            </a:r>
          </a:p>
          <a:p>
            <a:r>
              <a:rPr lang="en-GB" sz="2200"/>
              <a:t>Wide discounts during seasonal events like holidays (at least 3 times a year)</a:t>
            </a:r>
          </a:p>
          <a:p>
            <a:r>
              <a:rPr lang="en-GB" sz="2200"/>
              <a:t>Discounts for less popular products (at least 6 times a year)</a:t>
            </a:r>
          </a:p>
          <a:p>
            <a:r>
              <a:rPr lang="en-GB" sz="2200"/>
              <a:t>Number of people who decide against buying anything after walking in (no more than 1%)</a:t>
            </a:r>
          </a:p>
        </p:txBody>
      </p:sp>
    </p:spTree>
    <p:extLst>
      <p:ext uri="{BB962C8B-B14F-4D97-AF65-F5344CB8AC3E}">
        <p14:creationId xmlns:p14="http://schemas.microsoft.com/office/powerpoint/2010/main" val="338526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BB0DA-CBD8-2170-B1B2-9D132F01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KPIs: Location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A7E7B1-6A7F-97D4-9503-90804BAEB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/>
              <a:t>Measure the number of customers and revenue then compare with different establishments per month/season.</a:t>
            </a:r>
            <a:endParaRPr lang="en-GB" sz="2400">
              <a:cs typeface="Calibri"/>
            </a:endParaRPr>
          </a:p>
          <a:p>
            <a:r>
              <a:rPr lang="en-GB" sz="2400">
                <a:latin typeface="Century Gothic"/>
                <a:cs typeface="Calibri"/>
              </a:rPr>
              <a:t>Measure the number of passengers and the people entering the stores.</a:t>
            </a:r>
          </a:p>
          <a:p>
            <a:pPr>
              <a:buClr>
                <a:srgbClr val="8AD0D6"/>
              </a:buClr>
            </a:pPr>
            <a:r>
              <a:rPr lang="en-GB" sz="2400">
                <a:cs typeface="Calibri"/>
              </a:rPr>
              <a:t>Measure the competition intensity near the location(compare with another fast food restaurants).</a:t>
            </a:r>
          </a:p>
          <a:p>
            <a:pPr>
              <a:buClr>
                <a:srgbClr val="8AD0D6"/>
              </a:buClr>
            </a:pPr>
            <a:r>
              <a:rPr lang="en-GB" sz="2400">
                <a:cs typeface="Calibri"/>
              </a:rPr>
              <a:t>Evaluate whether the shop rental is reasonable(about 10% of revenue).</a:t>
            </a:r>
          </a:p>
        </p:txBody>
      </p:sp>
    </p:spTree>
    <p:extLst>
      <p:ext uri="{BB962C8B-B14F-4D97-AF65-F5344CB8AC3E}">
        <p14:creationId xmlns:p14="http://schemas.microsoft.com/office/powerpoint/2010/main" val="345483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0FBC994-E53F-4F44-A29B-C888C248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sz="5400"/>
              <a:t>KPIs: Customers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2698B2A-4DD7-4327-9ADF-AD95D03C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AD0D6"/>
              </a:buClr>
            </a:pPr>
            <a:r>
              <a:rPr lang="en-GB" sz="2400">
                <a:ea typeface="+mn-lt"/>
                <a:cs typeface="+mn-lt"/>
              </a:rPr>
              <a:t>Measure total number of customers per week (yearly average should increase)</a:t>
            </a:r>
            <a:endParaRPr lang="en-GB" sz="2400">
              <a:ea typeface="+mn-lt"/>
              <a:cs typeface="Calibri"/>
            </a:endParaRPr>
          </a:p>
          <a:p>
            <a:pPr>
              <a:buClr>
                <a:srgbClr val="8AD0D6"/>
              </a:buClr>
            </a:pPr>
            <a:r>
              <a:rPr lang="en-GB" sz="2400">
                <a:ea typeface="+mn-lt"/>
                <a:cs typeface="+mn-lt"/>
              </a:rPr>
              <a:t>Measure total number of new customers each day (no less than 50 per day)</a:t>
            </a:r>
            <a:endParaRPr lang="en-GB" sz="2400">
              <a:cs typeface="Calibri"/>
            </a:endParaRPr>
          </a:p>
          <a:p>
            <a:r>
              <a:rPr lang="en-GB" sz="2400">
                <a:ea typeface="+mn-lt"/>
                <a:cs typeface="+mn-lt"/>
              </a:rPr>
              <a:t>Ask the customer to score their satisfaction with the service given from 1 to 5 (4 or more by mean)</a:t>
            </a:r>
            <a:endParaRPr lang="en-GB" sz="2400">
              <a:cs typeface="Calibri"/>
            </a:endParaRPr>
          </a:p>
          <a:p>
            <a:r>
              <a:rPr lang="en-GB" sz="2400">
                <a:ea typeface="+mn-lt"/>
                <a:cs typeface="+mn-lt"/>
              </a:rPr>
              <a:t>Measure how much money each customer spend by mean (must at least match inflation rate)</a:t>
            </a:r>
            <a:endParaRPr lang="en-GB" sz="2400">
              <a:cs typeface="Calibri"/>
            </a:endParaRPr>
          </a:p>
          <a:p>
            <a:r>
              <a:rPr lang="en-GB" sz="2400">
                <a:ea typeface="+mn-lt"/>
                <a:cs typeface="+mn-lt"/>
              </a:rPr>
              <a:t>Measure the customer retention rate (more than 75%)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520768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754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KFC</vt:lpstr>
      <vt:lpstr>Introduction</vt:lpstr>
      <vt:lpstr>Strategy</vt:lpstr>
      <vt:lpstr>Critical Success Factors</vt:lpstr>
      <vt:lpstr>KPIs: Marketing</vt:lpstr>
      <vt:lpstr>KPIs: Product</vt:lpstr>
      <vt:lpstr>KPIs: Price</vt:lpstr>
      <vt:lpstr>KPIs: Location</vt:lpstr>
      <vt:lpstr>KPIs: Customers</vt:lpstr>
      <vt:lpstr>Risks:</vt:lpstr>
      <vt:lpstr>Reference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KFC</dc:title>
  <dc:creator>javier</dc:creator>
  <cp:lastModifiedBy>Ali Amir (STUD)</cp:lastModifiedBy>
  <cp:revision>1</cp:revision>
  <dcterms:created xsi:type="dcterms:W3CDTF">2022-11-10T16:37:07Z</dcterms:created>
  <dcterms:modified xsi:type="dcterms:W3CDTF">2022-11-16T22:24:21Z</dcterms:modified>
</cp:coreProperties>
</file>