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3" r:id="rId7"/>
    <p:sldId id="262" r:id="rId8"/>
    <p:sldId id="263" r:id="rId9"/>
    <p:sldId id="264" r:id="rId10"/>
    <p:sldId id="265" r:id="rId11"/>
    <p:sldId id="266" r:id="rId12"/>
    <p:sldId id="267"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D9E0A5-E4BD-4532-A540-7F2222289C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43FE015-2582-4EA2-B69E-D517123139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31C9E6E-8F20-498C-968C-1D101ADBAB1E}"/>
              </a:ext>
            </a:extLst>
          </p:cNvPr>
          <p:cNvSpPr>
            <a:spLocks noGrp="1"/>
          </p:cNvSpPr>
          <p:nvPr>
            <p:ph type="dt" sz="half" idx="10"/>
          </p:nvPr>
        </p:nvSpPr>
        <p:spPr/>
        <p:txBody>
          <a:bodyPr/>
          <a:lstStyle/>
          <a:p>
            <a:fld id="{71CD66D3-C09C-4D7F-9F7B-C1ED6947A00D}" type="datetimeFigureOut">
              <a:rPr lang="en-US" smtClean="0"/>
              <a:pPr/>
              <a:t>2/4/2022</a:t>
            </a:fld>
            <a:endParaRPr lang="en-US"/>
          </a:p>
        </p:txBody>
      </p:sp>
      <p:sp>
        <p:nvSpPr>
          <p:cNvPr id="5" name="Footer Placeholder 4">
            <a:extLst>
              <a:ext uri="{FF2B5EF4-FFF2-40B4-BE49-F238E27FC236}">
                <a16:creationId xmlns:a16="http://schemas.microsoft.com/office/drawing/2014/main" xmlns="" id="{51463270-B8C5-4C64-95E0-8CB0D8BDB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5BED06-6172-4E7E-BF35-0D0359DF57BE}"/>
              </a:ext>
            </a:extLst>
          </p:cNvPr>
          <p:cNvSpPr>
            <a:spLocks noGrp="1"/>
          </p:cNvSpPr>
          <p:nvPr>
            <p:ph type="sldNum" sz="quarter" idx="12"/>
          </p:nvPr>
        </p:nvSpPr>
        <p:spPr/>
        <p:txBody>
          <a:bodyPr/>
          <a:lstStyle/>
          <a:p>
            <a:fld id="{A9018336-6D72-4D00-84FF-AF71C4000534}" type="slidenum">
              <a:rPr lang="en-US" smtClean="0"/>
              <a:pPr/>
              <a:t>‹#›</a:t>
            </a:fld>
            <a:endParaRPr lang="en-US"/>
          </a:p>
        </p:txBody>
      </p:sp>
    </p:spTree>
    <p:extLst>
      <p:ext uri="{BB962C8B-B14F-4D97-AF65-F5344CB8AC3E}">
        <p14:creationId xmlns:p14="http://schemas.microsoft.com/office/powerpoint/2010/main" xmlns="" val="396359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C3CA7B-D468-469C-9617-60738EB82E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F71DB37-69D5-4B70-A9DD-EB01E6DC76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7ED44D-4DE3-4AB7-BDB7-535C8DE0CEF4}"/>
              </a:ext>
            </a:extLst>
          </p:cNvPr>
          <p:cNvSpPr>
            <a:spLocks noGrp="1"/>
          </p:cNvSpPr>
          <p:nvPr>
            <p:ph type="dt" sz="half" idx="10"/>
          </p:nvPr>
        </p:nvSpPr>
        <p:spPr/>
        <p:txBody>
          <a:bodyPr/>
          <a:lstStyle/>
          <a:p>
            <a:fld id="{71CD66D3-C09C-4D7F-9F7B-C1ED6947A00D}" type="datetimeFigureOut">
              <a:rPr lang="en-US" smtClean="0"/>
              <a:pPr/>
              <a:t>2/4/2022</a:t>
            </a:fld>
            <a:endParaRPr lang="en-US"/>
          </a:p>
        </p:txBody>
      </p:sp>
      <p:sp>
        <p:nvSpPr>
          <p:cNvPr id="5" name="Footer Placeholder 4">
            <a:extLst>
              <a:ext uri="{FF2B5EF4-FFF2-40B4-BE49-F238E27FC236}">
                <a16:creationId xmlns:a16="http://schemas.microsoft.com/office/drawing/2014/main" xmlns="" id="{C8132CB9-1F63-411C-8D1F-29258B97C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FF941C-C4EA-4291-88A8-0473866C0491}"/>
              </a:ext>
            </a:extLst>
          </p:cNvPr>
          <p:cNvSpPr>
            <a:spLocks noGrp="1"/>
          </p:cNvSpPr>
          <p:nvPr>
            <p:ph type="sldNum" sz="quarter" idx="12"/>
          </p:nvPr>
        </p:nvSpPr>
        <p:spPr/>
        <p:txBody>
          <a:bodyPr/>
          <a:lstStyle/>
          <a:p>
            <a:fld id="{A9018336-6D72-4D00-84FF-AF71C4000534}" type="slidenum">
              <a:rPr lang="en-US" smtClean="0"/>
              <a:pPr/>
              <a:t>‹#›</a:t>
            </a:fld>
            <a:endParaRPr lang="en-US"/>
          </a:p>
        </p:txBody>
      </p:sp>
    </p:spTree>
    <p:extLst>
      <p:ext uri="{BB962C8B-B14F-4D97-AF65-F5344CB8AC3E}">
        <p14:creationId xmlns:p14="http://schemas.microsoft.com/office/powerpoint/2010/main" xmlns="" val="209201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39F69F4-BEDB-4A61-8632-14522BBB4A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A2D7433-1850-468A-925B-8325759D4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D35CD19-096A-4365-A331-571A86A73D5B}"/>
              </a:ext>
            </a:extLst>
          </p:cNvPr>
          <p:cNvSpPr>
            <a:spLocks noGrp="1"/>
          </p:cNvSpPr>
          <p:nvPr>
            <p:ph type="dt" sz="half" idx="10"/>
          </p:nvPr>
        </p:nvSpPr>
        <p:spPr/>
        <p:txBody>
          <a:bodyPr/>
          <a:lstStyle/>
          <a:p>
            <a:fld id="{71CD66D3-C09C-4D7F-9F7B-C1ED6947A00D}" type="datetimeFigureOut">
              <a:rPr lang="en-US" smtClean="0"/>
              <a:pPr/>
              <a:t>2/4/2022</a:t>
            </a:fld>
            <a:endParaRPr lang="en-US"/>
          </a:p>
        </p:txBody>
      </p:sp>
      <p:sp>
        <p:nvSpPr>
          <p:cNvPr id="5" name="Footer Placeholder 4">
            <a:extLst>
              <a:ext uri="{FF2B5EF4-FFF2-40B4-BE49-F238E27FC236}">
                <a16:creationId xmlns:a16="http://schemas.microsoft.com/office/drawing/2014/main" xmlns="" id="{48BF457B-99AD-486A-B2B6-434BBC8C5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368FFB-3BA4-4727-8DF5-4D8D2004E752}"/>
              </a:ext>
            </a:extLst>
          </p:cNvPr>
          <p:cNvSpPr>
            <a:spLocks noGrp="1"/>
          </p:cNvSpPr>
          <p:nvPr>
            <p:ph type="sldNum" sz="quarter" idx="12"/>
          </p:nvPr>
        </p:nvSpPr>
        <p:spPr/>
        <p:txBody>
          <a:bodyPr/>
          <a:lstStyle/>
          <a:p>
            <a:fld id="{A9018336-6D72-4D00-84FF-AF71C4000534}" type="slidenum">
              <a:rPr lang="en-US" smtClean="0"/>
              <a:pPr/>
              <a:t>‹#›</a:t>
            </a:fld>
            <a:endParaRPr lang="en-US"/>
          </a:p>
        </p:txBody>
      </p:sp>
    </p:spTree>
    <p:extLst>
      <p:ext uri="{BB962C8B-B14F-4D97-AF65-F5344CB8AC3E}">
        <p14:creationId xmlns:p14="http://schemas.microsoft.com/office/powerpoint/2010/main" xmlns="" val="60050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FCDE89-28D8-425B-917A-C7417493A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ADFADC6-E2B6-4C3D-BF6B-36ED22C7B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3F76409-0800-4BB6-9FDC-C3885E6D4862}"/>
              </a:ext>
            </a:extLst>
          </p:cNvPr>
          <p:cNvSpPr>
            <a:spLocks noGrp="1"/>
          </p:cNvSpPr>
          <p:nvPr>
            <p:ph type="dt" sz="half" idx="10"/>
          </p:nvPr>
        </p:nvSpPr>
        <p:spPr/>
        <p:txBody>
          <a:bodyPr/>
          <a:lstStyle/>
          <a:p>
            <a:fld id="{71CD66D3-C09C-4D7F-9F7B-C1ED6947A00D}" type="datetimeFigureOut">
              <a:rPr lang="en-US" smtClean="0"/>
              <a:pPr/>
              <a:t>2/4/2022</a:t>
            </a:fld>
            <a:endParaRPr lang="en-US"/>
          </a:p>
        </p:txBody>
      </p:sp>
      <p:sp>
        <p:nvSpPr>
          <p:cNvPr id="5" name="Footer Placeholder 4">
            <a:extLst>
              <a:ext uri="{FF2B5EF4-FFF2-40B4-BE49-F238E27FC236}">
                <a16:creationId xmlns:a16="http://schemas.microsoft.com/office/drawing/2014/main" xmlns="" id="{14512E5F-B310-4794-B123-5DCC38E90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312D84B-0AE1-490B-BFC5-1757E1CF9777}"/>
              </a:ext>
            </a:extLst>
          </p:cNvPr>
          <p:cNvSpPr>
            <a:spLocks noGrp="1"/>
          </p:cNvSpPr>
          <p:nvPr>
            <p:ph type="sldNum" sz="quarter" idx="12"/>
          </p:nvPr>
        </p:nvSpPr>
        <p:spPr/>
        <p:txBody>
          <a:bodyPr/>
          <a:lstStyle/>
          <a:p>
            <a:fld id="{A9018336-6D72-4D00-84FF-AF71C4000534}" type="slidenum">
              <a:rPr lang="en-US" smtClean="0"/>
              <a:pPr/>
              <a:t>‹#›</a:t>
            </a:fld>
            <a:endParaRPr lang="en-US"/>
          </a:p>
        </p:txBody>
      </p:sp>
    </p:spTree>
    <p:extLst>
      <p:ext uri="{BB962C8B-B14F-4D97-AF65-F5344CB8AC3E}">
        <p14:creationId xmlns:p14="http://schemas.microsoft.com/office/powerpoint/2010/main" xmlns="" val="281219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6525C-01B8-4751-8F4E-D0897F34F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3281804-197E-443E-A159-6F79814FB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0E48202-D0EE-4831-BBF7-8D689E0CFFA5}"/>
              </a:ext>
            </a:extLst>
          </p:cNvPr>
          <p:cNvSpPr>
            <a:spLocks noGrp="1"/>
          </p:cNvSpPr>
          <p:nvPr>
            <p:ph type="dt" sz="half" idx="10"/>
          </p:nvPr>
        </p:nvSpPr>
        <p:spPr/>
        <p:txBody>
          <a:bodyPr/>
          <a:lstStyle/>
          <a:p>
            <a:fld id="{71CD66D3-C09C-4D7F-9F7B-C1ED6947A00D}" type="datetimeFigureOut">
              <a:rPr lang="en-US" smtClean="0"/>
              <a:pPr/>
              <a:t>2/4/2022</a:t>
            </a:fld>
            <a:endParaRPr lang="en-US"/>
          </a:p>
        </p:txBody>
      </p:sp>
      <p:sp>
        <p:nvSpPr>
          <p:cNvPr id="5" name="Footer Placeholder 4">
            <a:extLst>
              <a:ext uri="{FF2B5EF4-FFF2-40B4-BE49-F238E27FC236}">
                <a16:creationId xmlns:a16="http://schemas.microsoft.com/office/drawing/2014/main" xmlns="" id="{F94F1303-E8A4-41F9-8DE5-77A7B7547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0C6C71-69A0-406A-BCE3-DB6763C6775C}"/>
              </a:ext>
            </a:extLst>
          </p:cNvPr>
          <p:cNvSpPr>
            <a:spLocks noGrp="1"/>
          </p:cNvSpPr>
          <p:nvPr>
            <p:ph type="sldNum" sz="quarter" idx="12"/>
          </p:nvPr>
        </p:nvSpPr>
        <p:spPr/>
        <p:txBody>
          <a:bodyPr/>
          <a:lstStyle/>
          <a:p>
            <a:fld id="{A9018336-6D72-4D00-84FF-AF71C4000534}" type="slidenum">
              <a:rPr lang="en-US" smtClean="0"/>
              <a:pPr/>
              <a:t>‹#›</a:t>
            </a:fld>
            <a:endParaRPr lang="en-US"/>
          </a:p>
        </p:txBody>
      </p:sp>
    </p:spTree>
    <p:extLst>
      <p:ext uri="{BB962C8B-B14F-4D97-AF65-F5344CB8AC3E}">
        <p14:creationId xmlns:p14="http://schemas.microsoft.com/office/powerpoint/2010/main" xmlns="" val="395317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49521-F390-4024-B94D-26CAA8F5B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F688E91-E8C0-4686-BBFC-182B750CBE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454203E-33BF-4A92-83C8-8884B0848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A60104F-AF2C-47B7-872C-EC83C76D13C8}"/>
              </a:ext>
            </a:extLst>
          </p:cNvPr>
          <p:cNvSpPr>
            <a:spLocks noGrp="1"/>
          </p:cNvSpPr>
          <p:nvPr>
            <p:ph type="dt" sz="half" idx="10"/>
          </p:nvPr>
        </p:nvSpPr>
        <p:spPr/>
        <p:txBody>
          <a:bodyPr/>
          <a:lstStyle/>
          <a:p>
            <a:fld id="{71CD66D3-C09C-4D7F-9F7B-C1ED6947A00D}" type="datetimeFigureOut">
              <a:rPr lang="en-US" smtClean="0"/>
              <a:pPr/>
              <a:t>2/4/2022</a:t>
            </a:fld>
            <a:endParaRPr lang="en-US"/>
          </a:p>
        </p:txBody>
      </p:sp>
      <p:sp>
        <p:nvSpPr>
          <p:cNvPr id="6" name="Footer Placeholder 5">
            <a:extLst>
              <a:ext uri="{FF2B5EF4-FFF2-40B4-BE49-F238E27FC236}">
                <a16:creationId xmlns:a16="http://schemas.microsoft.com/office/drawing/2014/main" xmlns="" id="{3E5B2169-A592-4690-ABBB-F92E731C9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71DEB67-EC26-4E5B-8A59-B4FB47F0072C}"/>
              </a:ext>
            </a:extLst>
          </p:cNvPr>
          <p:cNvSpPr>
            <a:spLocks noGrp="1"/>
          </p:cNvSpPr>
          <p:nvPr>
            <p:ph type="sldNum" sz="quarter" idx="12"/>
          </p:nvPr>
        </p:nvSpPr>
        <p:spPr/>
        <p:txBody>
          <a:bodyPr/>
          <a:lstStyle/>
          <a:p>
            <a:fld id="{A9018336-6D72-4D00-84FF-AF71C4000534}" type="slidenum">
              <a:rPr lang="en-US" smtClean="0"/>
              <a:pPr/>
              <a:t>‹#›</a:t>
            </a:fld>
            <a:endParaRPr lang="en-US"/>
          </a:p>
        </p:txBody>
      </p:sp>
    </p:spTree>
    <p:extLst>
      <p:ext uri="{BB962C8B-B14F-4D97-AF65-F5344CB8AC3E}">
        <p14:creationId xmlns:p14="http://schemas.microsoft.com/office/powerpoint/2010/main" xmlns="" val="407126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E7D36-7AAC-4C75-A2ED-CBDDF9E97E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E9AD3DC-FA92-42AE-81F2-D68ADF016A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11AB087-9E2F-417E-97D7-81686CC9E2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7C0A45E-179F-42AF-990E-1F5526BC1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8EF9C7A-9CF7-48F0-BCA9-F2509127A3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0A884F9-CDF6-47D1-8BBF-8C10ABC51410}"/>
              </a:ext>
            </a:extLst>
          </p:cNvPr>
          <p:cNvSpPr>
            <a:spLocks noGrp="1"/>
          </p:cNvSpPr>
          <p:nvPr>
            <p:ph type="dt" sz="half" idx="10"/>
          </p:nvPr>
        </p:nvSpPr>
        <p:spPr/>
        <p:txBody>
          <a:bodyPr/>
          <a:lstStyle/>
          <a:p>
            <a:fld id="{71CD66D3-C09C-4D7F-9F7B-C1ED6947A00D}" type="datetimeFigureOut">
              <a:rPr lang="en-US" smtClean="0"/>
              <a:pPr/>
              <a:t>2/4/2022</a:t>
            </a:fld>
            <a:endParaRPr lang="en-US"/>
          </a:p>
        </p:txBody>
      </p:sp>
      <p:sp>
        <p:nvSpPr>
          <p:cNvPr id="8" name="Footer Placeholder 7">
            <a:extLst>
              <a:ext uri="{FF2B5EF4-FFF2-40B4-BE49-F238E27FC236}">
                <a16:creationId xmlns:a16="http://schemas.microsoft.com/office/drawing/2014/main" xmlns="" id="{8EBD45E0-5955-41D7-861E-6ED91D3540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DF60336-56EA-4E31-B63B-C31A63B9591F}"/>
              </a:ext>
            </a:extLst>
          </p:cNvPr>
          <p:cNvSpPr>
            <a:spLocks noGrp="1"/>
          </p:cNvSpPr>
          <p:nvPr>
            <p:ph type="sldNum" sz="quarter" idx="12"/>
          </p:nvPr>
        </p:nvSpPr>
        <p:spPr/>
        <p:txBody>
          <a:bodyPr/>
          <a:lstStyle/>
          <a:p>
            <a:fld id="{A9018336-6D72-4D00-84FF-AF71C4000534}" type="slidenum">
              <a:rPr lang="en-US" smtClean="0"/>
              <a:pPr/>
              <a:t>‹#›</a:t>
            </a:fld>
            <a:endParaRPr lang="en-US"/>
          </a:p>
        </p:txBody>
      </p:sp>
    </p:spTree>
    <p:extLst>
      <p:ext uri="{BB962C8B-B14F-4D97-AF65-F5344CB8AC3E}">
        <p14:creationId xmlns:p14="http://schemas.microsoft.com/office/powerpoint/2010/main" xmlns="" val="226853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1DD496-E89B-4797-9802-25F944DBD7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E534138-4573-4ACD-B9A9-4E558433DA37}"/>
              </a:ext>
            </a:extLst>
          </p:cNvPr>
          <p:cNvSpPr>
            <a:spLocks noGrp="1"/>
          </p:cNvSpPr>
          <p:nvPr>
            <p:ph type="dt" sz="half" idx="10"/>
          </p:nvPr>
        </p:nvSpPr>
        <p:spPr/>
        <p:txBody>
          <a:bodyPr/>
          <a:lstStyle/>
          <a:p>
            <a:fld id="{71CD66D3-C09C-4D7F-9F7B-C1ED6947A00D}" type="datetimeFigureOut">
              <a:rPr lang="en-US" smtClean="0"/>
              <a:pPr/>
              <a:t>2/4/2022</a:t>
            </a:fld>
            <a:endParaRPr lang="en-US"/>
          </a:p>
        </p:txBody>
      </p:sp>
      <p:sp>
        <p:nvSpPr>
          <p:cNvPr id="4" name="Footer Placeholder 3">
            <a:extLst>
              <a:ext uri="{FF2B5EF4-FFF2-40B4-BE49-F238E27FC236}">
                <a16:creationId xmlns:a16="http://schemas.microsoft.com/office/drawing/2014/main" xmlns="" id="{227BB6AC-C944-440E-945D-25319A2EDD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459A9BC-6C9F-433A-85EE-9778064956A4}"/>
              </a:ext>
            </a:extLst>
          </p:cNvPr>
          <p:cNvSpPr>
            <a:spLocks noGrp="1"/>
          </p:cNvSpPr>
          <p:nvPr>
            <p:ph type="sldNum" sz="quarter" idx="12"/>
          </p:nvPr>
        </p:nvSpPr>
        <p:spPr/>
        <p:txBody>
          <a:bodyPr/>
          <a:lstStyle/>
          <a:p>
            <a:fld id="{A9018336-6D72-4D00-84FF-AF71C4000534}" type="slidenum">
              <a:rPr lang="en-US" smtClean="0"/>
              <a:pPr/>
              <a:t>‹#›</a:t>
            </a:fld>
            <a:endParaRPr lang="en-US"/>
          </a:p>
        </p:txBody>
      </p:sp>
    </p:spTree>
    <p:extLst>
      <p:ext uri="{BB962C8B-B14F-4D97-AF65-F5344CB8AC3E}">
        <p14:creationId xmlns:p14="http://schemas.microsoft.com/office/powerpoint/2010/main" xmlns="" val="117437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112A17D-5B58-49C3-826A-42AA26CA9D83}"/>
              </a:ext>
            </a:extLst>
          </p:cNvPr>
          <p:cNvSpPr>
            <a:spLocks noGrp="1"/>
          </p:cNvSpPr>
          <p:nvPr>
            <p:ph type="dt" sz="half" idx="10"/>
          </p:nvPr>
        </p:nvSpPr>
        <p:spPr/>
        <p:txBody>
          <a:bodyPr/>
          <a:lstStyle/>
          <a:p>
            <a:fld id="{71CD66D3-C09C-4D7F-9F7B-C1ED6947A00D}" type="datetimeFigureOut">
              <a:rPr lang="en-US" smtClean="0"/>
              <a:pPr/>
              <a:t>2/4/2022</a:t>
            </a:fld>
            <a:endParaRPr lang="en-US"/>
          </a:p>
        </p:txBody>
      </p:sp>
      <p:sp>
        <p:nvSpPr>
          <p:cNvPr id="3" name="Footer Placeholder 2">
            <a:extLst>
              <a:ext uri="{FF2B5EF4-FFF2-40B4-BE49-F238E27FC236}">
                <a16:creationId xmlns:a16="http://schemas.microsoft.com/office/drawing/2014/main" xmlns="" id="{4A059A04-E5CF-4604-A4BC-B8CEE0A2EE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9F1CAE7-A5A6-495F-BA1D-1A2AFF818CAD}"/>
              </a:ext>
            </a:extLst>
          </p:cNvPr>
          <p:cNvSpPr>
            <a:spLocks noGrp="1"/>
          </p:cNvSpPr>
          <p:nvPr>
            <p:ph type="sldNum" sz="quarter" idx="12"/>
          </p:nvPr>
        </p:nvSpPr>
        <p:spPr/>
        <p:txBody>
          <a:bodyPr/>
          <a:lstStyle/>
          <a:p>
            <a:fld id="{A9018336-6D72-4D00-84FF-AF71C4000534}" type="slidenum">
              <a:rPr lang="en-US" smtClean="0"/>
              <a:pPr/>
              <a:t>‹#›</a:t>
            </a:fld>
            <a:endParaRPr lang="en-US"/>
          </a:p>
        </p:txBody>
      </p:sp>
    </p:spTree>
    <p:extLst>
      <p:ext uri="{BB962C8B-B14F-4D97-AF65-F5344CB8AC3E}">
        <p14:creationId xmlns:p14="http://schemas.microsoft.com/office/powerpoint/2010/main" xmlns="" val="195985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1DC551-CFD0-4869-8C16-D18823655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A344ABE-4495-4A81-9D48-1A51FA510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2A8BC4B-9FA5-4585-8AEA-D7FE073D9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4C278ED-3123-422A-8ABA-AD66BCEC2C65}"/>
              </a:ext>
            </a:extLst>
          </p:cNvPr>
          <p:cNvSpPr>
            <a:spLocks noGrp="1"/>
          </p:cNvSpPr>
          <p:nvPr>
            <p:ph type="dt" sz="half" idx="10"/>
          </p:nvPr>
        </p:nvSpPr>
        <p:spPr/>
        <p:txBody>
          <a:bodyPr/>
          <a:lstStyle/>
          <a:p>
            <a:fld id="{71CD66D3-C09C-4D7F-9F7B-C1ED6947A00D}" type="datetimeFigureOut">
              <a:rPr lang="en-US" smtClean="0"/>
              <a:pPr/>
              <a:t>2/4/2022</a:t>
            </a:fld>
            <a:endParaRPr lang="en-US"/>
          </a:p>
        </p:txBody>
      </p:sp>
      <p:sp>
        <p:nvSpPr>
          <p:cNvPr id="6" name="Footer Placeholder 5">
            <a:extLst>
              <a:ext uri="{FF2B5EF4-FFF2-40B4-BE49-F238E27FC236}">
                <a16:creationId xmlns:a16="http://schemas.microsoft.com/office/drawing/2014/main" xmlns="" id="{73775906-1944-48A4-8556-D72E5CA92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F0B864D-A320-4CE2-933E-EAFFE6EBB229}"/>
              </a:ext>
            </a:extLst>
          </p:cNvPr>
          <p:cNvSpPr>
            <a:spLocks noGrp="1"/>
          </p:cNvSpPr>
          <p:nvPr>
            <p:ph type="sldNum" sz="quarter" idx="12"/>
          </p:nvPr>
        </p:nvSpPr>
        <p:spPr/>
        <p:txBody>
          <a:bodyPr/>
          <a:lstStyle/>
          <a:p>
            <a:fld id="{A9018336-6D72-4D00-84FF-AF71C4000534}" type="slidenum">
              <a:rPr lang="en-US" smtClean="0"/>
              <a:pPr/>
              <a:t>‹#›</a:t>
            </a:fld>
            <a:endParaRPr lang="en-US"/>
          </a:p>
        </p:txBody>
      </p:sp>
    </p:spTree>
    <p:extLst>
      <p:ext uri="{BB962C8B-B14F-4D97-AF65-F5344CB8AC3E}">
        <p14:creationId xmlns:p14="http://schemas.microsoft.com/office/powerpoint/2010/main" xmlns="" val="204367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CEB47C-869D-4327-9095-12AC9B0D4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3CED746-2242-42C5-B3DF-55E5671AE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64F771D-3264-46A4-8A87-2AC41F1E8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133CE1A-CC34-4325-BEF1-44A8A5BF2738}"/>
              </a:ext>
            </a:extLst>
          </p:cNvPr>
          <p:cNvSpPr>
            <a:spLocks noGrp="1"/>
          </p:cNvSpPr>
          <p:nvPr>
            <p:ph type="dt" sz="half" idx="10"/>
          </p:nvPr>
        </p:nvSpPr>
        <p:spPr/>
        <p:txBody>
          <a:bodyPr/>
          <a:lstStyle/>
          <a:p>
            <a:fld id="{71CD66D3-C09C-4D7F-9F7B-C1ED6947A00D}" type="datetimeFigureOut">
              <a:rPr lang="en-US" smtClean="0"/>
              <a:pPr/>
              <a:t>2/4/2022</a:t>
            </a:fld>
            <a:endParaRPr lang="en-US"/>
          </a:p>
        </p:txBody>
      </p:sp>
      <p:sp>
        <p:nvSpPr>
          <p:cNvPr id="6" name="Footer Placeholder 5">
            <a:extLst>
              <a:ext uri="{FF2B5EF4-FFF2-40B4-BE49-F238E27FC236}">
                <a16:creationId xmlns:a16="http://schemas.microsoft.com/office/drawing/2014/main" xmlns="" id="{8DB56D10-703C-4EE2-BF2F-09935E96F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A07A7F-08D5-4A60-A7E9-F99C3E3C1BD9}"/>
              </a:ext>
            </a:extLst>
          </p:cNvPr>
          <p:cNvSpPr>
            <a:spLocks noGrp="1"/>
          </p:cNvSpPr>
          <p:nvPr>
            <p:ph type="sldNum" sz="quarter" idx="12"/>
          </p:nvPr>
        </p:nvSpPr>
        <p:spPr/>
        <p:txBody>
          <a:bodyPr/>
          <a:lstStyle/>
          <a:p>
            <a:fld id="{A9018336-6D72-4D00-84FF-AF71C4000534}" type="slidenum">
              <a:rPr lang="en-US" smtClean="0"/>
              <a:pPr/>
              <a:t>‹#›</a:t>
            </a:fld>
            <a:endParaRPr lang="en-US"/>
          </a:p>
        </p:txBody>
      </p:sp>
    </p:spTree>
    <p:extLst>
      <p:ext uri="{BB962C8B-B14F-4D97-AF65-F5344CB8AC3E}">
        <p14:creationId xmlns:p14="http://schemas.microsoft.com/office/powerpoint/2010/main" xmlns="" val="297665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9FBAEAB-AF84-4021-809D-C4C10FE3FD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9392577-34CE-4786-BFA7-6E6CB2861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EB23FAA-1BF8-450F-85F4-6BAF483A1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D66D3-C09C-4D7F-9F7B-C1ED6947A00D}" type="datetimeFigureOut">
              <a:rPr lang="en-US" smtClean="0"/>
              <a:pPr/>
              <a:t>2/4/2022</a:t>
            </a:fld>
            <a:endParaRPr lang="en-US"/>
          </a:p>
        </p:txBody>
      </p:sp>
      <p:sp>
        <p:nvSpPr>
          <p:cNvPr id="5" name="Footer Placeholder 4">
            <a:extLst>
              <a:ext uri="{FF2B5EF4-FFF2-40B4-BE49-F238E27FC236}">
                <a16:creationId xmlns:a16="http://schemas.microsoft.com/office/drawing/2014/main" xmlns="" id="{DC3C92FC-18E6-4617-806D-EDBD5D4E44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0142E0C-5B07-4472-8A1E-87274891E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18336-6D72-4D00-84FF-AF71C4000534}" type="slidenum">
              <a:rPr lang="en-US" smtClean="0"/>
              <a:pPr/>
              <a:t>‹#›</a:t>
            </a:fld>
            <a:endParaRPr lang="en-US"/>
          </a:p>
        </p:txBody>
      </p:sp>
    </p:spTree>
    <p:extLst>
      <p:ext uri="{BB962C8B-B14F-4D97-AF65-F5344CB8AC3E}">
        <p14:creationId xmlns:p14="http://schemas.microsoft.com/office/powerpoint/2010/main" xmlns="" val="78899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5AC76A6-5A49-4C2C-AB5A-980C176543F2}"/>
              </a:ext>
            </a:extLst>
          </p:cNvPr>
          <p:cNvSpPr>
            <a:spLocks noGrp="1"/>
          </p:cNvSpPr>
          <p:nvPr>
            <p:ph type="subTitle" idx="1"/>
          </p:nvPr>
        </p:nvSpPr>
        <p:spPr/>
        <p:txBody>
          <a:bodyPr/>
          <a:lstStyle/>
          <a:p>
            <a:endParaRPr lang="en-US" dirty="0"/>
          </a:p>
        </p:txBody>
      </p:sp>
      <p:pic>
        <p:nvPicPr>
          <p:cNvPr id="5" name="Picture 4" descr="Graphical user interface&#10;&#10;Description automatically generated with medium confidence">
            <a:extLst>
              <a:ext uri="{FF2B5EF4-FFF2-40B4-BE49-F238E27FC236}">
                <a16:creationId xmlns:a16="http://schemas.microsoft.com/office/drawing/2014/main" xmlns="" id="{FC37404C-40FD-4F01-AE68-A87790FD0154}"/>
              </a:ext>
            </a:extLst>
          </p:cNvPr>
          <p:cNvPicPr>
            <a:picLocks noChangeAspect="1"/>
          </p:cNvPicPr>
          <p:nvPr/>
        </p:nvPicPr>
        <p:blipFill>
          <a:blip r:embed="rId2" cstate="print"/>
          <a:stretch>
            <a:fillRect/>
          </a:stretch>
        </p:blipFill>
        <p:spPr>
          <a:xfrm>
            <a:off x="0" y="1921328"/>
            <a:ext cx="12192000" cy="3701142"/>
          </a:xfrm>
          <a:prstGeom prst="rect">
            <a:avLst/>
          </a:prstGeom>
          <a:ln>
            <a:noFill/>
          </a:ln>
          <a:effectLst>
            <a:outerShdw blurRad="190500" algn="tl" rotWithShape="0">
              <a:srgbClr val="000000">
                <a:alpha val="70000"/>
              </a:srgbClr>
            </a:outerShdw>
          </a:effectLst>
        </p:spPr>
      </p:pic>
      <p:pic>
        <p:nvPicPr>
          <p:cNvPr id="7" name="Picture 6" descr="Icon&#10;&#10;Description automatically generated">
            <a:extLst>
              <a:ext uri="{FF2B5EF4-FFF2-40B4-BE49-F238E27FC236}">
                <a16:creationId xmlns:a16="http://schemas.microsoft.com/office/drawing/2014/main" xmlns="" id="{A94EECF1-04F0-4ABC-8860-CC47D36E74A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040679" y="228600"/>
            <a:ext cx="1404937" cy="1404937"/>
          </a:xfrm>
          <a:prstGeom prst="rect">
            <a:avLst/>
          </a:prstGeom>
        </p:spPr>
      </p:pic>
      <p:pic>
        <p:nvPicPr>
          <p:cNvPr id="11" name="Picture 10" descr="Logo&#10;&#10;Description automatically generated">
            <a:extLst>
              <a:ext uri="{FF2B5EF4-FFF2-40B4-BE49-F238E27FC236}">
                <a16:creationId xmlns:a16="http://schemas.microsoft.com/office/drawing/2014/main" xmlns="" id="{6AA8110F-C8BA-4C55-8C93-7D074BDF893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09600" y="228600"/>
            <a:ext cx="1828800" cy="1371600"/>
          </a:xfrm>
          <a:prstGeom prst="rect">
            <a:avLst/>
          </a:prstGeom>
        </p:spPr>
      </p:pic>
      <p:sp>
        <p:nvSpPr>
          <p:cNvPr id="13" name="TextBox 12">
            <a:extLst>
              <a:ext uri="{FF2B5EF4-FFF2-40B4-BE49-F238E27FC236}">
                <a16:creationId xmlns:a16="http://schemas.microsoft.com/office/drawing/2014/main" xmlns="" id="{E79F8967-16C1-45E5-9C23-CBA4C9E65FCE}"/>
              </a:ext>
            </a:extLst>
          </p:cNvPr>
          <p:cNvSpPr txBox="1"/>
          <p:nvPr/>
        </p:nvSpPr>
        <p:spPr>
          <a:xfrm>
            <a:off x="2524125" y="319096"/>
            <a:ext cx="8429626" cy="892552"/>
          </a:xfrm>
          <a:prstGeom prst="rect">
            <a:avLst/>
          </a:prstGeom>
          <a:noFill/>
        </p:spPr>
        <p:txBody>
          <a:bodyPr wrap="square" rtlCol="0">
            <a:spAutoFit/>
          </a:bodyPr>
          <a:lstStyle/>
          <a:p>
            <a:r>
              <a:rPr lang="en-US" sz="3200" dirty="0">
                <a:latin typeface="Cooper Black" panose="0208090404030B020404" pitchFamily="18" charset="0"/>
              </a:rPr>
              <a:t>Warsaw University Of Technology</a:t>
            </a:r>
          </a:p>
          <a:p>
            <a:r>
              <a:rPr lang="en-US" dirty="0"/>
              <a:t>           </a:t>
            </a:r>
            <a:r>
              <a:rPr lang="en-US" sz="2000" dirty="0">
                <a:latin typeface="Adobe Gothic Std B" panose="020B0800000000000000" pitchFamily="34" charset="-128"/>
                <a:ea typeface="Adobe Gothic Std B" panose="020B0800000000000000" pitchFamily="34" charset="-128"/>
              </a:rPr>
              <a:t>Faculty of Mathematics and Information Science</a:t>
            </a:r>
          </a:p>
        </p:txBody>
      </p:sp>
    </p:spTree>
    <p:extLst>
      <p:ext uri="{BB962C8B-B14F-4D97-AF65-F5344CB8AC3E}">
        <p14:creationId xmlns:p14="http://schemas.microsoft.com/office/powerpoint/2010/main" xmlns="" val="2131368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9412D-7CE2-45C7-9C62-B978CF0AF33D}"/>
              </a:ext>
            </a:extLst>
          </p:cNvPr>
          <p:cNvSpPr>
            <a:spLocks noGrp="1"/>
          </p:cNvSpPr>
          <p:nvPr>
            <p:ph type="title"/>
          </p:nvPr>
        </p:nvSpPr>
        <p:spPr/>
        <p:txBody>
          <a:bodyPr/>
          <a:lstStyle/>
          <a:p>
            <a:pPr algn="ctr"/>
            <a:r>
              <a:rPr lang="en-US" b="1" dirty="0"/>
              <a:t>Result Evaluation</a:t>
            </a:r>
          </a:p>
        </p:txBody>
      </p:sp>
      <p:sp>
        <p:nvSpPr>
          <p:cNvPr id="3" name="Content Placeholder 2">
            <a:extLst>
              <a:ext uri="{FF2B5EF4-FFF2-40B4-BE49-F238E27FC236}">
                <a16:creationId xmlns:a16="http://schemas.microsoft.com/office/drawing/2014/main" xmlns="" id="{E26221AF-72F0-4357-9273-12E8380F309B}"/>
              </a:ext>
            </a:extLst>
          </p:cNvPr>
          <p:cNvSpPr>
            <a:spLocks noGrp="1"/>
          </p:cNvSpPr>
          <p:nvPr>
            <p:ph idx="1"/>
          </p:nvPr>
        </p:nvSpPr>
        <p:spPr/>
        <p:txBody>
          <a:bodyPr/>
          <a:lstStyle/>
          <a:p>
            <a:pPr marL="0" indent="0">
              <a:buNone/>
            </a:pPr>
            <a:r>
              <a:rPr lang="en-US" dirty="0"/>
              <a:t>Confusion Matrix Visualization</a:t>
            </a:r>
          </a:p>
          <a:p>
            <a:pPr marL="0" indent="0">
              <a:buNone/>
            </a:pPr>
            <a:endParaRPr lang="en-US" dirty="0"/>
          </a:p>
        </p:txBody>
      </p:sp>
      <p:pic>
        <p:nvPicPr>
          <p:cNvPr id="5" name="Picture 4" descr="Table&#10;&#10;Description automatically generated with medium confidence">
            <a:extLst>
              <a:ext uri="{FF2B5EF4-FFF2-40B4-BE49-F238E27FC236}">
                <a16:creationId xmlns:a16="http://schemas.microsoft.com/office/drawing/2014/main" xmlns="" id="{505EA21D-F95E-4169-B6B9-63BBD52A54E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99881" y="2576376"/>
            <a:ext cx="4992237" cy="3366267"/>
          </a:xfrm>
          <a:prstGeom prst="rect">
            <a:avLst/>
          </a:prstGeom>
        </p:spPr>
      </p:pic>
    </p:spTree>
    <p:extLst>
      <p:ext uri="{BB962C8B-B14F-4D97-AF65-F5344CB8AC3E}">
        <p14:creationId xmlns:p14="http://schemas.microsoft.com/office/powerpoint/2010/main" xmlns="" val="137554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6BBC7-2CF5-44B2-B73E-04EEC5B9F2CF}"/>
              </a:ext>
            </a:extLst>
          </p:cNvPr>
          <p:cNvSpPr>
            <a:spLocks noGrp="1"/>
          </p:cNvSpPr>
          <p:nvPr>
            <p:ph type="title"/>
          </p:nvPr>
        </p:nvSpPr>
        <p:spPr/>
        <p:txBody>
          <a:bodyPr/>
          <a:lstStyle/>
          <a:p>
            <a:pPr algn="ctr"/>
            <a:r>
              <a:rPr lang="en-US" b="1" dirty="0"/>
              <a:t>Result Evaluation (Cont'd)</a:t>
            </a:r>
            <a:endParaRPr lang="en-US" dirty="0"/>
          </a:p>
        </p:txBody>
      </p:sp>
      <p:pic>
        <p:nvPicPr>
          <p:cNvPr id="5" name="Content Placeholder 4" descr="Chart, bar chart&#10;&#10;Description automatically generated">
            <a:extLst>
              <a:ext uri="{FF2B5EF4-FFF2-40B4-BE49-F238E27FC236}">
                <a16:creationId xmlns:a16="http://schemas.microsoft.com/office/drawing/2014/main" xmlns="" id="{A913D92E-3882-49DE-840D-F83D025CC97C}"/>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073778" y="2571286"/>
            <a:ext cx="10044444" cy="4101587"/>
          </a:xfrm>
        </p:spPr>
      </p:pic>
      <p:sp>
        <p:nvSpPr>
          <p:cNvPr id="9" name="TextBox 8">
            <a:extLst>
              <a:ext uri="{FF2B5EF4-FFF2-40B4-BE49-F238E27FC236}">
                <a16:creationId xmlns:a16="http://schemas.microsoft.com/office/drawing/2014/main" xmlns="" id="{3F9ABEC7-CCE5-4A7E-BBA4-357BF1FB2248}"/>
              </a:ext>
            </a:extLst>
          </p:cNvPr>
          <p:cNvSpPr txBox="1"/>
          <p:nvPr/>
        </p:nvSpPr>
        <p:spPr>
          <a:xfrm>
            <a:off x="1073778" y="1761655"/>
            <a:ext cx="6094602" cy="523220"/>
          </a:xfrm>
          <a:prstGeom prst="rect">
            <a:avLst/>
          </a:prstGeom>
          <a:noFill/>
        </p:spPr>
        <p:txBody>
          <a:bodyPr wrap="square">
            <a:spAutoFit/>
          </a:bodyPr>
          <a:lstStyle/>
          <a:p>
            <a:pPr marL="285750" indent="-285750">
              <a:buFont typeface="Arial" panose="020B0604020202020204" pitchFamily="34" charset="0"/>
              <a:buChar char="•"/>
            </a:pPr>
            <a:r>
              <a:rPr lang="en-US" sz="2800" dirty="0"/>
              <a:t>Result Visualization</a:t>
            </a:r>
          </a:p>
        </p:txBody>
      </p:sp>
    </p:spTree>
    <p:extLst>
      <p:ext uri="{BB962C8B-B14F-4D97-AF65-F5344CB8AC3E}">
        <p14:creationId xmlns:p14="http://schemas.microsoft.com/office/powerpoint/2010/main" xmlns="" val="409110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22D878-478A-45DB-8BA9-BFAC88A435DF}"/>
              </a:ext>
            </a:extLst>
          </p:cNvPr>
          <p:cNvSpPr>
            <a:spLocks noGrp="1"/>
          </p:cNvSpPr>
          <p:nvPr>
            <p:ph type="title"/>
          </p:nvPr>
        </p:nvSpPr>
        <p:spPr/>
        <p:txBody>
          <a:bodyPr/>
          <a:lstStyle/>
          <a:p>
            <a:r>
              <a:rPr lang="en-US" b="1" dirty="0"/>
              <a:t>Application Design</a:t>
            </a:r>
          </a:p>
        </p:txBody>
      </p:sp>
      <p:pic>
        <p:nvPicPr>
          <p:cNvPr id="5" name="Content Placeholder 4">
            <a:extLst>
              <a:ext uri="{FF2B5EF4-FFF2-40B4-BE49-F238E27FC236}">
                <a16:creationId xmlns:a16="http://schemas.microsoft.com/office/drawing/2014/main" xmlns="" id="{C07A5694-E8DC-44FD-A071-33110675D898}"/>
              </a:ext>
            </a:extLst>
          </p:cNvPr>
          <p:cNvPicPr>
            <a:picLocks noGrp="1" noChangeAspect="1"/>
          </p:cNvPicPr>
          <p:nvPr>
            <p:ph idx="1"/>
          </p:nvPr>
        </p:nvPicPr>
        <p:blipFill>
          <a:blip r:embed="rId2" cstate="print"/>
          <a:stretch>
            <a:fillRect/>
          </a:stretch>
        </p:blipFill>
        <p:spPr>
          <a:xfrm>
            <a:off x="1462852" y="1906963"/>
            <a:ext cx="5579129" cy="3624969"/>
          </a:xfrm>
        </p:spPr>
      </p:pic>
      <p:sp>
        <p:nvSpPr>
          <p:cNvPr id="7" name="TextBox 6">
            <a:extLst>
              <a:ext uri="{FF2B5EF4-FFF2-40B4-BE49-F238E27FC236}">
                <a16:creationId xmlns:a16="http://schemas.microsoft.com/office/drawing/2014/main" xmlns="" id="{C546DFD9-5719-4446-B7F8-E1607204F9FA}"/>
              </a:ext>
            </a:extLst>
          </p:cNvPr>
          <p:cNvSpPr txBox="1"/>
          <p:nvPr/>
        </p:nvSpPr>
        <p:spPr>
          <a:xfrm>
            <a:off x="742841" y="4681160"/>
            <a:ext cx="6096000" cy="369332"/>
          </a:xfrm>
          <a:prstGeom prst="rect">
            <a:avLst/>
          </a:prstGeom>
          <a:noFill/>
        </p:spPr>
        <p:txBody>
          <a:bodyPr wrap="square">
            <a:spAutoFit/>
          </a:bodyPr>
          <a:lstStyle/>
          <a:p>
            <a:pPr algn="ctr"/>
            <a:r>
              <a:rPr lang="en-GB" sz="1800" dirty="0">
                <a:effectLst/>
                <a:latin typeface="Arial" panose="020B0604020202020204" pitchFamily="34" charset="0"/>
                <a:ea typeface="Arial" panose="020B0604020202020204" pitchFamily="34" charset="0"/>
              </a:rPr>
              <a:t>Figure 3: </a:t>
            </a:r>
            <a:r>
              <a:rPr lang="en-US" dirty="0">
                <a:latin typeface="Arial" panose="020B0604020202020204" pitchFamily="34" charset="0"/>
                <a:ea typeface="Arial" panose="020B0604020202020204" pitchFamily="34" charset="0"/>
              </a:rPr>
              <a:t>Application Design</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890176" y="1885565"/>
            <a:ext cx="2524125" cy="3152775"/>
          </a:xfrm>
          <a:prstGeom prst="rect">
            <a:avLst/>
          </a:prstGeom>
          <a:noFill/>
          <a:ln w="9525">
            <a:noFill/>
            <a:miter lim="800000"/>
            <a:headEnd/>
            <a:tailEnd/>
          </a:ln>
        </p:spPr>
      </p:pic>
    </p:spTree>
    <p:extLst>
      <p:ext uri="{BB962C8B-B14F-4D97-AF65-F5344CB8AC3E}">
        <p14:creationId xmlns:p14="http://schemas.microsoft.com/office/powerpoint/2010/main" xmlns="" val="150242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5D1703-65D2-48D0-9F4A-3E38B09B1439}"/>
              </a:ext>
            </a:extLst>
          </p:cNvPr>
          <p:cNvSpPr>
            <a:spLocks noGrp="1"/>
          </p:cNvSpPr>
          <p:nvPr>
            <p:ph type="title"/>
          </p:nvPr>
        </p:nvSpPr>
        <p:spPr/>
        <p:txBody>
          <a:bodyPr/>
          <a:lstStyle/>
          <a:p>
            <a:pPr algn="ctr"/>
            <a:r>
              <a:rPr lang="en-US" b="1" dirty="0"/>
              <a:t>Application Design (Cont’d)</a:t>
            </a:r>
            <a:endParaRPr lang="en-US" dirty="0"/>
          </a:p>
        </p:txBody>
      </p:sp>
      <p:sp>
        <p:nvSpPr>
          <p:cNvPr id="3" name="Content Placeholder 2">
            <a:extLst>
              <a:ext uri="{FF2B5EF4-FFF2-40B4-BE49-F238E27FC236}">
                <a16:creationId xmlns:a16="http://schemas.microsoft.com/office/drawing/2014/main" xmlns="" id="{5464963E-CFC6-4FCA-AD59-575A626C87C7}"/>
              </a:ext>
            </a:extLst>
          </p:cNvPr>
          <p:cNvSpPr>
            <a:spLocks noGrp="1"/>
          </p:cNvSpPr>
          <p:nvPr>
            <p:ph idx="1"/>
          </p:nvPr>
        </p:nvSpPr>
        <p:spPr/>
        <p:txBody>
          <a:bodyPr/>
          <a:lstStyle/>
          <a:p>
            <a:r>
              <a:rPr lang="en-US" dirty="0"/>
              <a:t>Example</a:t>
            </a:r>
          </a:p>
          <a:p>
            <a:pPr marL="0" indent="0">
              <a:buNone/>
            </a:pPr>
            <a:endParaRPr lang="en-US" dirty="0"/>
          </a:p>
        </p:txBody>
      </p:sp>
      <p:pic>
        <p:nvPicPr>
          <p:cNvPr id="5" name="Picture 4">
            <a:extLst>
              <a:ext uri="{FF2B5EF4-FFF2-40B4-BE49-F238E27FC236}">
                <a16:creationId xmlns:a16="http://schemas.microsoft.com/office/drawing/2014/main" xmlns="" id="{656E6FC8-C103-4255-B642-EE07FADA4CE2}"/>
              </a:ext>
            </a:extLst>
          </p:cNvPr>
          <p:cNvPicPr>
            <a:picLocks noChangeAspect="1"/>
          </p:cNvPicPr>
          <p:nvPr/>
        </p:nvPicPr>
        <p:blipFill>
          <a:blip r:embed="rId2" cstate="print"/>
          <a:stretch>
            <a:fillRect/>
          </a:stretch>
        </p:blipFill>
        <p:spPr>
          <a:xfrm>
            <a:off x="1834910" y="2353136"/>
            <a:ext cx="8810625" cy="3572769"/>
          </a:xfrm>
          <a:prstGeom prst="rect">
            <a:avLst/>
          </a:prstGeom>
        </p:spPr>
      </p:pic>
      <p:pic>
        <p:nvPicPr>
          <p:cNvPr id="7" name="Picture 6">
            <a:extLst>
              <a:ext uri="{FF2B5EF4-FFF2-40B4-BE49-F238E27FC236}">
                <a16:creationId xmlns:a16="http://schemas.microsoft.com/office/drawing/2014/main" xmlns="" id="{C60CCB71-2CEF-4938-833D-B1A2B9655765}"/>
              </a:ext>
            </a:extLst>
          </p:cNvPr>
          <p:cNvPicPr>
            <a:picLocks noChangeAspect="1"/>
          </p:cNvPicPr>
          <p:nvPr/>
        </p:nvPicPr>
        <p:blipFill>
          <a:blip r:embed="rId3" cstate="print"/>
          <a:stretch>
            <a:fillRect/>
          </a:stretch>
        </p:blipFill>
        <p:spPr>
          <a:xfrm>
            <a:off x="1834910" y="5929542"/>
            <a:ext cx="4800600" cy="523875"/>
          </a:xfrm>
          <a:prstGeom prst="rect">
            <a:avLst/>
          </a:prstGeom>
        </p:spPr>
      </p:pic>
    </p:spTree>
    <p:extLst>
      <p:ext uri="{BB962C8B-B14F-4D97-AF65-F5344CB8AC3E}">
        <p14:creationId xmlns:p14="http://schemas.microsoft.com/office/powerpoint/2010/main" xmlns="" val="251029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1D119F-7775-4E6B-8837-5998FAA155E9}"/>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xmlns="" id="{9DA97B75-5980-44C1-8448-102E99142AC9}"/>
              </a:ext>
            </a:extLst>
          </p:cNvPr>
          <p:cNvSpPr>
            <a:spLocks noGrp="1"/>
          </p:cNvSpPr>
          <p:nvPr>
            <p:ph idx="1"/>
          </p:nvPr>
        </p:nvSpPr>
        <p:spPr/>
        <p:txBody>
          <a:bodyPr/>
          <a:lstStyle/>
          <a:p>
            <a:pPr marL="0" indent="0" algn="just">
              <a:buNone/>
            </a:pPr>
            <a:r>
              <a:rPr lang="en-US" dirty="0"/>
              <a:t>The goal of this project was to find capable methods and settings that could be used to help the detection of Cocid-19 Fake News. The error rate of the model is not zero, so still, some fake news can be classified as true by the model. In the future, we will enhance this work by implementing Temporal Convolutional Network (TCN) and Random Multimodel Deep Learning (RMDL) Techniques.</a:t>
            </a:r>
          </a:p>
          <a:p>
            <a:endParaRPr lang="en-US" dirty="0"/>
          </a:p>
        </p:txBody>
      </p:sp>
    </p:spTree>
    <p:extLst>
      <p:ext uri="{BB962C8B-B14F-4D97-AF65-F5344CB8AC3E}">
        <p14:creationId xmlns:p14="http://schemas.microsoft.com/office/powerpoint/2010/main" xmlns="" val="109334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2C4970-1B65-464D-92B2-B243E42A729F}"/>
              </a:ext>
            </a:extLst>
          </p:cNvPr>
          <p:cNvSpPr>
            <a:spLocks noGrp="1"/>
          </p:cNvSpPr>
          <p:nvPr>
            <p:ph type="title"/>
          </p:nvPr>
        </p:nvSpPr>
        <p:spPr/>
        <p:txBody>
          <a:bodyPr/>
          <a:lstStyle/>
          <a:p>
            <a:r>
              <a:rPr lang="en-US" b="1" dirty="0"/>
              <a:t>Reference</a:t>
            </a:r>
          </a:p>
        </p:txBody>
      </p:sp>
      <p:sp>
        <p:nvSpPr>
          <p:cNvPr id="3" name="Content Placeholder 2">
            <a:extLst>
              <a:ext uri="{FF2B5EF4-FFF2-40B4-BE49-F238E27FC236}">
                <a16:creationId xmlns:a16="http://schemas.microsoft.com/office/drawing/2014/main" xmlns="" id="{3531BFA3-B9B3-4108-A691-91BA709CC35C}"/>
              </a:ext>
            </a:extLst>
          </p:cNvPr>
          <p:cNvSpPr>
            <a:spLocks noGrp="1"/>
          </p:cNvSpPr>
          <p:nvPr>
            <p:ph idx="1"/>
          </p:nvPr>
        </p:nvSpPr>
        <p:spPr/>
        <p:txBody>
          <a:bodyPr/>
          <a:lstStyle/>
          <a:p>
            <a:pPr marL="0" indent="0" algn="just">
              <a:buNone/>
            </a:pPr>
            <a:r>
              <a:rPr lang="en-US" dirty="0"/>
              <a:t>[1] https://data.mendeley.com/datasets/zwfdmp5syg/1</a:t>
            </a:r>
          </a:p>
          <a:p>
            <a:pPr marL="0" indent="0" algn="just">
              <a:buNone/>
            </a:pPr>
            <a:r>
              <a:rPr lang="en-US" dirty="0"/>
              <a:t>[</a:t>
            </a:r>
            <a:r>
              <a:rPr lang="en-US" dirty="0" smtClean="0"/>
              <a:t>2] Amir Ali, Zain Amin, “An Intuitive Guide of Artificial Neural Network with Practical Implementation in Keras and Tensorflow”, Wavy AI Research Foundation, Pakistan, 2019.</a:t>
            </a:r>
          </a:p>
          <a:p>
            <a:pPr marL="0" indent="0" algn="just">
              <a:buNone/>
            </a:pPr>
            <a:r>
              <a:rPr lang="en-US" dirty="0" smtClean="0"/>
              <a:t>[</a:t>
            </a:r>
            <a:r>
              <a:rPr lang="en-US" dirty="0"/>
              <a:t>3</a:t>
            </a:r>
            <a:r>
              <a:rPr lang="en-US" dirty="0" smtClean="0"/>
              <a:t>] Amir Ali, Zain Amin, “A Deep Level Understanding </a:t>
            </a:r>
            <a:r>
              <a:rPr lang="en-US" smtClean="0"/>
              <a:t>of Support </a:t>
            </a:r>
            <a:r>
              <a:rPr lang="en-US" dirty="0" smtClean="0"/>
              <a:t>Vector Machine with Practical Implementation in Scikit-Learn”, Wavy AI Research Foundation, Pakistan, 2019.</a:t>
            </a:r>
          </a:p>
        </p:txBody>
      </p:sp>
    </p:spTree>
    <p:extLst>
      <p:ext uri="{BB962C8B-B14F-4D97-AF65-F5344CB8AC3E}">
        <p14:creationId xmlns:p14="http://schemas.microsoft.com/office/powerpoint/2010/main" xmlns="" val="122777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00908C6-96EA-4F1C-B216-26CA132F3FC1}"/>
              </a:ext>
            </a:extLst>
          </p:cNvPr>
          <p:cNvSpPr>
            <a:spLocks noGrp="1"/>
          </p:cNvSpPr>
          <p:nvPr>
            <p:ph idx="1"/>
          </p:nvPr>
        </p:nvSpPr>
        <p:spPr>
          <a:xfrm>
            <a:off x="838200" y="1438275"/>
            <a:ext cx="10515600" cy="4738688"/>
          </a:xfrm>
        </p:spPr>
        <p:txBody>
          <a:bodyPr>
            <a:normAutofit/>
          </a:bodyPr>
          <a:lstStyle/>
          <a:p>
            <a:pPr marL="0" indent="0">
              <a:buNone/>
            </a:pPr>
            <a:endParaRPr lang="en-US" sz="8000" dirty="0"/>
          </a:p>
          <a:p>
            <a:pPr marL="0" indent="0">
              <a:buNone/>
            </a:pPr>
            <a:r>
              <a:rPr lang="en-US" sz="8000" dirty="0"/>
              <a:t>             Thank You</a:t>
            </a:r>
            <a:r>
              <a:rPr lang="en-US" sz="8000" dirty="0">
                <a:sym typeface="Wingdings" panose="05000000000000000000" pitchFamily="2" charset="2"/>
              </a:rPr>
              <a:t></a:t>
            </a:r>
            <a:endParaRPr lang="en-US" sz="8000" dirty="0"/>
          </a:p>
        </p:txBody>
      </p:sp>
    </p:spTree>
    <p:extLst>
      <p:ext uri="{BB962C8B-B14F-4D97-AF65-F5344CB8AC3E}">
        <p14:creationId xmlns:p14="http://schemas.microsoft.com/office/powerpoint/2010/main" xmlns="" val="32303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0123B4-EFF8-416D-A924-55DE3CF30FF4}"/>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xmlns="" id="{8D6F0B00-8A2B-47A0-8B06-6EB1BB05CCD3}"/>
              </a:ext>
            </a:extLst>
          </p:cNvPr>
          <p:cNvSpPr>
            <a:spLocks noGrp="1"/>
          </p:cNvSpPr>
          <p:nvPr>
            <p:ph idx="1"/>
          </p:nvPr>
        </p:nvSpPr>
        <p:spPr/>
        <p:txBody>
          <a:bodyPr>
            <a:normAutofit/>
          </a:bodyPr>
          <a:lstStyle/>
          <a:p>
            <a:r>
              <a:rPr lang="en-US" dirty="0"/>
              <a:t>Introduction</a:t>
            </a:r>
          </a:p>
          <a:p>
            <a:r>
              <a:rPr lang="en-US" dirty="0"/>
              <a:t>Problem Statement</a:t>
            </a:r>
          </a:p>
          <a:p>
            <a:r>
              <a:rPr lang="en-US" dirty="0"/>
              <a:t>System Architecture</a:t>
            </a:r>
          </a:p>
          <a:p>
            <a:r>
              <a:rPr lang="en-US" dirty="0"/>
              <a:t>Result Evaluation</a:t>
            </a:r>
          </a:p>
          <a:p>
            <a:r>
              <a:rPr lang="en-US" dirty="0"/>
              <a:t>Application Design</a:t>
            </a:r>
          </a:p>
          <a:p>
            <a:r>
              <a:rPr lang="en-US" dirty="0"/>
              <a:t>Conclusion</a:t>
            </a:r>
          </a:p>
          <a:p>
            <a:r>
              <a:rPr lang="en-US" dirty="0"/>
              <a:t>Reference</a:t>
            </a:r>
          </a:p>
        </p:txBody>
      </p:sp>
    </p:spTree>
    <p:extLst>
      <p:ext uri="{BB962C8B-B14F-4D97-AF65-F5344CB8AC3E}">
        <p14:creationId xmlns:p14="http://schemas.microsoft.com/office/powerpoint/2010/main" xmlns="" val="1287514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30360-9FAE-4FA0-94F7-5EBE1DD5674A}"/>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xmlns="" id="{B207AD04-0CE4-42B9-BC15-9720BA43B1B8}"/>
              </a:ext>
            </a:extLst>
          </p:cNvPr>
          <p:cNvSpPr>
            <a:spLocks noGrp="1"/>
          </p:cNvSpPr>
          <p:nvPr>
            <p:ph idx="1"/>
          </p:nvPr>
        </p:nvSpPr>
        <p:spPr/>
        <p:txBody>
          <a:bodyPr/>
          <a:lstStyle/>
          <a:p>
            <a:pPr algn="just"/>
            <a:r>
              <a:rPr lang="en-US" dirty="0"/>
              <a:t>During the pandemic, a significant amount of widely circulated news contains false information. Particularly on social media platforms, where people from all over the world have constant and simple access to upload materials and posts.</a:t>
            </a:r>
          </a:p>
          <a:p>
            <a:pPr algn="just"/>
            <a:r>
              <a:rPr lang="en-US" dirty="0"/>
              <a:t>Fake news has had violent consequences in the past and continues to do so now. Today, particularly in the midst of a pandemic, social media platforms are being utilized to spread misinformation at breakneck speed. To combat the fatigue of fake news, we should either shun news altogether or use tools such as machine learning.</a:t>
            </a:r>
          </a:p>
          <a:p>
            <a:endParaRPr lang="en-US" dirty="0"/>
          </a:p>
        </p:txBody>
      </p:sp>
    </p:spTree>
    <p:extLst>
      <p:ext uri="{BB962C8B-B14F-4D97-AF65-F5344CB8AC3E}">
        <p14:creationId xmlns:p14="http://schemas.microsoft.com/office/powerpoint/2010/main" xmlns="" val="1510620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756D41-76CA-4EBA-889D-DF0A489A0A52}"/>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xmlns="" id="{B55C04B6-B052-4833-A8A4-DFC553670C73}"/>
              </a:ext>
            </a:extLst>
          </p:cNvPr>
          <p:cNvSpPr>
            <a:spLocks noGrp="1"/>
          </p:cNvSpPr>
          <p:nvPr>
            <p:ph idx="1"/>
          </p:nvPr>
        </p:nvSpPr>
        <p:spPr/>
        <p:txBody>
          <a:bodyPr>
            <a:normAutofit/>
          </a:bodyPr>
          <a:lstStyle/>
          <a:p>
            <a:r>
              <a:rPr lang="en-US" dirty="0"/>
              <a:t>COVID fake news is life-threatening.</a:t>
            </a:r>
          </a:p>
          <a:p>
            <a:pPr marL="0" indent="0">
              <a:buNone/>
            </a:pPr>
            <a:r>
              <a:rPr lang="en-US" dirty="0"/>
              <a:t>Problem Faced:</a:t>
            </a:r>
          </a:p>
          <a:p>
            <a:pPr lvl="1">
              <a:buFont typeface="Wingdings" panose="05000000000000000000" pitchFamily="2" charset="2"/>
              <a:buChar char="§"/>
            </a:pPr>
            <a:r>
              <a:rPr lang="en-US" dirty="0"/>
              <a:t>Increasing dataset is done by adding articles that are already in broadcast, and correctly identifying them as true or fake. It is hard to distinguish them, as large numbers could be fake.</a:t>
            </a:r>
          </a:p>
          <a:p>
            <a:r>
              <a:rPr lang="en-US" dirty="0"/>
              <a:t>Our goal is to distinguish and detect fake news from a given dataset of news articles.</a:t>
            </a:r>
          </a:p>
        </p:txBody>
      </p:sp>
    </p:spTree>
    <p:extLst>
      <p:ext uri="{BB962C8B-B14F-4D97-AF65-F5344CB8AC3E}">
        <p14:creationId xmlns:p14="http://schemas.microsoft.com/office/powerpoint/2010/main" xmlns="" val="3162769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xmlns=""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5CE7199-563C-4084-895A-84D6D2F01ECF}"/>
              </a:ext>
            </a:extLst>
          </p:cNvPr>
          <p:cNvSpPr>
            <a:spLocks noGrp="1"/>
          </p:cNvSpPr>
          <p:nvPr>
            <p:ph type="title"/>
          </p:nvPr>
        </p:nvSpPr>
        <p:spPr>
          <a:xfrm>
            <a:off x="838200" y="184805"/>
            <a:ext cx="10515600" cy="1505883"/>
          </a:xfrm>
          <a:prstGeom prst="ellipse">
            <a:avLst/>
          </a:prstGeom>
        </p:spPr>
        <p:txBody>
          <a:bodyPr vert="horz" lIns="91440" tIns="45720" rIns="91440" bIns="45720" rtlCol="0" anchor="ctr">
            <a:normAutofit/>
          </a:bodyPr>
          <a:lstStyle/>
          <a:p>
            <a:r>
              <a:rPr lang="en-US" sz="5200" b="1" kern="1200" dirty="0">
                <a:solidFill>
                  <a:schemeClr val="tx1"/>
                </a:solidFill>
                <a:latin typeface="+mj-lt"/>
                <a:ea typeface="+mj-ea"/>
                <a:cs typeface="+mj-cs"/>
              </a:rPr>
              <a:t>          System Architecture</a:t>
            </a:r>
          </a:p>
        </p:txBody>
      </p:sp>
      <p:pic>
        <p:nvPicPr>
          <p:cNvPr id="5" name="Content Placeholder 4">
            <a:extLst>
              <a:ext uri="{FF2B5EF4-FFF2-40B4-BE49-F238E27FC236}">
                <a16:creationId xmlns:a16="http://schemas.microsoft.com/office/drawing/2014/main" xmlns="" id="{1F1302C9-D23E-4819-A7B8-6078B4135355}"/>
              </a:ext>
            </a:extLst>
          </p:cNvPr>
          <p:cNvPicPr>
            <a:picLocks noChangeAspect="1"/>
          </p:cNvPicPr>
          <p:nvPr/>
        </p:nvPicPr>
        <p:blipFill>
          <a:blip r:embed="rId2" cstate="print"/>
          <a:stretch>
            <a:fillRect/>
          </a:stretch>
        </p:blipFill>
        <p:spPr>
          <a:xfrm>
            <a:off x="841253" y="2375187"/>
            <a:ext cx="10512547" cy="2654417"/>
          </a:xfrm>
          <a:prstGeom prst="rect">
            <a:avLst/>
          </a:prstGeom>
        </p:spPr>
      </p:pic>
      <p:sp>
        <p:nvSpPr>
          <p:cNvPr id="38" name="TextBox 37">
            <a:extLst>
              <a:ext uri="{FF2B5EF4-FFF2-40B4-BE49-F238E27FC236}">
                <a16:creationId xmlns:a16="http://schemas.microsoft.com/office/drawing/2014/main" xmlns="" id="{35E338E3-1550-4346-AFAD-D9C4BF6900AD}"/>
              </a:ext>
            </a:extLst>
          </p:cNvPr>
          <p:cNvSpPr txBox="1"/>
          <p:nvPr/>
        </p:nvSpPr>
        <p:spPr>
          <a:xfrm>
            <a:off x="4498596" y="5344771"/>
            <a:ext cx="6094602" cy="369332"/>
          </a:xfrm>
          <a:prstGeom prst="rect">
            <a:avLst/>
          </a:prstGeom>
          <a:noFill/>
        </p:spPr>
        <p:txBody>
          <a:bodyPr wrap="square">
            <a:spAutoFit/>
          </a:bodyPr>
          <a:lstStyle/>
          <a:p>
            <a:r>
              <a:rPr lang="en-GB" sz="1800" dirty="0">
                <a:effectLst/>
                <a:latin typeface="Arial" panose="020B0604020202020204" pitchFamily="34" charset="0"/>
                <a:ea typeface="Arial" panose="020B0604020202020204" pitchFamily="34" charset="0"/>
              </a:rPr>
              <a:t>Figure 1: System Architecture</a:t>
            </a:r>
            <a:endParaRPr lang="en-US" dirty="0"/>
          </a:p>
        </p:txBody>
      </p:sp>
    </p:spTree>
    <p:extLst>
      <p:ext uri="{BB962C8B-B14F-4D97-AF65-F5344CB8AC3E}">
        <p14:creationId xmlns:p14="http://schemas.microsoft.com/office/powerpoint/2010/main" xmlns="" val="3950837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8C432-3AFE-4D9F-AA2E-A66AB72B021D}"/>
              </a:ext>
            </a:extLst>
          </p:cNvPr>
          <p:cNvSpPr>
            <a:spLocks noGrp="1"/>
          </p:cNvSpPr>
          <p:nvPr>
            <p:ph type="title"/>
          </p:nvPr>
        </p:nvSpPr>
        <p:spPr/>
        <p:txBody>
          <a:bodyPr>
            <a:normAutofit/>
          </a:bodyPr>
          <a:lstStyle/>
          <a:p>
            <a:pPr algn="ctr"/>
            <a:r>
              <a:rPr lang="en-US" b="1"/>
              <a:t>Data Collection</a:t>
            </a:r>
            <a:endParaRPr lang="en-US" b="1" dirty="0"/>
          </a:p>
        </p:txBody>
      </p:sp>
      <p:sp>
        <p:nvSpPr>
          <p:cNvPr id="3" name="Content Placeholder 2">
            <a:extLst>
              <a:ext uri="{FF2B5EF4-FFF2-40B4-BE49-F238E27FC236}">
                <a16:creationId xmlns:a16="http://schemas.microsoft.com/office/drawing/2014/main" xmlns="" id="{1CDA97D9-E170-4F40-BEF8-D39F289E4E87}"/>
              </a:ext>
            </a:extLst>
          </p:cNvPr>
          <p:cNvSpPr>
            <a:spLocks noGrp="1"/>
          </p:cNvSpPr>
          <p:nvPr>
            <p:ph idx="1"/>
          </p:nvPr>
        </p:nvSpPr>
        <p:spPr/>
        <p:txBody>
          <a:bodyPr/>
          <a:lstStyle/>
          <a:p>
            <a:r>
              <a:rPr lang="en-US" sz="2000" dirty="0"/>
              <a:t>The data for COVID-19 fake news has been acquired from the Mendeley Data website [1]. </a:t>
            </a:r>
          </a:p>
          <a:p>
            <a:r>
              <a:rPr lang="en-US" sz="2000" dirty="0"/>
              <a:t>It has 5 columns, namely: number, title, text, category, and label.</a:t>
            </a:r>
          </a:p>
          <a:p>
            <a:pPr marL="0" indent="0">
              <a:buNone/>
            </a:pPr>
            <a:r>
              <a:rPr lang="en-US" sz="2000" dirty="0"/>
              <a:t>	</a:t>
            </a:r>
            <a:r>
              <a:rPr lang="en-US" sz="2000" b="1" dirty="0"/>
              <a:t>Title: </a:t>
            </a:r>
            <a:r>
              <a:rPr lang="en-US" sz="2000" dirty="0"/>
              <a:t>Title of the news article.</a:t>
            </a:r>
          </a:p>
          <a:p>
            <a:pPr marL="0" indent="0">
              <a:buNone/>
            </a:pPr>
            <a:r>
              <a:rPr lang="en-US" sz="2000" dirty="0"/>
              <a:t>	</a:t>
            </a:r>
            <a:r>
              <a:rPr lang="en-US" sz="2000" b="1" dirty="0"/>
              <a:t>Text: </a:t>
            </a:r>
            <a:r>
              <a:rPr lang="en-US" sz="2000" dirty="0"/>
              <a:t>The news article.</a:t>
            </a:r>
          </a:p>
          <a:p>
            <a:pPr marL="0" indent="0">
              <a:buNone/>
            </a:pPr>
            <a:r>
              <a:rPr lang="en-US" sz="2000" dirty="0"/>
              <a:t>	</a:t>
            </a:r>
            <a:r>
              <a:rPr lang="en-US" sz="2000" b="1" dirty="0"/>
              <a:t>Category: </a:t>
            </a:r>
            <a:r>
              <a:rPr lang="en-US" sz="2000" dirty="0"/>
              <a:t>True, False, or Partially false.</a:t>
            </a:r>
          </a:p>
          <a:p>
            <a:pPr marL="0" indent="0">
              <a:buNone/>
            </a:pPr>
            <a:r>
              <a:rPr lang="en-US" sz="2000" dirty="0"/>
              <a:t>	</a:t>
            </a:r>
            <a:r>
              <a:rPr lang="en-US" sz="2000" b="1" dirty="0"/>
              <a:t>Label: </a:t>
            </a:r>
            <a:r>
              <a:rPr lang="en-US" sz="2000" dirty="0"/>
              <a:t>1 if the news is true. 0 if the news is false or partially false.</a:t>
            </a:r>
          </a:p>
          <a:p>
            <a:pPr marL="0" indent="0">
              <a:buNone/>
            </a:pPr>
            <a:endParaRPr lang="en-US" sz="2000" dirty="0"/>
          </a:p>
          <a:p>
            <a:endParaRPr lang="en-US" dirty="0"/>
          </a:p>
        </p:txBody>
      </p:sp>
      <p:pic>
        <p:nvPicPr>
          <p:cNvPr id="7" name="Picture 6" descr="Chart, pie chart&#10;&#10;Description automatically generated">
            <a:extLst>
              <a:ext uri="{FF2B5EF4-FFF2-40B4-BE49-F238E27FC236}">
                <a16:creationId xmlns:a16="http://schemas.microsoft.com/office/drawing/2014/main" xmlns="" id="{564CDB98-8279-4851-971D-A03EFFC3882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48689" y="4001294"/>
            <a:ext cx="3648075" cy="2590800"/>
          </a:xfrm>
          <a:prstGeom prst="rect">
            <a:avLst/>
          </a:prstGeom>
        </p:spPr>
      </p:pic>
      <p:sp>
        <p:nvSpPr>
          <p:cNvPr id="8" name="TextBox 7">
            <a:extLst>
              <a:ext uri="{FF2B5EF4-FFF2-40B4-BE49-F238E27FC236}">
                <a16:creationId xmlns:a16="http://schemas.microsoft.com/office/drawing/2014/main" xmlns="" id="{68F8996C-C34C-4590-ADCB-01C9D9EE0021}"/>
              </a:ext>
            </a:extLst>
          </p:cNvPr>
          <p:cNvSpPr txBox="1"/>
          <p:nvPr/>
        </p:nvSpPr>
        <p:spPr>
          <a:xfrm>
            <a:off x="6687128" y="5296694"/>
            <a:ext cx="1274618" cy="338554"/>
          </a:xfrm>
          <a:prstGeom prst="rect">
            <a:avLst/>
          </a:prstGeom>
          <a:noFill/>
        </p:spPr>
        <p:txBody>
          <a:bodyPr wrap="square" rtlCol="0">
            <a:spAutoFit/>
          </a:bodyPr>
          <a:lstStyle/>
          <a:p>
            <a:r>
              <a:rPr lang="en-US" sz="1600" dirty="0"/>
              <a:t>True News</a:t>
            </a:r>
          </a:p>
        </p:txBody>
      </p:sp>
      <p:sp>
        <p:nvSpPr>
          <p:cNvPr id="13" name="TextBox 12">
            <a:extLst>
              <a:ext uri="{FF2B5EF4-FFF2-40B4-BE49-F238E27FC236}">
                <a16:creationId xmlns:a16="http://schemas.microsoft.com/office/drawing/2014/main" xmlns="" id="{5D492070-A503-4885-9807-159355203566}"/>
              </a:ext>
            </a:extLst>
          </p:cNvPr>
          <p:cNvSpPr txBox="1"/>
          <p:nvPr/>
        </p:nvSpPr>
        <p:spPr>
          <a:xfrm>
            <a:off x="3662219" y="4728657"/>
            <a:ext cx="1274618" cy="338554"/>
          </a:xfrm>
          <a:prstGeom prst="rect">
            <a:avLst/>
          </a:prstGeom>
          <a:noFill/>
        </p:spPr>
        <p:txBody>
          <a:bodyPr wrap="square" rtlCol="0">
            <a:spAutoFit/>
          </a:bodyPr>
          <a:lstStyle/>
          <a:p>
            <a:r>
              <a:rPr lang="en-US" sz="1600" dirty="0"/>
              <a:t>Fake News</a:t>
            </a:r>
          </a:p>
        </p:txBody>
      </p:sp>
    </p:spTree>
    <p:extLst>
      <p:ext uri="{BB962C8B-B14F-4D97-AF65-F5344CB8AC3E}">
        <p14:creationId xmlns:p14="http://schemas.microsoft.com/office/powerpoint/2010/main" xmlns="" val="127302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284A9C-A9B0-463E-A197-7D5C6CA41B0E}"/>
              </a:ext>
            </a:extLst>
          </p:cNvPr>
          <p:cNvSpPr>
            <a:spLocks noGrp="1"/>
          </p:cNvSpPr>
          <p:nvPr>
            <p:ph type="title"/>
          </p:nvPr>
        </p:nvSpPr>
        <p:spPr/>
        <p:txBody>
          <a:bodyPr/>
          <a:lstStyle/>
          <a:p>
            <a:pPr algn="ctr"/>
            <a:r>
              <a:rPr lang="en-US" b="1" dirty="0"/>
              <a:t>Data Preprocessing</a:t>
            </a:r>
          </a:p>
        </p:txBody>
      </p:sp>
      <p:sp>
        <p:nvSpPr>
          <p:cNvPr id="3" name="Content Placeholder 2">
            <a:extLst>
              <a:ext uri="{FF2B5EF4-FFF2-40B4-BE49-F238E27FC236}">
                <a16:creationId xmlns:a16="http://schemas.microsoft.com/office/drawing/2014/main" xmlns="" id="{E8E855C8-4066-4D1C-961C-27D0BF3CCABD}"/>
              </a:ext>
            </a:extLst>
          </p:cNvPr>
          <p:cNvSpPr>
            <a:spLocks noGrp="1"/>
          </p:cNvSpPr>
          <p:nvPr>
            <p:ph idx="1"/>
          </p:nvPr>
        </p:nvSpPr>
        <p:spPr/>
        <p:txBody>
          <a:bodyPr>
            <a:normAutofit/>
          </a:bodyPr>
          <a:lstStyle/>
          <a:p>
            <a:r>
              <a:rPr lang="en-US" sz="2400" b="1" dirty="0"/>
              <a:t>Text Cleaning</a:t>
            </a:r>
          </a:p>
          <a:p>
            <a:pPr lvl="1">
              <a:buFont typeface="Wingdings" panose="05000000000000000000" pitchFamily="2" charset="2"/>
              <a:buChar char="§"/>
            </a:pPr>
            <a:r>
              <a:rPr lang="en-US" sz="1800" dirty="0"/>
              <a:t>Lowercase</a:t>
            </a:r>
          </a:p>
          <a:p>
            <a:pPr lvl="1">
              <a:buFont typeface="Wingdings" panose="05000000000000000000" pitchFamily="2" charset="2"/>
              <a:buChar char="§"/>
            </a:pPr>
            <a:r>
              <a:rPr lang="en-US" sz="1800" dirty="0"/>
              <a:t>Remove Punctuation</a:t>
            </a:r>
          </a:p>
          <a:p>
            <a:pPr lvl="1">
              <a:buFont typeface="Wingdings" panose="05000000000000000000" pitchFamily="2" charset="2"/>
              <a:buChar char="§"/>
            </a:pPr>
            <a:r>
              <a:rPr lang="en-US" sz="1800" dirty="0"/>
              <a:t>Remove URLs</a:t>
            </a:r>
          </a:p>
          <a:p>
            <a:pPr lvl="1">
              <a:buFont typeface="Wingdings" panose="05000000000000000000" pitchFamily="2" charset="2"/>
              <a:buChar char="§"/>
            </a:pPr>
            <a:r>
              <a:rPr lang="en-US" sz="1800" dirty="0"/>
              <a:t>Remove @tags</a:t>
            </a:r>
          </a:p>
          <a:p>
            <a:pPr lvl="1">
              <a:buFont typeface="Wingdings" panose="05000000000000000000" pitchFamily="2" charset="2"/>
              <a:buChar char="§"/>
            </a:pPr>
            <a:r>
              <a:rPr lang="en-US" sz="1800" dirty="0"/>
              <a:t>Remove Special Characters</a:t>
            </a:r>
          </a:p>
          <a:p>
            <a:pPr marL="457200" lvl="1" indent="0">
              <a:buNone/>
            </a:pPr>
            <a:endParaRPr lang="en-US" dirty="0"/>
          </a:p>
          <a:p>
            <a:r>
              <a:rPr lang="en-US" sz="2400" b="1" dirty="0"/>
              <a:t>Preprocessing Operations</a:t>
            </a:r>
          </a:p>
          <a:p>
            <a:pPr lvl="1">
              <a:buFont typeface="Wingdings" panose="05000000000000000000" pitchFamily="2" charset="2"/>
              <a:buChar char="§"/>
            </a:pPr>
            <a:r>
              <a:rPr lang="en-US" sz="1800" dirty="0"/>
              <a:t>Tokenization</a:t>
            </a:r>
          </a:p>
          <a:p>
            <a:pPr lvl="1">
              <a:buFont typeface="Wingdings" panose="05000000000000000000" pitchFamily="2" charset="2"/>
              <a:buChar char="§"/>
            </a:pPr>
            <a:r>
              <a:rPr lang="en-US" sz="1800" dirty="0"/>
              <a:t>Removing Stop Words</a:t>
            </a:r>
          </a:p>
          <a:p>
            <a:pPr lvl="1">
              <a:buFont typeface="Wingdings" panose="05000000000000000000" pitchFamily="2" charset="2"/>
              <a:buChar char="§"/>
            </a:pPr>
            <a:r>
              <a:rPr lang="en-US" sz="1800" dirty="0"/>
              <a:t>Lemmatization</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marL="0" indent="0">
              <a:buNone/>
            </a:pPr>
            <a:endParaRPr lang="en-US" dirty="0"/>
          </a:p>
        </p:txBody>
      </p:sp>
    </p:spTree>
    <p:extLst>
      <p:ext uri="{BB962C8B-B14F-4D97-AF65-F5344CB8AC3E}">
        <p14:creationId xmlns:p14="http://schemas.microsoft.com/office/powerpoint/2010/main" xmlns="" val="248611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957EA6-8912-4D6C-B3FB-48C94750002B}"/>
              </a:ext>
            </a:extLst>
          </p:cNvPr>
          <p:cNvSpPr>
            <a:spLocks noGrp="1"/>
          </p:cNvSpPr>
          <p:nvPr>
            <p:ph type="title"/>
          </p:nvPr>
        </p:nvSpPr>
        <p:spPr/>
        <p:txBody>
          <a:bodyPr/>
          <a:lstStyle/>
          <a:p>
            <a:pPr algn="ctr"/>
            <a:r>
              <a:rPr lang="en-US" b="1" dirty="0"/>
              <a:t>Feature Extraction</a:t>
            </a:r>
            <a:endParaRPr lang="en-US" dirty="0"/>
          </a:p>
        </p:txBody>
      </p:sp>
      <p:sp>
        <p:nvSpPr>
          <p:cNvPr id="3" name="Content Placeholder 2">
            <a:extLst>
              <a:ext uri="{FF2B5EF4-FFF2-40B4-BE49-F238E27FC236}">
                <a16:creationId xmlns:a16="http://schemas.microsoft.com/office/drawing/2014/main" xmlns="" id="{B0796C81-1E6A-4BCF-8D52-F5522FB6B0AC}"/>
              </a:ext>
            </a:extLst>
          </p:cNvPr>
          <p:cNvSpPr>
            <a:spLocks noGrp="1"/>
          </p:cNvSpPr>
          <p:nvPr>
            <p:ph idx="1"/>
          </p:nvPr>
        </p:nvSpPr>
        <p:spPr/>
        <p:txBody>
          <a:bodyPr/>
          <a:lstStyle/>
          <a:p>
            <a:r>
              <a:rPr lang="en-US" sz="2400" b="1" dirty="0"/>
              <a:t>TF-IDF Model</a:t>
            </a:r>
            <a:endParaRPr lang="en-US" sz="1800" dirty="0"/>
          </a:p>
          <a:p>
            <a:pPr lvl="1">
              <a:buFont typeface="Wingdings" panose="05000000000000000000" pitchFamily="2" charset="2"/>
              <a:buChar char="§"/>
            </a:pPr>
            <a:r>
              <a:rPr lang="en-US" sz="1800" dirty="0"/>
              <a:t>Creating the histogram</a:t>
            </a:r>
          </a:p>
          <a:p>
            <a:pPr lvl="1">
              <a:buFont typeface="Wingdings" panose="05000000000000000000" pitchFamily="2" charset="2"/>
              <a:buChar char="§"/>
            </a:pPr>
            <a:r>
              <a:rPr lang="en-US" sz="1800" dirty="0"/>
              <a:t>frequent words from </a:t>
            </a:r>
            <a:r>
              <a:rPr lang="en-US" sz="1800" dirty="0" smtClean="0"/>
              <a:t>dictionaries</a:t>
            </a:r>
          </a:p>
          <a:p>
            <a:pPr lvl="1">
              <a:buFont typeface="Wingdings" panose="05000000000000000000" pitchFamily="2" charset="2"/>
              <a:buChar char="§"/>
            </a:pPr>
            <a:r>
              <a:rPr lang="en-US" sz="1800" dirty="0" smtClean="0"/>
              <a:t>TF Matrix</a:t>
            </a:r>
            <a:endParaRPr lang="en-US" sz="1800" dirty="0"/>
          </a:p>
          <a:p>
            <a:pPr lvl="1">
              <a:buFont typeface="Wingdings" panose="05000000000000000000" pitchFamily="2" charset="2"/>
              <a:buChar char="§"/>
            </a:pPr>
            <a:r>
              <a:rPr lang="en-US" sz="1800" dirty="0"/>
              <a:t>IDF Matrix</a:t>
            </a:r>
          </a:p>
          <a:p>
            <a:pPr lvl="1">
              <a:buFont typeface="Wingdings" panose="05000000000000000000" pitchFamily="2" charset="2"/>
              <a:buChar char="§"/>
            </a:pPr>
            <a:r>
              <a:rPr lang="en-US" sz="1800" dirty="0" smtClean="0"/>
              <a:t>TF-IDF </a:t>
            </a:r>
            <a:r>
              <a:rPr lang="en-US" sz="1800" dirty="0"/>
              <a:t>Calculation</a:t>
            </a:r>
          </a:p>
        </p:txBody>
      </p:sp>
    </p:spTree>
    <p:extLst>
      <p:ext uri="{BB962C8B-B14F-4D97-AF65-F5344CB8AC3E}">
        <p14:creationId xmlns:p14="http://schemas.microsoft.com/office/powerpoint/2010/main" xmlns="" val="355653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DBD00-866D-44EA-A974-53AACBE646A3}"/>
              </a:ext>
            </a:extLst>
          </p:cNvPr>
          <p:cNvSpPr>
            <a:spLocks noGrp="1"/>
          </p:cNvSpPr>
          <p:nvPr>
            <p:ph type="title"/>
          </p:nvPr>
        </p:nvSpPr>
        <p:spPr/>
        <p:txBody>
          <a:bodyPr/>
          <a:lstStyle/>
          <a:p>
            <a:pPr algn="ctr"/>
            <a:r>
              <a:rPr lang="en-US" b="1" dirty="0"/>
              <a:t>Classification Models</a:t>
            </a:r>
          </a:p>
        </p:txBody>
      </p:sp>
      <p:sp>
        <p:nvSpPr>
          <p:cNvPr id="3" name="Content Placeholder 2">
            <a:extLst>
              <a:ext uri="{FF2B5EF4-FFF2-40B4-BE49-F238E27FC236}">
                <a16:creationId xmlns:a16="http://schemas.microsoft.com/office/drawing/2014/main" xmlns="" id="{AC7FD603-B17D-48A6-9D3C-1CFC3FCA671B}"/>
              </a:ext>
            </a:extLst>
          </p:cNvPr>
          <p:cNvSpPr>
            <a:spLocks noGrp="1"/>
          </p:cNvSpPr>
          <p:nvPr>
            <p:ph idx="1"/>
          </p:nvPr>
        </p:nvSpPr>
        <p:spPr/>
        <p:txBody>
          <a:bodyPr/>
          <a:lstStyle/>
          <a:p>
            <a:pPr marL="0" indent="0">
              <a:buNone/>
            </a:pPr>
            <a:r>
              <a:rPr lang="en-US" dirty="0"/>
              <a:t>MLPs                                                           SVM</a:t>
            </a:r>
          </a:p>
          <a:p>
            <a:pPr marL="0" indent="0">
              <a:buNone/>
            </a:pPr>
            <a:endParaRPr lang="en-US" dirty="0"/>
          </a:p>
          <a:p>
            <a:endParaRPr lang="en-US" dirty="0"/>
          </a:p>
        </p:txBody>
      </p:sp>
      <p:pic>
        <p:nvPicPr>
          <p:cNvPr id="5" name="Picture 4">
            <a:extLst>
              <a:ext uri="{FF2B5EF4-FFF2-40B4-BE49-F238E27FC236}">
                <a16:creationId xmlns:a16="http://schemas.microsoft.com/office/drawing/2014/main" xmlns="" id="{55BB6D62-EAD7-4B54-B36F-66BCDAB2BB81}"/>
              </a:ext>
            </a:extLst>
          </p:cNvPr>
          <p:cNvPicPr>
            <a:picLocks noChangeAspect="1"/>
          </p:cNvPicPr>
          <p:nvPr/>
        </p:nvPicPr>
        <p:blipFill>
          <a:blip r:embed="rId2" cstate="print"/>
          <a:stretch>
            <a:fillRect/>
          </a:stretch>
        </p:blipFill>
        <p:spPr>
          <a:xfrm>
            <a:off x="669334" y="2623127"/>
            <a:ext cx="3911670" cy="3411682"/>
          </a:xfrm>
          <a:prstGeom prst="rect">
            <a:avLst/>
          </a:prstGeom>
        </p:spPr>
      </p:pic>
      <p:pic>
        <p:nvPicPr>
          <p:cNvPr id="7" name="Picture 6">
            <a:extLst>
              <a:ext uri="{FF2B5EF4-FFF2-40B4-BE49-F238E27FC236}">
                <a16:creationId xmlns:a16="http://schemas.microsoft.com/office/drawing/2014/main" xmlns="" id="{8D97D0DA-4D00-4018-811E-9A00FC126081}"/>
              </a:ext>
            </a:extLst>
          </p:cNvPr>
          <p:cNvPicPr>
            <a:picLocks noChangeAspect="1"/>
          </p:cNvPicPr>
          <p:nvPr/>
        </p:nvPicPr>
        <p:blipFill>
          <a:blip r:embed="rId3" cstate="print"/>
          <a:stretch>
            <a:fillRect/>
          </a:stretch>
        </p:blipFill>
        <p:spPr>
          <a:xfrm>
            <a:off x="6303674" y="2919413"/>
            <a:ext cx="4276725" cy="3257550"/>
          </a:xfrm>
          <a:prstGeom prst="rect">
            <a:avLst/>
          </a:prstGeom>
        </p:spPr>
      </p:pic>
      <p:sp>
        <p:nvSpPr>
          <p:cNvPr id="9" name="TextBox 8">
            <a:extLst>
              <a:ext uri="{FF2B5EF4-FFF2-40B4-BE49-F238E27FC236}">
                <a16:creationId xmlns:a16="http://schemas.microsoft.com/office/drawing/2014/main" xmlns="" id="{31CC73D9-E129-487B-93FF-40B182161347}"/>
              </a:ext>
            </a:extLst>
          </p:cNvPr>
          <p:cNvSpPr txBox="1"/>
          <p:nvPr/>
        </p:nvSpPr>
        <p:spPr>
          <a:xfrm>
            <a:off x="6486788" y="6176963"/>
            <a:ext cx="6094602" cy="369332"/>
          </a:xfrm>
          <a:prstGeom prst="rect">
            <a:avLst/>
          </a:prstGeom>
          <a:noFill/>
        </p:spPr>
        <p:txBody>
          <a:bodyPr wrap="square">
            <a:spAutoFit/>
          </a:bodyPr>
          <a:lstStyle/>
          <a:p>
            <a:r>
              <a:rPr lang="en-GB" sz="1800" dirty="0">
                <a:effectLst/>
                <a:latin typeface="Arial" panose="020B0604020202020204" pitchFamily="34" charset="0"/>
                <a:ea typeface="Arial" panose="020B0604020202020204" pitchFamily="34" charset="0"/>
              </a:rPr>
              <a:t>Figure </a:t>
            </a:r>
            <a:r>
              <a:rPr lang="en-GB" dirty="0">
                <a:latin typeface="Arial" panose="020B0604020202020204" pitchFamily="34" charset="0"/>
                <a:ea typeface="Arial" panose="020B0604020202020204" pitchFamily="34" charset="0"/>
              </a:rPr>
              <a:t>2</a:t>
            </a:r>
            <a:r>
              <a:rPr lang="en-GB" sz="1800" dirty="0">
                <a:effectLst/>
                <a:latin typeface="Arial" panose="020B0604020202020204" pitchFamily="34" charset="0"/>
                <a:ea typeface="Arial" panose="020B0604020202020204" pitchFamily="34" charset="0"/>
              </a:rPr>
              <a:t>: SVM with Kernel Trick[3]</a:t>
            </a:r>
            <a:endParaRPr lang="en-US" dirty="0"/>
          </a:p>
        </p:txBody>
      </p:sp>
      <p:sp>
        <p:nvSpPr>
          <p:cNvPr id="10" name="TextBox 9">
            <a:extLst>
              <a:ext uri="{FF2B5EF4-FFF2-40B4-BE49-F238E27FC236}">
                <a16:creationId xmlns:a16="http://schemas.microsoft.com/office/drawing/2014/main" xmlns="" id="{B498453C-55D1-43AE-BFE6-F4851F3311D2}"/>
              </a:ext>
            </a:extLst>
          </p:cNvPr>
          <p:cNvSpPr txBox="1"/>
          <p:nvPr/>
        </p:nvSpPr>
        <p:spPr>
          <a:xfrm>
            <a:off x="615193" y="6069897"/>
            <a:ext cx="6094602" cy="369332"/>
          </a:xfrm>
          <a:prstGeom prst="rect">
            <a:avLst/>
          </a:prstGeom>
          <a:noFill/>
        </p:spPr>
        <p:txBody>
          <a:bodyPr wrap="square">
            <a:spAutoFit/>
          </a:bodyPr>
          <a:lstStyle/>
          <a:p>
            <a:r>
              <a:rPr lang="en-GB" sz="1800" dirty="0">
                <a:effectLst/>
                <a:latin typeface="Arial" panose="020B0604020202020204" pitchFamily="34" charset="0"/>
                <a:ea typeface="Arial" panose="020B0604020202020204" pitchFamily="34" charset="0"/>
              </a:rPr>
              <a:t>Figure 2: </a:t>
            </a:r>
            <a:r>
              <a:rPr lang="en-US" sz="1800" dirty="0">
                <a:effectLst/>
                <a:latin typeface="Arial" panose="020B0604020202020204" pitchFamily="34" charset="0"/>
                <a:ea typeface="Arial" panose="020B0604020202020204" pitchFamily="34" charset="0"/>
              </a:rPr>
              <a:t>MLPs with one hidden layer </a:t>
            </a:r>
            <a:r>
              <a:rPr lang="en-GB" sz="1800" dirty="0">
                <a:effectLst/>
                <a:latin typeface="Arial" panose="020B0604020202020204" pitchFamily="34" charset="0"/>
                <a:ea typeface="Arial" panose="020B0604020202020204" pitchFamily="34" charset="0"/>
              </a:rPr>
              <a:t>[2]</a:t>
            </a:r>
            <a:endParaRPr lang="en-US" dirty="0"/>
          </a:p>
        </p:txBody>
      </p:sp>
    </p:spTree>
    <p:extLst>
      <p:ext uri="{BB962C8B-B14F-4D97-AF65-F5344CB8AC3E}">
        <p14:creationId xmlns:p14="http://schemas.microsoft.com/office/powerpoint/2010/main" xmlns="" val="2236671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910</TotalTime>
  <Words>480</Words>
  <Application>Microsoft Office PowerPoint</Application>
  <PresentationFormat>Custom</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Outline</vt:lpstr>
      <vt:lpstr>Introduction</vt:lpstr>
      <vt:lpstr>Problem Statement</vt:lpstr>
      <vt:lpstr>          System Architecture</vt:lpstr>
      <vt:lpstr>Data Collection</vt:lpstr>
      <vt:lpstr>Data Preprocessing</vt:lpstr>
      <vt:lpstr>Feature Extraction</vt:lpstr>
      <vt:lpstr>Classification Models</vt:lpstr>
      <vt:lpstr>Result Evaluation</vt:lpstr>
      <vt:lpstr>Result Evaluation (Cont'd)</vt:lpstr>
      <vt:lpstr>Application Design</vt:lpstr>
      <vt:lpstr>Application Design (Cont’d)</vt:lpstr>
      <vt:lpstr>Conclusion</vt:lpstr>
      <vt:lpstr>Reference</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Amir (STUD)</dc:creator>
  <cp:lastModifiedBy>Amir</cp:lastModifiedBy>
  <cp:revision>78</cp:revision>
  <dcterms:created xsi:type="dcterms:W3CDTF">2022-01-12T12:46:37Z</dcterms:created>
  <dcterms:modified xsi:type="dcterms:W3CDTF">2022-02-04T13:59:57Z</dcterms:modified>
</cp:coreProperties>
</file>