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B9A86-4247-432A-ABFD-4F91835D4160}" v="30" dt="2022-07-25T10:43:5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mirrullah Alwi" userId="5a6e48ab-e52b-432a-bd61-a4773729c843" providerId="ADAL" clId="{189B9A86-4247-432A-ABFD-4F91835D4160}"/>
    <pc:docChg chg="undo custSel modSld">
      <pc:chgData name="Muhammad Amirrullah Alwi" userId="5a6e48ab-e52b-432a-bd61-a4773729c843" providerId="ADAL" clId="{189B9A86-4247-432A-ABFD-4F91835D4160}" dt="2022-07-25T10:43:51.430" v="356" actId="20577"/>
      <pc:docMkLst>
        <pc:docMk/>
      </pc:docMkLst>
      <pc:sldChg chg="addSp delSp modSp mod">
        <pc:chgData name="Muhammad Amirrullah Alwi" userId="5a6e48ab-e52b-432a-bd61-a4773729c843" providerId="ADAL" clId="{189B9A86-4247-432A-ABFD-4F91835D4160}" dt="2022-07-25T10:43:51.430" v="356" actId="20577"/>
        <pc:sldMkLst>
          <pc:docMk/>
          <pc:sldMk cId="1520130840" sldId="257"/>
        </pc:sldMkLst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2" creationId="{DFE924F7-5CD6-5E8A-A58D-AAC802FB273F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3" creationId="{3C2AFC04-09D0-4048-3D64-ADFC12E012BD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9" creationId="{C8B44BB6-6B09-E693-9123-F58C8C39C8D4}"/>
          </ac:spMkLst>
        </pc:spChg>
        <pc:spChg chg="mod topLvl">
          <ac:chgData name="Muhammad Amirrullah Alwi" userId="5a6e48ab-e52b-432a-bd61-a4773729c843" providerId="ADAL" clId="{189B9A86-4247-432A-ABFD-4F91835D4160}" dt="2022-07-25T10:42:52.036" v="350" actId="1076"/>
          <ac:spMkLst>
            <pc:docMk/>
            <pc:sldMk cId="1520130840" sldId="257"/>
            <ac:spMk id="10" creationId="{492C07EC-B4E9-FCF7-D2A9-6AE64DF1AF3A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7" creationId="{23620FD8-5FB0-2E70-4756-B9240DA27CCF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8" creationId="{E44BE2B0-BEC5-C5BA-4252-2F5C85160D04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9" creationId="{9AC52BFA-3794-616D-E89F-291C34856A09}"/>
          </ac:spMkLst>
        </pc:spChg>
        <pc:spChg chg="add mod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30" creationId="{FC191A11-7AAB-F8F6-62FD-CC66BD37B743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34" creationId="{A2A7C84E-49F3-B797-56C6-F82297BE3D07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36" creationId="{7FECAA6E-B7BE-D5B9-8AC6-E83428C4D5D4}"/>
          </ac:spMkLst>
        </pc:spChg>
        <pc:spChg chg="add mod">
          <ac:chgData name="Muhammad Amirrullah Alwi" userId="5a6e48ab-e52b-432a-bd61-a4773729c843" providerId="ADAL" clId="{189B9A86-4247-432A-ABFD-4F91835D4160}" dt="2022-07-25T10:43:36.759" v="352" actId="20577"/>
          <ac:spMkLst>
            <pc:docMk/>
            <pc:sldMk cId="1520130840" sldId="257"/>
            <ac:spMk id="48" creationId="{871380FC-FE02-3DC3-2893-423785180398}"/>
          </ac:spMkLst>
        </pc:spChg>
        <pc:spChg chg="add del mod">
          <ac:chgData name="Muhammad Amirrullah Alwi" userId="5a6e48ab-e52b-432a-bd61-a4773729c843" providerId="ADAL" clId="{189B9A86-4247-432A-ABFD-4F91835D4160}" dt="2022-07-25T10:41:21.526" v="331"/>
          <ac:spMkLst>
            <pc:docMk/>
            <pc:sldMk cId="1520130840" sldId="257"/>
            <ac:spMk id="63" creationId="{168157E3-F48B-A87B-8C81-1CE86405CF84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65" creationId="{93ADDF56-17C4-4743-92E9-674F638641C9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66" creationId="{CEF89C88-C242-24BB-0F20-0131490755D3}"/>
          </ac:spMkLst>
        </pc:spChg>
        <pc:spChg chg="mod topLvl">
          <ac:chgData name="Muhammad Amirrullah Alwi" userId="5a6e48ab-e52b-432a-bd61-a4773729c843" providerId="ADAL" clId="{189B9A86-4247-432A-ABFD-4F91835D4160}" dt="2022-07-25T10:43:51.430" v="356" actId="20577"/>
          <ac:spMkLst>
            <pc:docMk/>
            <pc:sldMk cId="1520130840" sldId="257"/>
            <ac:spMk id="67" creationId="{E860FFF8-0B7D-5E07-4550-AA3209868B93}"/>
          </ac:spMkLst>
        </pc:spChg>
        <pc:spChg chg="add mod">
          <ac:chgData name="Muhammad Amirrullah Alwi" userId="5a6e48ab-e52b-432a-bd61-a4773729c843" providerId="ADAL" clId="{189B9A86-4247-432A-ABFD-4F91835D4160}" dt="2022-07-25T10:42:25.392" v="348" actId="1076"/>
          <ac:spMkLst>
            <pc:docMk/>
            <pc:sldMk cId="1520130840" sldId="257"/>
            <ac:spMk id="68" creationId="{FB8272F7-A64D-C29D-D8D1-64414723F2F5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69" creationId="{EAD8471C-0914-0C77-CA95-9763BEBE2CEA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96" creationId="{FFD33E11-BED0-7508-CC2B-18F9FB4CA15B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00" creationId="{4296F48E-B739-4E29-6C31-B6382110F546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03" creationId="{77B378E5-0A8C-669A-82DA-84115A6DE8AD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37" creationId="{BEB5D5B6-61FB-3E58-E3E2-F0DF70A52B1A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39" creationId="{3D69CB40-BB0A-FC37-960C-0320476E51D4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42" creationId="{1D478B0C-238F-6031-544A-BEC11966EC62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49" creationId="{CC989AAF-3191-C3AB-0C63-1222F187B477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50" creationId="{5C0A2D79-B9BE-C616-413A-E2BFB2A43AAD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51" creationId="{1A2A7EC3-3A40-5AB2-B8F8-C2EA2F94B0DF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55" creationId="{9D83BDE0-DA14-AE2C-EBFE-AEF1205DD585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56" creationId="{711CD8AE-CDC3-88F5-21DF-CB8466B3097F}"/>
          </ac:spMkLst>
        </pc:spChg>
        <pc:spChg chg="mod topLvl">
          <ac:chgData name="Muhammad Amirrullah Alwi" userId="5a6e48ab-e52b-432a-bd61-a4773729c843" providerId="ADAL" clId="{189B9A86-4247-432A-ABFD-4F91835D4160}" dt="2022-07-25T10:41:46.137" v="335" actId="1076"/>
          <ac:spMkLst>
            <pc:docMk/>
            <pc:sldMk cId="1520130840" sldId="257"/>
            <ac:spMk id="157" creationId="{93AEA2A4-2A99-F4C2-99B7-6A9EE041DB47}"/>
          </ac:spMkLst>
        </pc:spChg>
        <pc:grpChg chg="del">
          <ac:chgData name="Muhammad Amirrullah Alwi" userId="5a6e48ab-e52b-432a-bd61-a4773729c843" providerId="ADAL" clId="{189B9A86-4247-432A-ABFD-4F91835D4160}" dt="2022-07-25T10:33:56.126" v="158" actId="165"/>
          <ac:grpSpMkLst>
            <pc:docMk/>
            <pc:sldMk cId="1520130840" sldId="257"/>
            <ac:grpSpMk id="158" creationId="{DC92B38B-54E0-0C85-7333-2B0C215B9B06}"/>
          </ac:grpSpMkLst>
        </pc:grp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5" creationId="{FB74D12B-4121-495F-A9F5-0DFAC545A495}"/>
          </ac:cxnSpMkLst>
        </pc:cxnChg>
        <pc:cxnChg chg="add del mod">
          <ac:chgData name="Muhammad Amirrullah Alwi" userId="5a6e48ab-e52b-432a-bd61-a4773729c843" providerId="ADAL" clId="{189B9A86-4247-432A-ABFD-4F91835D4160}" dt="2022-07-25T10:33:52.189" v="157" actId="11529"/>
          <ac:cxnSpMkLst>
            <pc:docMk/>
            <pc:sldMk cId="1520130840" sldId="257"/>
            <ac:cxnSpMk id="6" creationId="{C26997FC-56E3-9DFB-BA10-1B3899C361BF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7" creationId="{8D910D84-4E04-8D0F-0450-3CFBE1F1E2B6}"/>
          </ac:cxnSpMkLst>
        </pc:cxnChg>
        <pc:cxnChg chg="add mod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1" creationId="{E55582F0-1BF5-51BC-EF0C-8CEF0DF8527C}"/>
          </ac:cxnSpMkLst>
        </pc:cxnChg>
        <pc:cxnChg chg="add mod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4" creationId="{6AF80656-A159-BF4C-DC2D-D02D826AD084}"/>
          </ac:cxnSpMkLst>
        </pc:cxnChg>
        <pc:cxnChg chg="add mod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6" creationId="{D52987E0-9091-73F8-F3ED-ADA412CD5263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21" creationId="{254F868D-F2C6-4A4C-88DB-13FE96AAE5E4}"/>
          </ac:cxnSpMkLst>
        </pc:cxnChg>
        <pc:cxnChg chg="mod topLvl">
          <ac:chgData name="Muhammad Amirrullah Alwi" userId="5a6e48ab-e52b-432a-bd61-a4773729c843" providerId="ADAL" clId="{189B9A86-4247-432A-ABFD-4F91835D4160}" dt="2022-07-25T10:42:52.036" v="350" actId="1076"/>
          <ac:cxnSpMkLst>
            <pc:docMk/>
            <pc:sldMk cId="1520130840" sldId="257"/>
            <ac:cxnSpMk id="23" creationId="{ED4FA671-801E-3306-A403-88A490A23755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27" creationId="{75B752EB-26DB-11BF-88FC-A47C577B6A92}"/>
          </ac:cxnSpMkLst>
        </pc:cxnChg>
        <pc:cxnChg chg="add mod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32" creationId="{594600A9-1833-D79A-B474-BF41383E82D7}"/>
          </ac:cxnSpMkLst>
        </pc:cxnChg>
        <pc:cxnChg chg="add mod">
          <ac:chgData name="Muhammad Amirrullah Alwi" userId="5a6e48ab-e52b-432a-bd61-a4773729c843" providerId="ADAL" clId="{189B9A86-4247-432A-ABFD-4F91835D4160}" dt="2022-07-25T10:42:25.392" v="348" actId="1076"/>
          <ac:cxnSpMkLst>
            <pc:docMk/>
            <pc:sldMk cId="1520130840" sldId="257"/>
            <ac:cxnSpMk id="37" creationId="{7FB26792-03F2-4389-4EFD-962FDF544F5D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38" creationId="{E8520280-FF4A-425E-4041-10A4222DFB33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85" creationId="{4F9CBC57-0774-942F-0671-CF3882DDCAA8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87" creationId="{155355CC-1929-C824-9F95-EB112B4D0985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06" creationId="{7F4B7D1D-A614-2BA5-42F8-44872A139FB3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08" creationId="{6BE79CC2-D80B-478B-2E00-B8A367C2E3A6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10" creationId="{5D326553-1DA6-4030-5472-1C2AB9297530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13" creationId="{AE99FAB2-ECAE-50E0-06CB-21C85F19EF37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15" creationId="{3FA61395-EBCD-2120-3B4F-70ABB3D9309A}"/>
          </ac:cxnSpMkLst>
        </pc:cxnChg>
        <pc:cxnChg chg="del mod">
          <ac:chgData name="Muhammad Amirrullah Alwi" userId="5a6e48ab-e52b-432a-bd61-a4773729c843" providerId="ADAL" clId="{189B9A86-4247-432A-ABFD-4F91835D4160}" dt="2022-07-18T06:51:18.512" v="2" actId="478"/>
          <ac:cxnSpMkLst>
            <pc:docMk/>
            <pc:sldMk cId="1520130840" sldId="257"/>
            <ac:cxnSpMk id="117" creationId="{2E1914F8-4571-FB33-05F9-8A621510F6F9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41" creationId="{EE61318B-9F31-07D0-E2EE-56586623DA28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45" creationId="{187DD1AA-70C5-4BDE-EAF6-9FB83DABAAAF}"/>
          </ac:cxnSpMkLst>
        </pc:cxnChg>
        <pc:cxnChg chg="mod topLvl">
          <ac:chgData name="Muhammad Amirrullah Alwi" userId="5a6e48ab-e52b-432a-bd61-a4773729c843" providerId="ADAL" clId="{189B9A86-4247-432A-ABFD-4F91835D4160}" dt="2022-07-25T10:42:52.036" v="350" actId="1076"/>
          <ac:cxnSpMkLst>
            <pc:docMk/>
            <pc:sldMk cId="1520130840" sldId="257"/>
            <ac:cxnSpMk id="147" creationId="{AFE333DE-27BC-D037-8134-FC2CC3FC568B}"/>
          </ac:cxnSpMkLst>
        </pc:cxnChg>
        <pc:cxnChg chg="mod topLvl">
          <ac:chgData name="Muhammad Amirrullah Alwi" userId="5a6e48ab-e52b-432a-bd61-a4773729c843" providerId="ADAL" clId="{189B9A86-4247-432A-ABFD-4F91835D4160}" dt="2022-07-25T10:41:46.137" v="335" actId="1076"/>
          <ac:cxnSpMkLst>
            <pc:docMk/>
            <pc:sldMk cId="1520130840" sldId="257"/>
            <ac:cxnSpMk id="153" creationId="{35E90DE6-8DB0-D59B-89A6-CB38BCDC57CF}"/>
          </ac:cxnSpMkLst>
        </pc:cxnChg>
      </pc:sldChg>
      <pc:sldChg chg="addSp delSp modSp mod">
        <pc:chgData name="Muhammad Amirrullah Alwi" userId="5a6e48ab-e52b-432a-bd61-a4773729c843" providerId="ADAL" clId="{189B9A86-4247-432A-ABFD-4F91835D4160}" dt="2022-07-25T10:40:29.573" v="305" actId="14100"/>
        <pc:sldMkLst>
          <pc:docMk/>
          <pc:sldMk cId="2124665417" sldId="258"/>
        </pc:sldMkLst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2" creationId="{F1E30C90-92F2-A6CD-85C8-81C6F86FD55B}"/>
          </ac:spMkLst>
        </pc:spChg>
        <pc:spChg chg="add del mod">
          <ac:chgData name="Muhammad Amirrullah Alwi" userId="5a6e48ab-e52b-432a-bd61-a4773729c843" providerId="ADAL" clId="{189B9A86-4247-432A-ABFD-4F91835D4160}" dt="2022-07-18T06:54:05.868" v="45"/>
          <ac:spMkLst>
            <pc:docMk/>
            <pc:sldMk cId="2124665417" sldId="258"/>
            <ac:spMk id="31" creationId="{14F4272B-6035-94A9-67C3-2709E7E93F1E}"/>
          </ac:spMkLst>
        </pc:spChg>
        <pc:spChg chg="add mod">
          <ac:chgData name="Muhammad Amirrullah Alwi" userId="5a6e48ab-e52b-432a-bd61-a4773729c843" providerId="ADAL" clId="{189B9A86-4247-432A-ABFD-4F91835D4160}" dt="2022-07-18T06:54:41.110" v="56" actId="20577"/>
          <ac:spMkLst>
            <pc:docMk/>
            <pc:sldMk cId="2124665417" sldId="258"/>
            <ac:spMk id="32" creationId="{C6C024C7-416B-A5B8-8556-AB5095B73465}"/>
          </ac:spMkLst>
        </pc:spChg>
        <pc:spChg chg="add mod">
          <ac:chgData name="Muhammad Amirrullah Alwi" userId="5a6e48ab-e52b-432a-bd61-a4773729c843" providerId="ADAL" clId="{189B9A86-4247-432A-ABFD-4F91835D4160}" dt="2022-07-18T06:55:15.832" v="65" actId="20577"/>
          <ac:spMkLst>
            <pc:docMk/>
            <pc:sldMk cId="2124665417" sldId="258"/>
            <ac:spMk id="38" creationId="{DEB74202-AE6D-6FD9-0124-C09CD837EDA6}"/>
          </ac:spMkLst>
        </pc:spChg>
        <pc:spChg chg="add mod">
          <ac:chgData name="Muhammad Amirrullah Alwi" userId="5a6e48ab-e52b-432a-bd61-a4773729c843" providerId="ADAL" clId="{189B9A86-4247-432A-ABFD-4F91835D4160}" dt="2022-07-25T10:39:38.542" v="277" actId="14100"/>
          <ac:spMkLst>
            <pc:docMk/>
            <pc:sldMk cId="2124665417" sldId="258"/>
            <ac:spMk id="39" creationId="{CF4DE4C5-2396-0C6D-63E9-D5706E6D5686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47" creationId="{09DC6148-8FA6-1287-D971-121B4549D27B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48" creationId="{B622FE74-D8F8-B3E1-ED79-8627DA5C6D57}"/>
          </ac:spMkLst>
        </pc:spChg>
        <pc:spChg chg="mod topLvl">
          <ac:chgData name="Muhammad Amirrullah Alwi" userId="5a6e48ab-e52b-432a-bd61-a4773729c843" providerId="ADAL" clId="{189B9A86-4247-432A-ABFD-4F91835D4160}" dt="2022-07-18T06:53:41.210" v="39" actId="165"/>
          <ac:spMkLst>
            <pc:docMk/>
            <pc:sldMk cId="2124665417" sldId="258"/>
            <ac:spMk id="49" creationId="{BFDB084D-34B5-F979-0E05-4C2544D51058}"/>
          </ac:spMkLst>
        </pc:spChg>
        <pc:spChg chg="mod topLvl">
          <ac:chgData name="Muhammad Amirrullah Alwi" userId="5a6e48ab-e52b-432a-bd61-a4773729c843" providerId="ADAL" clId="{189B9A86-4247-432A-ABFD-4F91835D4160}" dt="2022-07-18T06:53:41.210" v="39" actId="165"/>
          <ac:spMkLst>
            <pc:docMk/>
            <pc:sldMk cId="2124665417" sldId="258"/>
            <ac:spMk id="50" creationId="{C10A3472-2D51-169E-E62E-B84F9BDAD69C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72" creationId="{EA53B3ED-C8F5-EEF7-2367-EA17C330593A}"/>
          </ac:spMkLst>
        </pc:spChg>
        <pc:spChg chg="mod topLvl">
          <ac:chgData name="Muhammad Amirrullah Alwi" userId="5a6e48ab-e52b-432a-bd61-a4773729c843" providerId="ADAL" clId="{189B9A86-4247-432A-ABFD-4F91835D4160}" dt="2022-07-25T10:39:23.240" v="267" actId="20577"/>
          <ac:spMkLst>
            <pc:docMk/>
            <pc:sldMk cId="2124665417" sldId="258"/>
            <ac:spMk id="74" creationId="{32C4DFEC-8BB0-EF10-7010-43B7F7B03BCA}"/>
          </ac:spMkLst>
        </pc:spChg>
        <pc:spChg chg="mod topLvl">
          <ac:chgData name="Muhammad Amirrullah Alwi" userId="5a6e48ab-e52b-432a-bd61-a4773729c843" providerId="ADAL" clId="{189B9A86-4247-432A-ABFD-4F91835D4160}" dt="2022-07-25T10:39:32.587" v="272" actId="14100"/>
          <ac:spMkLst>
            <pc:docMk/>
            <pc:sldMk cId="2124665417" sldId="258"/>
            <ac:spMk id="75" creationId="{07670680-5641-A061-4946-20451A93132A}"/>
          </ac:spMkLst>
        </pc:spChg>
        <pc:spChg chg="mod topLvl">
          <ac:chgData name="Muhammad Amirrullah Alwi" userId="5a6e48ab-e52b-432a-bd61-a4773729c843" providerId="ADAL" clId="{189B9A86-4247-432A-ABFD-4F91835D4160}" dt="2022-07-25T10:40:14.920" v="304" actId="20577"/>
          <ac:spMkLst>
            <pc:docMk/>
            <pc:sldMk cId="2124665417" sldId="258"/>
            <ac:spMk id="76" creationId="{EDA3F833-6093-D8C5-6CE1-58FD27242C0D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77" creationId="{B334D062-2FF9-14FE-5BAD-4FCAEB83F693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78" creationId="{14CB8F24-8666-E012-70FA-F7E9FE16E420}"/>
          </ac:spMkLst>
        </pc:spChg>
        <pc:spChg chg="mod topLvl">
          <ac:chgData name="Muhammad Amirrullah Alwi" userId="5a6e48ab-e52b-432a-bd61-a4773729c843" providerId="ADAL" clId="{189B9A86-4247-432A-ABFD-4F91835D4160}" dt="2022-07-18T06:54:45.490" v="58" actId="20577"/>
          <ac:spMkLst>
            <pc:docMk/>
            <pc:sldMk cId="2124665417" sldId="258"/>
            <ac:spMk id="79" creationId="{3396DA7E-14DB-B0D0-FF65-7B6CFC48D56F}"/>
          </ac:spMkLst>
        </pc:spChg>
        <pc:spChg chg="mod topLvl">
          <ac:chgData name="Muhammad Amirrullah Alwi" userId="5a6e48ab-e52b-432a-bd61-a4773729c843" providerId="ADAL" clId="{189B9A86-4247-432A-ABFD-4F91835D4160}" dt="2022-07-18T06:56:58.662" v="69" actId="20577"/>
          <ac:spMkLst>
            <pc:docMk/>
            <pc:sldMk cId="2124665417" sldId="258"/>
            <ac:spMk id="80" creationId="{3799E618-2916-05A2-5985-F3B3299ACEF8}"/>
          </ac:spMkLst>
        </pc:spChg>
        <pc:spChg chg="mod topLvl">
          <ac:chgData name="Muhammad Amirrullah Alwi" userId="5a6e48ab-e52b-432a-bd61-a4773729c843" providerId="ADAL" clId="{189B9A86-4247-432A-ABFD-4F91835D4160}" dt="2022-07-18T06:56:54.088" v="68" actId="20577"/>
          <ac:spMkLst>
            <pc:docMk/>
            <pc:sldMk cId="2124665417" sldId="258"/>
            <ac:spMk id="92" creationId="{C448F61E-E19A-EF5B-019A-4D4CCC15800F}"/>
          </ac:spMkLst>
        </pc:spChg>
        <pc:spChg chg="mod topLvl">
          <ac:chgData name="Muhammad Amirrullah Alwi" userId="5a6e48ab-e52b-432a-bd61-a4773729c843" providerId="ADAL" clId="{189B9A86-4247-432A-ABFD-4F91835D4160}" dt="2022-07-18T06:53:51.730" v="40" actId="1076"/>
          <ac:spMkLst>
            <pc:docMk/>
            <pc:sldMk cId="2124665417" sldId="258"/>
            <ac:spMk id="95" creationId="{380A646C-EB98-0D15-3355-BA4D12D3F830}"/>
          </ac:spMkLst>
        </pc:spChg>
        <pc:grpChg chg="del">
          <ac:chgData name="Muhammad Amirrullah Alwi" userId="5a6e48ab-e52b-432a-bd61-a4773729c843" providerId="ADAL" clId="{189B9A86-4247-432A-ABFD-4F91835D4160}" dt="2022-07-18T06:53:41.210" v="39" actId="165"/>
          <ac:grpSpMkLst>
            <pc:docMk/>
            <pc:sldMk cId="2124665417" sldId="258"/>
            <ac:grpSpMk id="99" creationId="{7CD50A09-DA03-71B7-C884-9131EC7A68A6}"/>
          </ac:grpSpMkLst>
        </pc:grpChg>
        <pc:cxnChg chg="add mod">
          <ac:chgData name="Muhammad Amirrullah Alwi" userId="5a6e48ab-e52b-432a-bd61-a4773729c843" providerId="ADAL" clId="{189B9A86-4247-432A-ABFD-4F91835D4160}" dt="2022-07-18T06:54:28.944" v="51" actId="13822"/>
          <ac:cxnSpMkLst>
            <pc:docMk/>
            <pc:sldMk cId="2124665417" sldId="258"/>
            <ac:cxnSpMk id="7" creationId="{AE8889C7-5EA6-4554-D754-7475F9D405E8}"/>
          </ac:cxnSpMkLst>
        </pc:cxnChg>
        <pc:cxnChg chg="add mod">
          <ac:chgData name="Muhammad Amirrullah Alwi" userId="5a6e48ab-e52b-432a-bd61-a4773729c843" providerId="ADAL" clId="{189B9A86-4247-432A-ABFD-4F91835D4160}" dt="2022-07-18T06:54:35.636" v="53" actId="13822"/>
          <ac:cxnSpMkLst>
            <pc:docMk/>
            <pc:sldMk cId="2124665417" sldId="258"/>
            <ac:cxnSpMk id="9" creationId="{C3385E99-E90D-EDC7-5549-357C1B3516BC}"/>
          </ac:cxnSpMkLst>
        </pc:cxnChg>
        <pc:cxnChg chg="add mod">
          <ac:chgData name="Muhammad Amirrullah Alwi" userId="5a6e48ab-e52b-432a-bd61-a4773729c843" providerId="ADAL" clId="{189B9A86-4247-432A-ABFD-4F91835D4160}" dt="2022-07-18T06:54:18.131" v="49" actId="1076"/>
          <ac:cxnSpMkLst>
            <pc:docMk/>
            <pc:sldMk cId="2124665417" sldId="258"/>
            <ac:cxnSpMk id="33" creationId="{BC2856A6-1987-AA4A-03E4-787EC98AB3CD}"/>
          </ac:cxnSpMkLst>
        </pc:cxnChg>
        <pc:cxnChg chg="mod topLvl">
          <ac:chgData name="Muhammad Amirrullah Alwi" userId="5a6e48ab-e52b-432a-bd61-a4773729c843" providerId="ADAL" clId="{189B9A86-4247-432A-ABFD-4F91835D4160}" dt="2022-07-18T06:53:51.730" v="40" actId="1076"/>
          <ac:cxnSpMkLst>
            <pc:docMk/>
            <pc:sldMk cId="2124665417" sldId="258"/>
            <ac:cxnSpMk id="52" creationId="{44B802E6-29CE-6B8D-9583-9F55707029D6}"/>
          </ac:cxnSpMkLst>
        </pc:cxnChg>
        <pc:cxnChg chg="mod topLvl">
          <ac:chgData name="Muhammad Amirrullah Alwi" userId="5a6e48ab-e52b-432a-bd61-a4773729c843" providerId="ADAL" clId="{189B9A86-4247-432A-ABFD-4F91835D4160}" dt="2022-07-18T06:53:51.730" v="40" actId="1076"/>
          <ac:cxnSpMkLst>
            <pc:docMk/>
            <pc:sldMk cId="2124665417" sldId="258"/>
            <ac:cxnSpMk id="54" creationId="{7612BB6E-0E8A-2CD0-F604-D8908A326C10}"/>
          </ac:cxnSpMkLst>
        </pc:cxnChg>
        <pc:cxnChg chg="del mod topLvl">
          <ac:chgData name="Muhammad Amirrullah Alwi" userId="5a6e48ab-e52b-432a-bd61-a4773729c843" providerId="ADAL" clId="{189B9A86-4247-432A-ABFD-4F91835D4160}" dt="2022-07-18T06:54:02.345" v="43" actId="478"/>
          <ac:cxnSpMkLst>
            <pc:docMk/>
            <pc:sldMk cId="2124665417" sldId="258"/>
            <ac:cxnSpMk id="56" creationId="{B892BCF6-61C8-27C6-20AB-A1C0349A5247}"/>
          </ac:cxnSpMkLst>
        </pc:cxnChg>
        <pc:cxnChg chg="mod topLvl">
          <ac:chgData name="Muhammad Amirrullah Alwi" userId="5a6e48ab-e52b-432a-bd61-a4773729c843" providerId="ADAL" clId="{189B9A86-4247-432A-ABFD-4F91835D4160}" dt="2022-07-18T06:53:41.210" v="39" actId="165"/>
          <ac:cxnSpMkLst>
            <pc:docMk/>
            <pc:sldMk cId="2124665417" sldId="258"/>
            <ac:cxnSpMk id="58" creationId="{7E604386-7D04-144E-2A7C-F1AC4E3C98F3}"/>
          </ac:cxnSpMkLst>
        </pc:cxnChg>
        <pc:cxnChg chg="mod topLvl">
          <ac:chgData name="Muhammad Amirrullah Alwi" userId="5a6e48ab-e52b-432a-bd61-a4773729c843" providerId="ADAL" clId="{189B9A86-4247-432A-ABFD-4F91835D4160}" dt="2022-07-18T06:53:51.730" v="40" actId="1076"/>
          <ac:cxnSpMkLst>
            <pc:docMk/>
            <pc:sldMk cId="2124665417" sldId="258"/>
            <ac:cxnSpMk id="60" creationId="{69326D3B-D737-F295-EC91-350166E550FF}"/>
          </ac:cxnSpMkLst>
        </pc:cxnChg>
        <pc:cxnChg chg="mod topLvl">
          <ac:chgData name="Muhammad Amirrullah Alwi" userId="5a6e48ab-e52b-432a-bd61-a4773729c843" providerId="ADAL" clId="{189B9A86-4247-432A-ABFD-4F91835D4160}" dt="2022-07-18T06:53:51.730" v="40" actId="1076"/>
          <ac:cxnSpMkLst>
            <pc:docMk/>
            <pc:sldMk cId="2124665417" sldId="258"/>
            <ac:cxnSpMk id="62" creationId="{69D376A5-B696-C4C6-3C90-AB380A4898E4}"/>
          </ac:cxnSpMkLst>
        </pc:cxnChg>
        <pc:cxnChg chg="mod topLvl">
          <ac:chgData name="Muhammad Amirrullah Alwi" userId="5a6e48ab-e52b-432a-bd61-a4773729c843" providerId="ADAL" clId="{189B9A86-4247-432A-ABFD-4F91835D4160}" dt="2022-07-18T06:53:51.730" v="40" actId="1076"/>
          <ac:cxnSpMkLst>
            <pc:docMk/>
            <pc:sldMk cId="2124665417" sldId="258"/>
            <ac:cxnSpMk id="64" creationId="{FBF1AF00-57FB-395A-C11B-21451781D023}"/>
          </ac:cxnSpMkLst>
        </pc:cxnChg>
        <pc:cxnChg chg="mod topLvl">
          <ac:chgData name="Muhammad Amirrullah Alwi" userId="5a6e48ab-e52b-432a-bd61-a4773729c843" providerId="ADAL" clId="{189B9A86-4247-432A-ABFD-4F91835D4160}" dt="2022-07-18T06:53:41.210" v="39" actId="165"/>
          <ac:cxnSpMkLst>
            <pc:docMk/>
            <pc:sldMk cId="2124665417" sldId="258"/>
            <ac:cxnSpMk id="66" creationId="{FD19F0C4-1412-A74F-3BDB-845F5071E24C}"/>
          </ac:cxnSpMkLst>
        </pc:cxnChg>
        <pc:cxnChg chg="mod topLvl">
          <ac:chgData name="Muhammad Amirrullah Alwi" userId="5a6e48ab-e52b-432a-bd61-a4773729c843" providerId="ADAL" clId="{189B9A86-4247-432A-ABFD-4F91835D4160}" dt="2022-07-18T06:53:55.031" v="41" actId="14100"/>
          <ac:cxnSpMkLst>
            <pc:docMk/>
            <pc:sldMk cId="2124665417" sldId="258"/>
            <ac:cxnSpMk id="90" creationId="{9380DDE6-85B9-39BF-F3CE-8D1C12B587AB}"/>
          </ac:cxnSpMkLst>
        </pc:cxnChg>
        <pc:cxnChg chg="mod topLvl">
          <ac:chgData name="Muhammad Amirrullah Alwi" userId="5a6e48ab-e52b-432a-bd61-a4773729c843" providerId="ADAL" clId="{189B9A86-4247-432A-ABFD-4F91835D4160}" dt="2022-07-25T10:40:29.573" v="305" actId="14100"/>
          <ac:cxnSpMkLst>
            <pc:docMk/>
            <pc:sldMk cId="2124665417" sldId="258"/>
            <ac:cxnSpMk id="94" creationId="{13C1465C-E52B-377F-126A-4A2DA94D2E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C72A-7DA7-40AD-9C26-0089BC75838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8E8C-F7E9-4A71-8103-9993245F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910D84-4E04-8D0F-0450-3CFBE1F1E2B6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H="1">
            <a:off x="1473372" y="1351602"/>
            <a:ext cx="481913" cy="908787"/>
          </a:xfrm>
          <a:prstGeom prst="bentConnector4">
            <a:avLst>
              <a:gd name="adj1" fmla="val -67291"/>
              <a:gd name="adj2" fmla="val 1353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E924F7-5CD6-5E8A-A58D-AAC802FB273F}"/>
              </a:ext>
            </a:extLst>
          </p:cNvPr>
          <p:cNvSpPr/>
          <p:nvPr/>
        </p:nvSpPr>
        <p:spPr>
          <a:xfrm>
            <a:off x="1389082" y="1351600"/>
            <a:ext cx="1132406" cy="367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Initial State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C2AFC04-09D0-4048-3D64-ADFC12E012BD}"/>
              </a:ext>
            </a:extLst>
          </p:cNvPr>
          <p:cNvSpPr/>
          <p:nvPr/>
        </p:nvSpPr>
        <p:spPr>
          <a:xfrm>
            <a:off x="1473372" y="2020300"/>
            <a:ext cx="963827" cy="4801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4D12B-4121-495F-A9F5-0DFAC545A49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55285" y="1719078"/>
            <a:ext cx="1" cy="30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B44BB6-6B09-E693-9123-F58C8C39C8D4}"/>
              </a:ext>
            </a:extLst>
          </p:cNvPr>
          <p:cNvSpPr txBox="1"/>
          <p:nvPr/>
        </p:nvSpPr>
        <p:spPr>
          <a:xfrm>
            <a:off x="1274237" y="19782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C07EC-B4E9-FCF7-D2A9-6AE64DF1AF3A}"/>
              </a:ext>
            </a:extLst>
          </p:cNvPr>
          <p:cNvSpPr/>
          <p:nvPr/>
        </p:nvSpPr>
        <p:spPr>
          <a:xfrm>
            <a:off x="905337" y="2821404"/>
            <a:ext cx="2099898" cy="61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out_divisor </a:t>
            </a:r>
            <a:r>
              <a:rPr lang="en-US" sz="1100" dirty="0">
                <a:sym typeface="Wingdings" panose="05000000000000000000" pitchFamily="2" charset="2"/>
              </a:rPr>
              <a:t> in_divisor</a:t>
            </a: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out_dividend  in_dividend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20FD8-5FB0-2E70-4756-B9240DA27CCF}"/>
              </a:ext>
            </a:extLst>
          </p:cNvPr>
          <p:cNvSpPr txBox="1"/>
          <p:nvPr/>
        </p:nvSpPr>
        <p:spPr>
          <a:xfrm>
            <a:off x="1988268" y="4981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E44BE2B0-BEC5-C5BA-4252-2F5C85160D04}"/>
              </a:ext>
            </a:extLst>
          </p:cNvPr>
          <p:cNvSpPr/>
          <p:nvPr/>
        </p:nvSpPr>
        <p:spPr>
          <a:xfrm>
            <a:off x="842615" y="3938783"/>
            <a:ext cx="2225342" cy="7292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Dividend[</a:t>
            </a:r>
            <a:r>
              <a:rPr lang="en-US" sz="1050" dirty="0" err="1"/>
              <a:t>i</a:t>
            </a:r>
            <a:r>
              <a:rPr lang="en-US" sz="1050" dirty="0"/>
              <a:t>] == 1</a:t>
            </a:r>
          </a:p>
          <a:p>
            <a:pPr algn="ctr"/>
            <a:r>
              <a:rPr lang="en-US" sz="1050" dirty="0"/>
              <a:t>Divisor[</a:t>
            </a:r>
            <a:r>
              <a:rPr lang="en-US" sz="1050" dirty="0" err="1"/>
              <a:t>i</a:t>
            </a:r>
            <a:r>
              <a:rPr lang="en-US" sz="1050" dirty="0"/>
              <a:t>] ==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C52BFA-3794-616D-E89F-291C34856A09}"/>
              </a:ext>
            </a:extLst>
          </p:cNvPr>
          <p:cNvSpPr/>
          <p:nvPr/>
        </p:nvSpPr>
        <p:spPr>
          <a:xfrm>
            <a:off x="283068" y="3553445"/>
            <a:ext cx="659357" cy="308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 = </a:t>
            </a:r>
            <a:r>
              <a:rPr lang="en-US" sz="1100" dirty="0" err="1"/>
              <a:t>i</a:t>
            </a:r>
            <a:r>
              <a:rPr lang="en-US" sz="1100" dirty="0"/>
              <a:t> + 0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4F868D-F2C6-4A4C-88DB-13FE96AAE5E4}"/>
              </a:ext>
            </a:extLst>
          </p:cNvPr>
          <p:cNvCxnSpPr>
            <a:cxnSpLocks/>
            <a:stCxn id="18" idx="1"/>
            <a:endCxn id="19" idx="2"/>
          </p:cNvCxnSpPr>
          <p:nvPr/>
        </p:nvCxnSpPr>
        <p:spPr>
          <a:xfrm rot="10800000">
            <a:off x="612747" y="3862126"/>
            <a:ext cx="229868" cy="441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4FA671-801E-3306-A403-88A490A2375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955286" y="3436320"/>
            <a:ext cx="0" cy="50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B752EB-26DB-11BF-88FC-A47C577B6A92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942425" y="3707786"/>
            <a:ext cx="1012861" cy="230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2A7C84E-49F3-B797-56C6-F82297BE3D07}"/>
              </a:ext>
            </a:extLst>
          </p:cNvPr>
          <p:cNvSpPr txBox="1"/>
          <p:nvPr/>
        </p:nvSpPr>
        <p:spPr>
          <a:xfrm>
            <a:off x="599280" y="43041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CAA6E-B7BE-D5B9-8AC6-E83428C4D5D4}"/>
              </a:ext>
            </a:extLst>
          </p:cNvPr>
          <p:cNvSpPr/>
          <p:nvPr/>
        </p:nvSpPr>
        <p:spPr>
          <a:xfrm>
            <a:off x="905337" y="5025604"/>
            <a:ext cx="2099898" cy="61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divisor_len </a:t>
            </a:r>
            <a:r>
              <a:rPr lang="en-US" sz="1100" dirty="0">
                <a:sym typeface="Wingdings" panose="05000000000000000000" pitchFamily="2" charset="2"/>
              </a:rPr>
              <a:t> </a:t>
            </a:r>
            <a:r>
              <a:rPr lang="en-US" sz="1100" dirty="0" err="1">
                <a:sym typeface="Wingdings" panose="05000000000000000000" pitchFamily="2" charset="2"/>
              </a:rPr>
              <a:t>i</a:t>
            </a:r>
            <a:endParaRPr lang="en-US" sz="1100" dirty="0">
              <a:sym typeface="Wingdings" panose="05000000000000000000" pitchFamily="2" charset="2"/>
            </a:endParaRP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dividend_len  I</a:t>
            </a: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Ready = 001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20280-FF4A-425E-4041-10A4222DFB33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955286" y="4667988"/>
            <a:ext cx="0" cy="3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ADDF56-17C4-4743-92E9-674F638641C9}"/>
              </a:ext>
            </a:extLst>
          </p:cNvPr>
          <p:cNvSpPr/>
          <p:nvPr/>
        </p:nvSpPr>
        <p:spPr>
          <a:xfrm>
            <a:off x="767579" y="7061924"/>
            <a:ext cx="2369046" cy="398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Shift = dividend_Len – divisor_Len - 1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F89C88-C242-24BB-0F20-0131490755D3}"/>
              </a:ext>
            </a:extLst>
          </p:cNvPr>
          <p:cNvSpPr/>
          <p:nvPr/>
        </p:nvSpPr>
        <p:spPr>
          <a:xfrm>
            <a:off x="513962" y="11048054"/>
            <a:ext cx="2876278" cy="71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 = in_dividend</a:t>
            </a: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ready = 101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E860FFF8-0B7D-5E07-4550-AA3209868B93}"/>
              </a:ext>
            </a:extLst>
          </p:cNvPr>
          <p:cNvSpPr/>
          <p:nvPr/>
        </p:nvSpPr>
        <p:spPr>
          <a:xfrm>
            <a:off x="852897" y="9963717"/>
            <a:ext cx="2198408" cy="7292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Remainder &gt; shifted_divisor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D8471C-0914-0C77-CA95-9763BEBE2CEA}"/>
              </a:ext>
            </a:extLst>
          </p:cNvPr>
          <p:cNvSpPr/>
          <p:nvPr/>
        </p:nvSpPr>
        <p:spPr>
          <a:xfrm>
            <a:off x="3609513" y="9963717"/>
            <a:ext cx="2876278" cy="71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 = in_dividend – shifted_divisor</a:t>
            </a: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total_quotient = current_total_quotient – 1</a:t>
            </a:r>
          </a:p>
          <a:p>
            <a:pPr algn="ctr"/>
            <a:r>
              <a:rPr lang="en-US" sz="1100" dirty="0">
                <a:sym typeface="Wingdings" panose="05000000000000000000" pitchFamily="2" charset="2"/>
              </a:rPr>
              <a:t>Ready = 100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F9CBC57-0774-942F-0671-CF3882DDCAA8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1952101" y="10692922"/>
            <a:ext cx="0" cy="35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5355CC-1929-C824-9F95-EB112B4D0985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051305" y="10318849"/>
            <a:ext cx="558208" cy="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FFD33E11-BED0-7508-CC2B-18F9FB4CA15B}"/>
              </a:ext>
            </a:extLst>
          </p:cNvPr>
          <p:cNvSpPr/>
          <p:nvPr/>
        </p:nvSpPr>
        <p:spPr>
          <a:xfrm>
            <a:off x="856082" y="5872850"/>
            <a:ext cx="2198408" cy="7292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Dividend_Len &gt; Divisor_Len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296F48E-B739-4E29-6C31-B6382110F546}"/>
              </a:ext>
            </a:extLst>
          </p:cNvPr>
          <p:cNvSpPr/>
          <p:nvPr/>
        </p:nvSpPr>
        <p:spPr>
          <a:xfrm>
            <a:off x="3619145" y="6038087"/>
            <a:ext cx="2369046" cy="398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Shift = 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B378E5-0A8C-669A-82DA-84115A6DE8AD}"/>
              </a:ext>
            </a:extLst>
          </p:cNvPr>
          <p:cNvSpPr/>
          <p:nvPr/>
        </p:nvSpPr>
        <p:spPr>
          <a:xfrm>
            <a:off x="413690" y="7981022"/>
            <a:ext cx="3076823" cy="55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hifted_divisor =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_divisor &lt;&lt; Shift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ready = 010</a:t>
            </a:r>
            <a:endParaRPr lang="en-US" sz="800" dirty="0">
              <a:effectLst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4B7D1D-A614-2BA5-42F8-44872A139FB3}"/>
              </a:ext>
            </a:extLst>
          </p:cNvPr>
          <p:cNvCxnSpPr>
            <a:stCxn id="96" idx="2"/>
            <a:endCxn id="65" idx="0"/>
          </p:cNvCxnSpPr>
          <p:nvPr/>
        </p:nvCxnSpPr>
        <p:spPr>
          <a:xfrm flipH="1">
            <a:off x="1952102" y="6602055"/>
            <a:ext cx="3184" cy="45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BE79CC2-D80B-478B-2E00-B8A367C2E3A6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>
            <a:off x="1952102" y="7460653"/>
            <a:ext cx="0" cy="52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D326553-1DA6-4030-5472-1C2AB9297530}"/>
              </a:ext>
            </a:extLst>
          </p:cNvPr>
          <p:cNvCxnSpPr>
            <a:cxnSpLocks/>
          </p:cNvCxnSpPr>
          <p:nvPr/>
        </p:nvCxnSpPr>
        <p:spPr>
          <a:xfrm rot="5400000">
            <a:off x="2605782" y="5783137"/>
            <a:ext cx="1544207" cy="2851566"/>
          </a:xfrm>
          <a:prstGeom prst="bentConnector3">
            <a:avLst>
              <a:gd name="adj1" fmla="val 84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E99FAB2-ECAE-50E0-06CB-21C85F19EF37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 flipV="1">
            <a:off x="3054490" y="6237452"/>
            <a:ext cx="564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A61395-EBCD-2120-3B4F-70ABB3D9309A}"/>
              </a:ext>
            </a:extLst>
          </p:cNvPr>
          <p:cNvCxnSpPr>
            <a:stCxn id="36" idx="2"/>
            <a:endCxn id="96" idx="0"/>
          </p:cNvCxnSpPr>
          <p:nvPr/>
        </p:nvCxnSpPr>
        <p:spPr>
          <a:xfrm>
            <a:off x="1955286" y="5640518"/>
            <a:ext cx="0" cy="23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B5D5B6-61FB-3E58-E3E2-F0DF70A52B1A}"/>
              </a:ext>
            </a:extLst>
          </p:cNvPr>
          <p:cNvSpPr txBox="1"/>
          <p:nvPr/>
        </p:nvSpPr>
        <p:spPr>
          <a:xfrm>
            <a:off x="3061149" y="60240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3D69CB40-BB0A-FC37-960C-0320476E51D4}"/>
              </a:ext>
            </a:extLst>
          </p:cNvPr>
          <p:cNvSpPr/>
          <p:nvPr/>
        </p:nvSpPr>
        <p:spPr>
          <a:xfrm>
            <a:off x="2632757" y="2018793"/>
            <a:ext cx="1113586" cy="4801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E61318B-9F31-07D0-E2EE-56586623DA28}"/>
              </a:ext>
            </a:extLst>
          </p:cNvPr>
          <p:cNvCxnSpPr>
            <a:stCxn id="3" idx="3"/>
            <a:endCxn id="139" idx="1"/>
          </p:cNvCxnSpPr>
          <p:nvPr/>
        </p:nvCxnSpPr>
        <p:spPr>
          <a:xfrm flipV="1">
            <a:off x="2437199" y="2258880"/>
            <a:ext cx="195558" cy="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D478B0C-238F-6031-544A-BEC11966EC62}"/>
              </a:ext>
            </a:extLst>
          </p:cNvPr>
          <p:cNvSpPr/>
          <p:nvPr/>
        </p:nvSpPr>
        <p:spPr>
          <a:xfrm>
            <a:off x="3351689" y="2821404"/>
            <a:ext cx="2099898" cy="61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out_devisor </a:t>
            </a:r>
            <a:r>
              <a:rPr lang="en-US" sz="1100" dirty="0">
                <a:sym typeface="Wingdings" panose="05000000000000000000" pitchFamily="2" charset="2"/>
              </a:rPr>
              <a:t> remainder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87DD1AA-70C5-4BDE-EAF6-9FB83DABAAAF}"/>
              </a:ext>
            </a:extLst>
          </p:cNvPr>
          <p:cNvCxnSpPr>
            <a:stCxn id="139" idx="3"/>
            <a:endCxn id="142" idx="0"/>
          </p:cNvCxnSpPr>
          <p:nvPr/>
        </p:nvCxnSpPr>
        <p:spPr>
          <a:xfrm>
            <a:off x="3746343" y="2258880"/>
            <a:ext cx="655295" cy="562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FE333DE-27BC-D037-8134-FC2CC3FC568B}"/>
              </a:ext>
            </a:extLst>
          </p:cNvPr>
          <p:cNvCxnSpPr>
            <a:stCxn id="139" idx="2"/>
            <a:endCxn id="10" idx="0"/>
          </p:cNvCxnSpPr>
          <p:nvPr/>
        </p:nvCxnSpPr>
        <p:spPr>
          <a:xfrm rot="5400000">
            <a:off x="2411199" y="2043053"/>
            <a:ext cx="322438" cy="1234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C989AAF-3191-C3AB-0C63-1222F187B477}"/>
              </a:ext>
            </a:extLst>
          </p:cNvPr>
          <p:cNvSpPr txBox="1"/>
          <p:nvPr/>
        </p:nvSpPr>
        <p:spPr>
          <a:xfrm>
            <a:off x="2406577" y="193191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0A2D79-B9BE-C616-413A-E2BFB2A43AAD}"/>
              </a:ext>
            </a:extLst>
          </p:cNvPr>
          <p:cNvSpPr txBox="1"/>
          <p:nvPr/>
        </p:nvSpPr>
        <p:spPr>
          <a:xfrm>
            <a:off x="2587194" y="239408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A2A7EC3-3A40-5AB2-B8F8-C2EA2F94B0DF}"/>
              </a:ext>
            </a:extLst>
          </p:cNvPr>
          <p:cNvSpPr txBox="1"/>
          <p:nvPr/>
        </p:nvSpPr>
        <p:spPr>
          <a:xfrm>
            <a:off x="3941901" y="22633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5E90DE6-8DB0-D59B-89A6-CB38BCDC57CF}"/>
              </a:ext>
            </a:extLst>
          </p:cNvPr>
          <p:cNvCxnSpPr>
            <a:stCxn id="142" idx="2"/>
            <a:endCxn id="18" idx="0"/>
          </p:cNvCxnSpPr>
          <p:nvPr/>
        </p:nvCxnSpPr>
        <p:spPr>
          <a:xfrm rot="5400000">
            <a:off x="2927231" y="2464375"/>
            <a:ext cx="502463" cy="2446352"/>
          </a:xfrm>
          <a:prstGeom prst="bentConnector3">
            <a:avLst>
              <a:gd name="adj1" fmla="val 53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D83BDE0-DA14-AE2C-EBFE-AEF1205DD585}"/>
              </a:ext>
            </a:extLst>
          </p:cNvPr>
          <p:cNvSpPr txBox="1"/>
          <p:nvPr/>
        </p:nvSpPr>
        <p:spPr>
          <a:xfrm>
            <a:off x="1948082" y="67067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1CD8AE-CDC3-88F5-21DF-CB8466B3097F}"/>
              </a:ext>
            </a:extLst>
          </p:cNvPr>
          <p:cNvSpPr txBox="1"/>
          <p:nvPr/>
        </p:nvSpPr>
        <p:spPr>
          <a:xfrm>
            <a:off x="1955285" y="107687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AEA2A4-2A99-F4C2-99B7-6A9EE041DB47}"/>
              </a:ext>
            </a:extLst>
          </p:cNvPr>
          <p:cNvSpPr txBox="1"/>
          <p:nvPr/>
        </p:nvSpPr>
        <p:spPr>
          <a:xfrm>
            <a:off x="3177537" y="100350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1380FC-FE02-3DC3-2893-423785180398}"/>
              </a:ext>
            </a:extLst>
          </p:cNvPr>
          <p:cNvSpPr/>
          <p:nvPr/>
        </p:nvSpPr>
        <p:spPr>
          <a:xfrm>
            <a:off x="211330" y="8976474"/>
            <a:ext cx="3473503" cy="72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fr-FR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emp_quotient = 1 &lt;&lt; Shift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fr-FR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urrent_total_quotient = </a:t>
            </a:r>
            <a:r>
              <a:rPr lang="fr-FR" sz="11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fr-FR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otal_quotient + temp_quotient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fr-FR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eady = 011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80656-A159-BF4C-DC2D-D02D826AD084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 flipH="1">
            <a:off x="1948082" y="8536122"/>
            <a:ext cx="4020" cy="44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987E0-9091-73F8-F3ED-ADA412CD5263}"/>
              </a:ext>
            </a:extLst>
          </p:cNvPr>
          <p:cNvCxnSpPr>
            <a:cxnSpLocks/>
            <a:stCxn id="48" idx="2"/>
            <a:endCxn id="67" idx="0"/>
          </p:cNvCxnSpPr>
          <p:nvPr/>
        </p:nvCxnSpPr>
        <p:spPr>
          <a:xfrm>
            <a:off x="1948082" y="9705679"/>
            <a:ext cx="4019" cy="2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55582F0-1BF5-51BC-EF0C-8CEF0DF8527C}"/>
              </a:ext>
            </a:extLst>
          </p:cNvPr>
          <p:cNvCxnSpPr>
            <a:stCxn id="69" idx="3"/>
            <a:endCxn id="139" idx="0"/>
          </p:cNvCxnSpPr>
          <p:nvPr/>
        </p:nvCxnSpPr>
        <p:spPr>
          <a:xfrm flipH="1" flipV="1">
            <a:off x="3189550" y="2018793"/>
            <a:ext cx="3296241" cy="8300056"/>
          </a:xfrm>
          <a:prstGeom prst="bentConnector4">
            <a:avLst>
              <a:gd name="adj1" fmla="val -6935"/>
              <a:gd name="adj2" fmla="val 102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191A11-7AAB-F8F6-62FD-CC66BD37B743}"/>
              </a:ext>
            </a:extLst>
          </p:cNvPr>
          <p:cNvSpPr/>
          <p:nvPr/>
        </p:nvSpPr>
        <p:spPr>
          <a:xfrm>
            <a:off x="4345013" y="11175445"/>
            <a:ext cx="1106574" cy="455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600A9-1833-D79A-B474-BF41383E82D7}"/>
              </a:ext>
            </a:extLst>
          </p:cNvPr>
          <p:cNvCxnSpPr>
            <a:stCxn id="66" idx="3"/>
            <a:endCxn id="30" idx="1"/>
          </p:cNvCxnSpPr>
          <p:nvPr/>
        </p:nvCxnSpPr>
        <p:spPr>
          <a:xfrm flipV="1">
            <a:off x="3390240" y="11403185"/>
            <a:ext cx="954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B8272F7-A64D-C29D-D8D1-64414723F2F5}"/>
              </a:ext>
            </a:extLst>
          </p:cNvPr>
          <p:cNvSpPr/>
          <p:nvPr/>
        </p:nvSpPr>
        <p:spPr>
          <a:xfrm>
            <a:off x="1417954" y="373024"/>
            <a:ext cx="1106574" cy="37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B26792-03F2-4389-4EFD-962FDF544F5D}"/>
              </a:ext>
            </a:extLst>
          </p:cNvPr>
          <p:cNvCxnSpPr>
            <a:stCxn id="68" idx="2"/>
            <a:endCxn id="2" idx="0"/>
          </p:cNvCxnSpPr>
          <p:nvPr/>
        </p:nvCxnSpPr>
        <p:spPr>
          <a:xfrm flipH="1">
            <a:off x="1955285" y="749169"/>
            <a:ext cx="15956" cy="60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3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1E30C90-92F2-A6CD-85C8-81C6F86FD55B}"/>
              </a:ext>
            </a:extLst>
          </p:cNvPr>
          <p:cNvSpPr/>
          <p:nvPr/>
        </p:nvSpPr>
        <p:spPr>
          <a:xfrm>
            <a:off x="2569028" y="823854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DC6148-8FA6-1287-D971-121B4549D27B}"/>
              </a:ext>
            </a:extLst>
          </p:cNvPr>
          <p:cNvSpPr/>
          <p:nvPr/>
        </p:nvSpPr>
        <p:spPr>
          <a:xfrm>
            <a:off x="2581727" y="2668292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22FE74-D8F8-B3E1-ED79-8627DA5C6D57}"/>
              </a:ext>
            </a:extLst>
          </p:cNvPr>
          <p:cNvSpPr/>
          <p:nvPr/>
        </p:nvSpPr>
        <p:spPr>
          <a:xfrm>
            <a:off x="2594427" y="4648135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SHIFT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DB084D-34B5-F979-0E05-4C2544D51058}"/>
              </a:ext>
            </a:extLst>
          </p:cNvPr>
          <p:cNvSpPr/>
          <p:nvPr/>
        </p:nvSpPr>
        <p:spPr>
          <a:xfrm>
            <a:off x="2594427" y="8364883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0A3472-2D51-169E-E62E-B84F9BDAD69C}"/>
              </a:ext>
            </a:extLst>
          </p:cNvPr>
          <p:cNvSpPr/>
          <p:nvPr/>
        </p:nvSpPr>
        <p:spPr>
          <a:xfrm>
            <a:off x="2594427" y="10458376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B802E6-29CE-6B8D-9583-9F55707029D6}"/>
              </a:ext>
            </a:extLst>
          </p:cNvPr>
          <p:cNvCxnSpPr>
            <a:stCxn id="2" idx="4"/>
            <a:endCxn id="47" idx="0"/>
          </p:cNvCxnSpPr>
          <p:nvPr/>
        </p:nvCxnSpPr>
        <p:spPr>
          <a:xfrm>
            <a:off x="3248297" y="1947260"/>
            <a:ext cx="12699" cy="721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12BB6E-0E8A-2CD0-F604-D8908A326C10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>
            <a:off x="3260996" y="3791698"/>
            <a:ext cx="12700" cy="856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604386-7D04-144E-2A7C-F1AC4E3C98F3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>
            <a:off x="3273696" y="9488289"/>
            <a:ext cx="0" cy="970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9326D3B-D737-F295-EC91-350166E550FF}"/>
              </a:ext>
            </a:extLst>
          </p:cNvPr>
          <p:cNvCxnSpPr>
            <a:stCxn id="2" idx="7"/>
            <a:endCxn id="2" idx="5"/>
          </p:cNvCxnSpPr>
          <p:nvPr/>
        </p:nvCxnSpPr>
        <p:spPr>
          <a:xfrm rot="16200000" flipH="1">
            <a:off x="3331428" y="1385557"/>
            <a:ext cx="794368" cy="12700"/>
          </a:xfrm>
          <a:prstGeom prst="curvedConnector5">
            <a:avLst>
              <a:gd name="adj1" fmla="val -28778"/>
              <a:gd name="adj2" fmla="val 10930583"/>
              <a:gd name="adj3" fmla="val 1287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9D376A5-B696-C4C6-3C90-AB380A4898E4}"/>
              </a:ext>
            </a:extLst>
          </p:cNvPr>
          <p:cNvCxnSpPr>
            <a:stCxn id="47" idx="7"/>
            <a:endCxn id="47" idx="5"/>
          </p:cNvCxnSpPr>
          <p:nvPr/>
        </p:nvCxnSpPr>
        <p:spPr>
          <a:xfrm rot="16200000" flipH="1">
            <a:off x="3344127" y="3229995"/>
            <a:ext cx="794368" cy="12700"/>
          </a:xfrm>
          <a:prstGeom prst="curvedConnector5">
            <a:avLst>
              <a:gd name="adj1" fmla="val -28778"/>
              <a:gd name="adj2" fmla="val 10930583"/>
              <a:gd name="adj3" fmla="val 1287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BF1AF00-57FB-395A-C11B-21451781D023}"/>
              </a:ext>
            </a:extLst>
          </p:cNvPr>
          <p:cNvCxnSpPr>
            <a:stCxn id="48" idx="7"/>
            <a:endCxn id="48" idx="5"/>
          </p:cNvCxnSpPr>
          <p:nvPr/>
        </p:nvCxnSpPr>
        <p:spPr>
          <a:xfrm rot="16200000" flipH="1">
            <a:off x="3356827" y="5209838"/>
            <a:ext cx="794368" cy="12700"/>
          </a:xfrm>
          <a:prstGeom prst="curvedConnector5">
            <a:avLst>
              <a:gd name="adj1" fmla="val -28778"/>
              <a:gd name="adj2" fmla="val 10930583"/>
              <a:gd name="adj3" fmla="val 1287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D19F0C4-1412-A74F-3BDB-845F5071E24C}"/>
              </a:ext>
            </a:extLst>
          </p:cNvPr>
          <p:cNvCxnSpPr>
            <a:stCxn id="49" idx="7"/>
            <a:endCxn id="49" idx="5"/>
          </p:cNvCxnSpPr>
          <p:nvPr/>
        </p:nvCxnSpPr>
        <p:spPr>
          <a:xfrm rot="16200000" flipH="1">
            <a:off x="3356827" y="8926586"/>
            <a:ext cx="794368" cy="12700"/>
          </a:xfrm>
          <a:prstGeom prst="curvedConnector5">
            <a:avLst>
              <a:gd name="adj1" fmla="val -28778"/>
              <a:gd name="adj2" fmla="val 10930583"/>
              <a:gd name="adj3" fmla="val 1287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53B3ED-C8F5-EEF7-2367-EA17C330593A}"/>
              </a:ext>
            </a:extLst>
          </p:cNvPr>
          <p:cNvSpPr txBox="1"/>
          <p:nvPr/>
        </p:nvSpPr>
        <p:spPr>
          <a:xfrm>
            <a:off x="5146765" y="1180906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= 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C4DFEC-8BB0-EF10-7010-43B7F7B03BCA}"/>
              </a:ext>
            </a:extLst>
          </p:cNvPr>
          <p:cNvSpPr txBox="1"/>
          <p:nvPr/>
        </p:nvSpPr>
        <p:spPr>
          <a:xfrm>
            <a:off x="5159464" y="3045329"/>
            <a:ext cx="15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~001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670680-5641-A061-4946-20451A93132A}"/>
              </a:ext>
            </a:extLst>
          </p:cNvPr>
          <p:cNvSpPr txBox="1"/>
          <p:nvPr/>
        </p:nvSpPr>
        <p:spPr>
          <a:xfrm>
            <a:off x="5172165" y="5025172"/>
            <a:ext cx="15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~010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A3F833-6093-D8C5-6CE1-58FD27242C0D}"/>
              </a:ext>
            </a:extLst>
          </p:cNvPr>
          <p:cNvSpPr txBox="1"/>
          <p:nvPr/>
        </p:nvSpPr>
        <p:spPr>
          <a:xfrm>
            <a:off x="5172164" y="8748270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~101 | ~100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34D062-2FF9-14FE-5BAD-4FCAEB83F693}"/>
              </a:ext>
            </a:extLst>
          </p:cNvPr>
          <p:cNvSpPr txBox="1"/>
          <p:nvPr/>
        </p:nvSpPr>
        <p:spPr>
          <a:xfrm>
            <a:off x="3278777" y="2132875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=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B8F24-8666-E012-70FA-F7E9FE16E420}"/>
              </a:ext>
            </a:extLst>
          </p:cNvPr>
          <p:cNvSpPr txBox="1"/>
          <p:nvPr/>
        </p:nvSpPr>
        <p:spPr>
          <a:xfrm>
            <a:off x="3278777" y="4021254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001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6DA7E-14DB-B0D0-FF65-7B6CFC48D56F}"/>
              </a:ext>
            </a:extLst>
          </p:cNvPr>
          <p:cNvSpPr txBox="1"/>
          <p:nvPr/>
        </p:nvSpPr>
        <p:spPr>
          <a:xfrm>
            <a:off x="3374571" y="7695173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011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99E618-2916-05A2-5985-F3B3299ACEF8}"/>
              </a:ext>
            </a:extLst>
          </p:cNvPr>
          <p:cNvSpPr txBox="1"/>
          <p:nvPr/>
        </p:nvSpPr>
        <p:spPr>
          <a:xfrm>
            <a:off x="3374571" y="9788666"/>
            <a:ext cx="14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101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9380DDE6-85B9-39BF-F3CE-8D1C12B587AB}"/>
              </a:ext>
            </a:extLst>
          </p:cNvPr>
          <p:cNvCxnSpPr>
            <a:stCxn id="49" idx="2"/>
            <a:endCxn id="47" idx="2"/>
          </p:cNvCxnSpPr>
          <p:nvPr/>
        </p:nvCxnSpPr>
        <p:spPr>
          <a:xfrm rot="10800000">
            <a:off x="2581727" y="3229996"/>
            <a:ext cx="12700" cy="5696591"/>
          </a:xfrm>
          <a:prstGeom prst="curvedConnector3">
            <a:avLst>
              <a:gd name="adj1" fmla="val 102900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448F61E-E19A-EF5B-019A-4D4CCC15800F}"/>
              </a:ext>
            </a:extLst>
          </p:cNvPr>
          <p:cNvSpPr txBox="1"/>
          <p:nvPr/>
        </p:nvSpPr>
        <p:spPr>
          <a:xfrm rot="16200000">
            <a:off x="301149" y="5025171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100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1465C-E52B-377F-126A-4A2DA94D2E5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375227" y="1375668"/>
            <a:ext cx="1193801" cy="9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80A646C-EB98-0D15-3355-BA4D12D3F830}"/>
              </a:ext>
            </a:extLst>
          </p:cNvPr>
          <p:cNvSpPr txBox="1"/>
          <p:nvPr/>
        </p:nvSpPr>
        <p:spPr>
          <a:xfrm>
            <a:off x="1286508" y="1006336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= 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C024C7-416B-A5B8-8556-AB5095B73465}"/>
              </a:ext>
            </a:extLst>
          </p:cNvPr>
          <p:cNvSpPr/>
          <p:nvPr/>
        </p:nvSpPr>
        <p:spPr>
          <a:xfrm>
            <a:off x="2594428" y="6442260"/>
            <a:ext cx="1358537" cy="11234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QUO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2856A6-1987-AA4A-03E4-787EC98AB3CD}"/>
              </a:ext>
            </a:extLst>
          </p:cNvPr>
          <p:cNvCxnSpPr>
            <a:stCxn id="32" idx="7"/>
            <a:endCxn id="32" idx="5"/>
          </p:cNvCxnSpPr>
          <p:nvPr/>
        </p:nvCxnSpPr>
        <p:spPr>
          <a:xfrm rot="16200000" flipH="1">
            <a:off x="3356828" y="7003963"/>
            <a:ext cx="794368" cy="12700"/>
          </a:xfrm>
          <a:prstGeom prst="curvedConnector5">
            <a:avLst>
              <a:gd name="adj1" fmla="val -28778"/>
              <a:gd name="adj2" fmla="val 10930583"/>
              <a:gd name="adj3" fmla="val 1287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889C7-5EA6-4554-D754-7475F9D405E8}"/>
              </a:ext>
            </a:extLst>
          </p:cNvPr>
          <p:cNvCxnSpPr>
            <a:stCxn id="48" idx="4"/>
            <a:endCxn id="32" idx="0"/>
          </p:cNvCxnSpPr>
          <p:nvPr/>
        </p:nvCxnSpPr>
        <p:spPr>
          <a:xfrm>
            <a:off x="3273696" y="5771541"/>
            <a:ext cx="1" cy="670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85E99-E90D-EDC7-5549-357C1B3516BC}"/>
              </a:ext>
            </a:extLst>
          </p:cNvPr>
          <p:cNvCxnSpPr>
            <a:stCxn id="32" idx="4"/>
            <a:endCxn id="49" idx="0"/>
          </p:cNvCxnSpPr>
          <p:nvPr/>
        </p:nvCxnSpPr>
        <p:spPr>
          <a:xfrm flipH="1">
            <a:off x="3273696" y="7565666"/>
            <a:ext cx="1" cy="799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B74202-AE6D-6FD9-0124-C09CD837EDA6}"/>
              </a:ext>
            </a:extLst>
          </p:cNvPr>
          <p:cNvSpPr txBox="1"/>
          <p:nvPr/>
        </p:nvSpPr>
        <p:spPr>
          <a:xfrm>
            <a:off x="3248296" y="5887252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010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4DE4C5-2396-0C6D-63E9-D5706E6D5686}"/>
              </a:ext>
            </a:extLst>
          </p:cNvPr>
          <p:cNvSpPr txBox="1"/>
          <p:nvPr/>
        </p:nvSpPr>
        <p:spPr>
          <a:xfrm>
            <a:off x="5172164" y="6819297"/>
            <a:ext cx="15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= ~011</a:t>
            </a:r>
          </a:p>
        </p:txBody>
      </p:sp>
    </p:spTree>
    <p:extLst>
      <p:ext uri="{BB962C8B-B14F-4D97-AF65-F5344CB8AC3E}">
        <p14:creationId xmlns:p14="http://schemas.microsoft.com/office/powerpoint/2010/main" val="2124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206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Amirrullah Alwi</dc:creator>
  <cp:lastModifiedBy>Muhammad Amirrullah Alwi</cp:lastModifiedBy>
  <cp:revision>2</cp:revision>
  <dcterms:created xsi:type="dcterms:W3CDTF">2022-07-11T05:50:59Z</dcterms:created>
  <dcterms:modified xsi:type="dcterms:W3CDTF">2022-07-25T10:44:40Z</dcterms:modified>
</cp:coreProperties>
</file>