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59" r:id="rId5"/>
    <p:sldId id="262" r:id="rId6"/>
    <p:sldId id="263" r:id="rId7"/>
    <p:sldId id="264" r:id="rId8"/>
    <p:sldId id="265" r:id="rId9"/>
    <p:sldId id="25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983D1"/>
    <a:srgbClr val="A3CC90"/>
    <a:srgbClr val="DEEBF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04EF9-074F-4DBB-8B94-A0F84923E1E0}" type="datetimeFigureOut">
              <a:rPr lang="en-AU" smtClean="0"/>
              <a:t>11/01/2016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C1D77-D8B5-4A24-96E9-7474054C5A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37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1D77-D8B5-4A24-96E9-7474054C5A4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465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1D77-D8B5-4A24-96E9-7474054C5A4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33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1D77-D8B5-4A24-96E9-7474054C5A4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121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1D77-D8B5-4A24-96E9-7474054C5A4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23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1D77-D8B5-4A24-96E9-7474054C5A4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98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1D77-D8B5-4A24-96E9-7474054C5A4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45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1D77-D8B5-4A24-96E9-7474054C5A4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96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1D77-D8B5-4A24-96E9-7474054C5A4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608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1D77-D8B5-4A24-96E9-7474054C5A4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32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1D77-D8B5-4A24-96E9-7474054C5A4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301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1D77-D8B5-4A24-96E9-7474054C5A4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6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1D77-D8B5-4A24-96E9-7474054C5A4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30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92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181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2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33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4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70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17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47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82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25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71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EEC9-1C8D-4AE6-8CAF-D2DD4A9E9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8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min.karim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Community Health Portal project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Samin Karim</a:t>
            </a:r>
          </a:p>
          <a:p>
            <a:r>
              <a:rPr lang="en-AU" dirty="0" smtClean="0">
                <a:hlinkClick r:id="rId3"/>
              </a:rPr>
              <a:t>Samin.karim@gmail.com</a:t>
            </a:r>
            <a:r>
              <a:rPr lang="en-AU" dirty="0" smtClean="0"/>
              <a:t> 	</a:t>
            </a:r>
          </a:p>
          <a:p>
            <a:r>
              <a:rPr lang="en-AU" dirty="0" smtClean="0"/>
              <a:t>Skype: </a:t>
            </a:r>
            <a:r>
              <a:rPr lang="en-AU" dirty="0" err="1" smtClean="0"/>
              <a:t>samink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98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Database Schemas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have a neat, normal form database design</a:t>
            </a:r>
          </a:p>
          <a:p>
            <a:r>
              <a:rPr lang="en-AU" dirty="0" smtClean="0"/>
              <a:t>MongoDB preferred for better analytics and flexibility – happy to consider other DBs</a:t>
            </a:r>
          </a:p>
          <a:p>
            <a:r>
              <a:rPr lang="en-AU" dirty="0" smtClean="0"/>
              <a:t>Will supply detailed DB designs</a:t>
            </a:r>
          </a:p>
          <a:p>
            <a:endParaRPr lang="en-AU" dirty="0"/>
          </a:p>
        </p:txBody>
      </p:sp>
      <p:sp>
        <p:nvSpPr>
          <p:cNvPr id="4" name="Explosion 1 3"/>
          <p:cNvSpPr/>
          <p:nvPr/>
        </p:nvSpPr>
        <p:spPr>
          <a:xfrm>
            <a:off x="10194202" y="5776111"/>
            <a:ext cx="941560" cy="77859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In Scope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75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Database Schemas</a:t>
            </a:r>
            <a:br>
              <a:rPr lang="en-AU" dirty="0" smtClean="0"/>
            </a:br>
            <a:r>
              <a:rPr lang="en-AU" dirty="0" smtClean="0"/>
              <a:t>Client (Patient)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4264" y="1825625"/>
            <a:ext cx="4409536" cy="4351338"/>
          </a:xfrm>
        </p:spPr>
        <p:txBody>
          <a:bodyPr/>
          <a:lstStyle/>
          <a:p>
            <a:r>
              <a:rPr lang="en-AU" dirty="0" smtClean="0"/>
              <a:t>Single table is sufficient for client details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80295" y="1825625"/>
            <a:ext cx="2151380" cy="3928110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10194202" y="5776111"/>
            <a:ext cx="941560" cy="77859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In Scope</a:t>
            </a:r>
            <a:endParaRPr lang="en-A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48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Database Schemas</a:t>
            </a:r>
            <a:br>
              <a:rPr lang="en-AU" dirty="0" smtClean="0"/>
            </a:br>
            <a:r>
              <a:rPr lang="en-AU" dirty="0" smtClean="0"/>
              <a:t>Care Plan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4264" y="1825625"/>
            <a:ext cx="440953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Z" dirty="0"/>
              <a:t>Care Plan</a:t>
            </a:r>
            <a:endParaRPr lang="en-AU" dirty="0"/>
          </a:p>
          <a:p>
            <a:pPr lvl="0"/>
            <a:r>
              <a:rPr lang="en-NZ" dirty="0" err="1"/>
              <a:t>ClientID</a:t>
            </a:r>
            <a:r>
              <a:rPr lang="en-NZ" dirty="0"/>
              <a:t> is the client the care plan relates to. </a:t>
            </a:r>
            <a:endParaRPr lang="en-AU" dirty="0"/>
          </a:p>
          <a:p>
            <a:pPr marL="0" lv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NZ" dirty="0"/>
              <a:t>Action</a:t>
            </a:r>
            <a:endParaRPr lang="en-AU" dirty="0"/>
          </a:p>
          <a:p>
            <a:pPr lvl="0"/>
            <a:r>
              <a:rPr lang="en-NZ" dirty="0" err="1"/>
              <a:t>CareTeamID</a:t>
            </a:r>
            <a:r>
              <a:rPr lang="en-NZ" dirty="0"/>
              <a:t> is the provider (</a:t>
            </a:r>
            <a:r>
              <a:rPr lang="en-NZ" dirty="0" err="1"/>
              <a:t>ProviderID</a:t>
            </a:r>
            <a:r>
              <a:rPr lang="en-NZ" dirty="0"/>
              <a:t>) responsible for the action. This can be either a provider in the system, or another provider not registered in the system</a:t>
            </a:r>
            <a:endParaRPr lang="en-AU" dirty="0"/>
          </a:p>
          <a:p>
            <a:pPr lvl="0"/>
            <a:r>
              <a:rPr lang="en-NZ" dirty="0"/>
              <a:t>If the </a:t>
            </a:r>
            <a:r>
              <a:rPr lang="en-NZ" dirty="0" err="1"/>
              <a:t>CareTeamID</a:t>
            </a:r>
            <a:r>
              <a:rPr lang="en-NZ" dirty="0"/>
              <a:t> is not a provider, then it is stored as a basic provider not associated with any organisation</a:t>
            </a:r>
            <a:endParaRPr lang="en-AU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6441" y="1690688"/>
            <a:ext cx="5731510" cy="42545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10194202" y="5776111"/>
            <a:ext cx="941560" cy="77859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In Scope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23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406"/>
          </a:xfrm>
        </p:spPr>
        <p:txBody>
          <a:bodyPr/>
          <a:lstStyle/>
          <a:p>
            <a:r>
              <a:rPr lang="en-AU" dirty="0" smtClean="0"/>
              <a:t>The Target Product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87" y="1301190"/>
            <a:ext cx="10385612" cy="1729803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Many patients with chronic diseases, or who are elderly and infirm, need to have care from multiple carers (providers) - </a:t>
            </a:r>
            <a:r>
              <a:rPr lang="en-AU" b="1" dirty="0" smtClean="0"/>
              <a:t>all managed by a care coordinator</a:t>
            </a:r>
          </a:p>
          <a:p>
            <a:r>
              <a:rPr lang="en-AU" dirty="0" smtClean="0"/>
              <a:t>A tablet application (for iPad / Android tablet) would help the care coordinator to manage their patients as well as the team of carers looking after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2</a:t>
            </a:fld>
            <a:endParaRPr lang="en-AU"/>
          </a:p>
        </p:txBody>
      </p:sp>
      <p:grpSp>
        <p:nvGrpSpPr>
          <p:cNvPr id="14" name="Group 13"/>
          <p:cNvGrpSpPr/>
          <p:nvPr/>
        </p:nvGrpSpPr>
        <p:grpSpPr>
          <a:xfrm>
            <a:off x="3446903" y="4243080"/>
            <a:ext cx="1276247" cy="1146209"/>
            <a:chOff x="1113278" y="3767005"/>
            <a:chExt cx="1276247" cy="1146209"/>
          </a:xfrm>
        </p:grpSpPr>
        <p:pic>
          <p:nvPicPr>
            <p:cNvPr id="1026" name="Picture 2" descr="http://whartonsterling.com/wp-content/uploads/2015/08/caseicon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779" y="3767005"/>
              <a:ext cx="682625" cy="869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113278" y="4636215"/>
              <a:ext cx="12762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/>
                <a:t>Care Coordinator</a:t>
              </a:r>
              <a:endParaRPr lang="en-AU" sz="12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98528" y="3139656"/>
            <a:ext cx="758484" cy="962122"/>
            <a:chOff x="2321749" y="2893113"/>
            <a:chExt cx="758484" cy="962122"/>
          </a:xfrm>
        </p:grpSpPr>
        <p:pic>
          <p:nvPicPr>
            <p:cNvPr id="1028" name="Picture 4" descr="http://seattleclouds.com/myapplications/jpburgues/PRACTICALUROLOGYANDROID/Patient-icon300x30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749" y="2893113"/>
              <a:ext cx="758484" cy="75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387315" y="3578236"/>
              <a:ext cx="6404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/>
                <a:t>Patient</a:t>
              </a:r>
              <a:endParaRPr lang="en-AU" sz="12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11396" y="3828929"/>
            <a:ext cx="911852" cy="818940"/>
            <a:chOff x="485927" y="3511362"/>
            <a:chExt cx="911852" cy="818940"/>
          </a:xfrm>
        </p:grpSpPr>
        <p:pic>
          <p:nvPicPr>
            <p:cNvPr id="7" name="Picture 6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00" y="3511362"/>
              <a:ext cx="910279" cy="5130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485927" y="4053303"/>
              <a:ext cx="7168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>
                  <a:solidFill>
                    <a:srgbClr val="FF0000"/>
                  </a:solidFill>
                </a:rPr>
                <a:t>The App</a:t>
              </a:r>
              <a:endParaRPr lang="en-AU" sz="1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34" name="Picture 10" descr="http://www.clipartlord.com/wp-content/uploads/2015/04/doctor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05" y="3505587"/>
            <a:ext cx="722952" cy="8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197896" y="5833639"/>
            <a:ext cx="835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Care team</a:t>
            </a:r>
            <a:endParaRPr lang="en-AU" sz="1200" b="1" dirty="0"/>
          </a:p>
        </p:txBody>
      </p:sp>
      <p:pic>
        <p:nvPicPr>
          <p:cNvPr id="1040" name="Picture 16" descr="http://icons.iconarchive.com/icons/devcom/medical/256/nurse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44" y="3567940"/>
            <a:ext cx="769961" cy="76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momanddadacademy.com/wp-content/uploads/2014/06/ma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992" y="4621983"/>
            <a:ext cx="812613" cy="81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cranfoldphysio.co.uk/wp-content/uploads/2014/04/icon_61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44" y="4636796"/>
            <a:ext cx="812613" cy="81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6049275" y="3158652"/>
            <a:ext cx="3124200" cy="2926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414029" y="3952920"/>
            <a:ext cx="284499" cy="3783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594507" y="4852011"/>
            <a:ext cx="1416238" cy="2806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38783" y="3623934"/>
            <a:ext cx="610492" cy="41492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20792946">
            <a:off x="6914710" y="3641077"/>
            <a:ext cx="1306087" cy="888733"/>
          </a:xfrm>
          <a:prstGeom prst="arc">
            <a:avLst>
              <a:gd name="adj1" fmla="val 16200000"/>
              <a:gd name="adj2" fmla="val 1959264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Arc 36"/>
          <p:cNvSpPr/>
          <p:nvPr/>
        </p:nvSpPr>
        <p:spPr>
          <a:xfrm rot="15352897">
            <a:off x="6324426" y="4248520"/>
            <a:ext cx="1306087" cy="888733"/>
          </a:xfrm>
          <a:prstGeom prst="arc">
            <a:avLst>
              <a:gd name="adj1" fmla="val 16200000"/>
              <a:gd name="adj2" fmla="val 1959264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Arc 37"/>
          <p:cNvSpPr/>
          <p:nvPr/>
        </p:nvSpPr>
        <p:spPr>
          <a:xfrm rot="9614722">
            <a:off x="7245001" y="4409067"/>
            <a:ext cx="1306087" cy="888733"/>
          </a:xfrm>
          <a:prstGeom prst="arc">
            <a:avLst>
              <a:gd name="adj1" fmla="val 16200000"/>
              <a:gd name="adj2" fmla="val 1959264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c 38"/>
          <p:cNvSpPr/>
          <p:nvPr/>
        </p:nvSpPr>
        <p:spPr>
          <a:xfrm rot="4481979">
            <a:off x="7579261" y="4006983"/>
            <a:ext cx="1306087" cy="888733"/>
          </a:xfrm>
          <a:prstGeom prst="arc">
            <a:avLst>
              <a:gd name="adj1" fmla="val 16200000"/>
              <a:gd name="adj2" fmla="val 1959264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Explosion 1 39"/>
          <p:cNvSpPr/>
          <p:nvPr/>
        </p:nvSpPr>
        <p:spPr>
          <a:xfrm>
            <a:off x="10194202" y="5776111"/>
            <a:ext cx="941560" cy="77859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In Scope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289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Target Product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88" y="1825625"/>
            <a:ext cx="10385612" cy="4351338"/>
          </a:xfrm>
        </p:spPr>
        <p:txBody>
          <a:bodyPr>
            <a:normAutofit/>
          </a:bodyPr>
          <a:lstStyle/>
          <a:p>
            <a:r>
              <a:rPr lang="en-AU" dirty="0" smtClean="0"/>
              <a:t>The tablet application would have multiple functions and data: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Patient file can be created with their personal details (address, phone number)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A “care plan” can be created for the patient / client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Web </a:t>
            </a:r>
            <a:r>
              <a:rPr lang="en-AU" dirty="0"/>
              <a:t>s</a:t>
            </a:r>
            <a:r>
              <a:rPr lang="en-AU" dirty="0" smtClean="0"/>
              <a:t>erver stores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/>
              <a:t>A</a:t>
            </a:r>
            <a:r>
              <a:rPr lang="en-AU" dirty="0" smtClean="0"/>
              <a:t>pplication connects to web server, but can store data (encrypted) and work without internet connection - syncing data when internet connection is available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All data to be encrypted, and also use HTTPS for connection from tablet application access (for security)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3</a:t>
            </a:fld>
            <a:endParaRPr lang="en-AU"/>
          </a:p>
        </p:txBody>
      </p:sp>
      <p:sp>
        <p:nvSpPr>
          <p:cNvPr id="7" name="Explosion 1 6"/>
          <p:cNvSpPr/>
          <p:nvPr/>
        </p:nvSpPr>
        <p:spPr>
          <a:xfrm>
            <a:off x="10194202" y="5776111"/>
            <a:ext cx="941560" cy="77859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In Scope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805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Provider Login Screen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4894" y="1541929"/>
            <a:ext cx="4468905" cy="4635034"/>
          </a:xfrm>
        </p:spPr>
        <p:txBody>
          <a:bodyPr>
            <a:normAutofit/>
          </a:bodyPr>
          <a:lstStyle/>
          <a:p>
            <a:r>
              <a:rPr lang="en-AU" sz="1600" dirty="0" smtClean="0"/>
              <a:t>Standard login function</a:t>
            </a:r>
          </a:p>
          <a:p>
            <a:r>
              <a:rPr lang="en-AU" sz="1600" dirty="0" smtClean="0"/>
              <a:t>Forgot password and username functionality</a:t>
            </a:r>
          </a:p>
          <a:p>
            <a:pPr lvl="1"/>
            <a:r>
              <a:rPr lang="en-AU" sz="1200" dirty="0" smtClean="0"/>
              <a:t>Forgot username can send SMS to mobile number to send username (email address)</a:t>
            </a:r>
          </a:p>
          <a:p>
            <a:pPr lvl="1"/>
            <a:r>
              <a:rPr lang="en-AU" sz="1200" dirty="0" smtClean="0"/>
              <a:t>Forgot password uses email address (username) to send new reset password</a:t>
            </a:r>
            <a:endParaRPr lang="en-AU" sz="1200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891553"/>
            <a:ext cx="6313768" cy="37385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xplosion 1 6"/>
          <p:cNvSpPr/>
          <p:nvPr/>
        </p:nvSpPr>
        <p:spPr>
          <a:xfrm>
            <a:off x="10194202" y="5776111"/>
            <a:ext cx="941560" cy="77859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In Scope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4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2430434" y="3920942"/>
            <a:ext cx="2434864" cy="59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4199954" y="2091441"/>
            <a:ext cx="1674632" cy="2996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04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71422"/>
            <a:ext cx="5720207" cy="3221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5150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Client / Patient Registration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4894" y="1541929"/>
            <a:ext cx="4468905" cy="4635034"/>
          </a:xfrm>
        </p:spPr>
        <p:txBody>
          <a:bodyPr>
            <a:normAutofit/>
          </a:bodyPr>
          <a:lstStyle/>
          <a:p>
            <a:r>
              <a:rPr lang="en-AU" sz="1600" dirty="0" smtClean="0"/>
              <a:t>First search for a patient (to check if he/she exists in system)</a:t>
            </a:r>
          </a:p>
          <a:p>
            <a:r>
              <a:rPr lang="en-AU" sz="1600" dirty="0" smtClean="0"/>
              <a:t>If not exists, user  taps “New Client” and fills in form for new patient</a:t>
            </a:r>
          </a:p>
          <a:p>
            <a:r>
              <a:rPr lang="en-AU" sz="1600" dirty="0" smtClean="0"/>
              <a:t>This process is performed for client search as well</a:t>
            </a:r>
          </a:p>
          <a:p>
            <a:r>
              <a:rPr lang="en-AU" sz="1600" dirty="0" smtClean="0"/>
              <a:t>Email address field must do data validation (make sure it is in email address format with “@” and domain name format – use standard data validation libraries)</a:t>
            </a:r>
          </a:p>
        </p:txBody>
      </p:sp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658347"/>
            <a:ext cx="5784850" cy="32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xplosion 1 3"/>
          <p:cNvSpPr/>
          <p:nvPr/>
        </p:nvSpPr>
        <p:spPr>
          <a:xfrm>
            <a:off x="10194202" y="5776111"/>
            <a:ext cx="941560" cy="77859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In Scope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5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230611" y="4580626"/>
            <a:ext cx="623953" cy="1888754"/>
          </a:xfrm>
          <a:prstGeom prst="rect">
            <a:avLst/>
          </a:prstGeom>
          <a:solidFill>
            <a:srgbClr val="2983D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2116409" y="5411974"/>
            <a:ext cx="2446066" cy="57925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2116409" y="6202273"/>
            <a:ext cx="2446066" cy="267107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872966" y="3938122"/>
            <a:ext cx="1032534" cy="1793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4872966" y="827965"/>
            <a:ext cx="1032534" cy="1793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85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5150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Client Details 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4894" y="1541929"/>
            <a:ext cx="4468905" cy="4635034"/>
          </a:xfrm>
        </p:spPr>
        <p:txBody>
          <a:bodyPr>
            <a:normAutofit/>
          </a:bodyPr>
          <a:lstStyle/>
          <a:p>
            <a:r>
              <a:rPr lang="en-AU" sz="1600" dirty="0" smtClean="0"/>
              <a:t>Provider can view patient, once selected from client search</a:t>
            </a:r>
          </a:p>
          <a:p>
            <a:r>
              <a:rPr lang="en-AU" sz="1200" dirty="0" smtClean="0"/>
              <a:t>If “New Client” is clicked, run the “Client / Patient Registration” process above</a:t>
            </a:r>
          </a:p>
          <a:p>
            <a:r>
              <a:rPr lang="en-AU" sz="1200" dirty="0" smtClean="0"/>
              <a:t>Screen below is the compact view when user swipes to left, or taps the             icon </a:t>
            </a:r>
            <a:endParaRPr lang="en-AU" sz="1200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89" y="629201"/>
            <a:ext cx="5731510" cy="323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1" y="3627755"/>
            <a:ext cx="5731510" cy="32302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xplosion 1 5"/>
          <p:cNvSpPr/>
          <p:nvPr/>
        </p:nvSpPr>
        <p:spPr>
          <a:xfrm>
            <a:off x="10194202" y="5776111"/>
            <a:ext cx="941560" cy="77859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In Scope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905347" y="4264181"/>
            <a:ext cx="4590106" cy="22905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249" y="2786062"/>
            <a:ext cx="163513" cy="143693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6</a:t>
            </a:fld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1585847" y="1094578"/>
            <a:ext cx="1278123" cy="447351"/>
          </a:xfrm>
          <a:prstGeom prst="rect">
            <a:avLst/>
          </a:prstGeom>
          <a:solidFill>
            <a:srgbClr val="2983D1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585846" y="1777475"/>
            <a:ext cx="1278123" cy="177816"/>
          </a:xfrm>
          <a:prstGeom prst="rect">
            <a:avLst/>
          </a:prstGeom>
          <a:solidFill>
            <a:srgbClr val="2983D1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587626" y="3200550"/>
            <a:ext cx="2414654" cy="304521"/>
          </a:xfrm>
          <a:prstGeom prst="rect">
            <a:avLst/>
          </a:prstGeom>
          <a:solidFill>
            <a:srgbClr val="2983D1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1883026" y="2816413"/>
            <a:ext cx="980943" cy="172281"/>
          </a:xfrm>
          <a:prstGeom prst="rect">
            <a:avLst/>
          </a:prstGeom>
          <a:solidFill>
            <a:srgbClr val="2983D1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04903" y="2213570"/>
            <a:ext cx="2259066" cy="189123"/>
          </a:xfrm>
          <a:prstGeom prst="rect">
            <a:avLst/>
          </a:prstGeom>
          <a:solidFill>
            <a:srgbClr val="2983D1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1184023" y="1079338"/>
            <a:ext cx="309497" cy="238922"/>
          </a:xfrm>
          <a:prstGeom prst="rect">
            <a:avLst/>
          </a:prstGeom>
          <a:solidFill>
            <a:srgbClr val="2983D1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37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5150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Client Care Plan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4894" y="887506"/>
            <a:ext cx="4468905" cy="5289457"/>
          </a:xfrm>
        </p:spPr>
        <p:txBody>
          <a:bodyPr>
            <a:normAutofit/>
          </a:bodyPr>
          <a:lstStyle/>
          <a:p>
            <a:r>
              <a:rPr lang="en-AU" sz="1600" dirty="0" smtClean="0"/>
              <a:t>Each patient has 1 care plan each</a:t>
            </a:r>
          </a:p>
          <a:p>
            <a:r>
              <a:rPr lang="en-AU" sz="1600" dirty="0" smtClean="0"/>
              <a:t>Start by entering care plan reason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9" y="1780392"/>
            <a:ext cx="7453806" cy="42014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xplosion 1 6"/>
          <p:cNvSpPr/>
          <p:nvPr/>
        </p:nvSpPr>
        <p:spPr>
          <a:xfrm>
            <a:off x="10194202" y="5776111"/>
            <a:ext cx="941560" cy="77859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In Scope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61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5150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Client Care Plan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4894" y="887506"/>
            <a:ext cx="4468905" cy="5289457"/>
          </a:xfrm>
        </p:spPr>
        <p:txBody>
          <a:bodyPr>
            <a:normAutofit/>
          </a:bodyPr>
          <a:lstStyle/>
          <a:p>
            <a:r>
              <a:rPr lang="en-AU" sz="1600" dirty="0" smtClean="0"/>
              <a:t>This is most important screen: define care plan</a:t>
            </a:r>
          </a:p>
          <a:p>
            <a:r>
              <a:rPr lang="en-AU" sz="1600" dirty="0" smtClean="0"/>
              <a:t>Each plan has 2 of</a:t>
            </a:r>
          </a:p>
          <a:p>
            <a:pPr lvl="1"/>
            <a:r>
              <a:rPr lang="en-AU" sz="1400" dirty="0" smtClean="0"/>
              <a:t>Goal (“What I would like to achieve)</a:t>
            </a:r>
          </a:p>
          <a:p>
            <a:pPr lvl="1"/>
            <a:r>
              <a:rPr lang="en-AU" sz="1400" dirty="0"/>
              <a:t>A</a:t>
            </a:r>
            <a:r>
              <a:rPr lang="en-AU" sz="1400" dirty="0" smtClean="0"/>
              <a:t>greed actions</a:t>
            </a:r>
          </a:p>
          <a:p>
            <a:pPr lvl="1"/>
            <a:r>
              <a:rPr lang="en-AU" sz="1400" dirty="0"/>
              <a:t>C</a:t>
            </a:r>
            <a:r>
              <a:rPr lang="en-AU" sz="1400" dirty="0" smtClean="0"/>
              <a:t>are team member (“By Who?”, e.g. </a:t>
            </a:r>
            <a:r>
              <a:rPr lang="en-AU" sz="1400" dirty="0" err="1" smtClean="0"/>
              <a:t>Dr.</a:t>
            </a:r>
            <a:r>
              <a:rPr lang="en-AU" sz="1400" dirty="0" smtClean="0"/>
              <a:t> GP)</a:t>
            </a:r>
          </a:p>
          <a:p>
            <a:pPr lvl="1"/>
            <a:r>
              <a:rPr lang="en-AU" sz="1400" dirty="0"/>
              <a:t>D</a:t>
            </a:r>
            <a:r>
              <a:rPr lang="en-AU" sz="1400" dirty="0" smtClean="0"/>
              <a:t>ate (“By When?”)</a:t>
            </a:r>
          </a:p>
          <a:p>
            <a:pPr lvl="1"/>
            <a:r>
              <a:rPr lang="en-AU" sz="1400" dirty="0" smtClean="0"/>
              <a:t>Progress (“How is it going?”)</a:t>
            </a:r>
          </a:p>
          <a:p>
            <a:r>
              <a:rPr lang="en-AU" sz="1600" dirty="0" smtClean="0"/>
              <a:t>User can scroll down to see all plan steps</a:t>
            </a:r>
          </a:p>
          <a:p>
            <a:r>
              <a:rPr lang="en-AU" sz="1600" dirty="0" smtClean="0"/>
              <a:t>Reminders</a:t>
            </a:r>
          </a:p>
          <a:p>
            <a:pPr lvl="1"/>
            <a:r>
              <a:rPr lang="en-AU" sz="1400" dirty="0" smtClean="0"/>
              <a:t>Sent to the care team member once a week to enter progress notes until 1 week before Date entered in “By When?”</a:t>
            </a:r>
          </a:p>
          <a:p>
            <a:pPr lvl="1"/>
            <a:r>
              <a:rPr lang="en-AU" sz="1400" dirty="0" smtClean="0"/>
              <a:t>For now, don’t worry about care team member login, just send reminder to care team member</a:t>
            </a:r>
            <a:endParaRPr lang="en-AU" sz="1400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1058" y="815881"/>
            <a:ext cx="5784850" cy="4670425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10194202" y="5776111"/>
            <a:ext cx="941560" cy="77859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In Scope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8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1623023" y="3741182"/>
            <a:ext cx="3886237" cy="1676638"/>
          </a:xfrm>
          <a:prstGeom prst="rect">
            <a:avLst/>
          </a:prstGeom>
          <a:solidFill>
            <a:srgbClr val="A3C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17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44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App Map – Only some of the screens will be developed in Release 1</a:t>
            </a:r>
            <a:endParaRPr lang="en-AU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53" y="1484629"/>
            <a:ext cx="6765402" cy="51851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7/01/2016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(c) Samin Karim, 2015, 2016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EEC9-1C8D-4AE6-8CAF-D2DD4A9E9954}" type="slidenum">
              <a:rPr lang="en-AU" smtClean="0"/>
              <a:t>9</a:t>
            </a:fld>
            <a:endParaRPr lang="en-AU"/>
          </a:p>
        </p:txBody>
      </p:sp>
      <p:sp>
        <p:nvSpPr>
          <p:cNvPr id="9" name="5-Point Star 8"/>
          <p:cNvSpPr/>
          <p:nvPr/>
        </p:nvSpPr>
        <p:spPr>
          <a:xfrm>
            <a:off x="6090249" y="2441275"/>
            <a:ext cx="163902" cy="17252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5-Point Star 9"/>
          <p:cNvSpPr/>
          <p:nvPr/>
        </p:nvSpPr>
        <p:spPr>
          <a:xfrm>
            <a:off x="5363394" y="4525992"/>
            <a:ext cx="163902" cy="17252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5-Point Star 10"/>
          <p:cNvSpPr/>
          <p:nvPr/>
        </p:nvSpPr>
        <p:spPr>
          <a:xfrm>
            <a:off x="5301397" y="5441171"/>
            <a:ext cx="163902" cy="17252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5-Point Star 11"/>
          <p:cNvSpPr/>
          <p:nvPr/>
        </p:nvSpPr>
        <p:spPr>
          <a:xfrm>
            <a:off x="6559416" y="4612256"/>
            <a:ext cx="163902" cy="17252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5-Point Star 12"/>
          <p:cNvSpPr/>
          <p:nvPr/>
        </p:nvSpPr>
        <p:spPr>
          <a:xfrm>
            <a:off x="6036254" y="3484185"/>
            <a:ext cx="163902" cy="17252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Explosion 1 13"/>
          <p:cNvSpPr/>
          <p:nvPr/>
        </p:nvSpPr>
        <p:spPr>
          <a:xfrm>
            <a:off x="10194202" y="5776111"/>
            <a:ext cx="941560" cy="77859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/>
              <a:t>In Scope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2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733</Words>
  <Application>Microsoft Office PowerPoint</Application>
  <PresentationFormat>Widescreen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Community Health Portal project</vt:lpstr>
      <vt:lpstr>The Target Product</vt:lpstr>
      <vt:lpstr>The Target Product</vt:lpstr>
      <vt:lpstr>Provider Login Screen</vt:lpstr>
      <vt:lpstr>Client / Patient Registration</vt:lpstr>
      <vt:lpstr>Client Details View</vt:lpstr>
      <vt:lpstr>Client Care Plan</vt:lpstr>
      <vt:lpstr>Client Care Plan</vt:lpstr>
      <vt:lpstr>App Map – Only some of the screens will be developed in Release 1</vt:lpstr>
      <vt:lpstr>Database Schemas</vt:lpstr>
      <vt:lpstr>Database Schemas Client (Patient)</vt:lpstr>
      <vt:lpstr>Database Schemas Care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Health Portal project</dc:title>
  <dc:creator>Samin Karim</dc:creator>
  <cp:lastModifiedBy>Samin Karim</cp:lastModifiedBy>
  <cp:revision>29</cp:revision>
  <dcterms:created xsi:type="dcterms:W3CDTF">2016-01-06T05:19:04Z</dcterms:created>
  <dcterms:modified xsi:type="dcterms:W3CDTF">2016-01-11T11:59:42Z</dcterms:modified>
</cp:coreProperties>
</file>