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8" r:id="rId9"/>
    <p:sldId id="263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91" d="100"/>
          <a:sy n="91" d="100"/>
        </p:scale>
        <p:origin x="-114" y="-1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smtClean="0"/>
              <a:pPr/>
              <a:t>9/15/2015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762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smtClean="0"/>
              <a:pPr/>
              <a:t>9/15/2015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107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9/15/2015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45024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smtClean="0"/>
              <a:pPr/>
              <a:t>9/15/2015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0659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9/15/2015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9017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smtClean="0"/>
              <a:pPr/>
              <a:t>9/15/2015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899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9/15/2015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1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9/15/2015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828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9/15/2015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757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smtClean="0"/>
              <a:pPr/>
              <a:t>9/15/2015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360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9/15/2015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27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9/15/2015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161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smtClean="0"/>
              <a:pPr/>
              <a:t>9/15/2015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497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smtClean="0"/>
              <a:pPr/>
              <a:t>9/15/2015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736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9/15/2015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1599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103" y="1000335"/>
            <a:ext cx="9052578" cy="3419863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398358" y="5959366"/>
            <a:ext cx="1478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By: </a:t>
            </a:r>
            <a:r>
              <a:rPr lang="en-US" smtClean="0"/>
              <a:t>Amir Aly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904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Subscriber plans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9321359"/>
              </p:ext>
            </p:extLst>
          </p:nvPr>
        </p:nvGraphicFramePr>
        <p:xfrm>
          <a:off x="1040325" y="2664376"/>
          <a:ext cx="10087020" cy="2709216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2521755"/>
                <a:gridCol w="2521755"/>
                <a:gridCol w="2521755"/>
                <a:gridCol w="2521755"/>
              </a:tblGrid>
              <a:tr h="45153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Advanced</a:t>
                      </a:r>
                      <a:endParaRPr lang="en-US" dirty="0"/>
                    </a:p>
                  </a:txBody>
                  <a:tcPr/>
                </a:tc>
              </a:tr>
              <a:tr h="451536">
                <a:tc>
                  <a:txBody>
                    <a:bodyPr/>
                    <a:lstStyle/>
                    <a:p>
                      <a:r>
                        <a:rPr lang="en-US" b="1" dirty="0" smtClean="0"/>
                        <a:t>Clinics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Unlimited</a:t>
                      </a:r>
                      <a:endParaRPr lang="en-US" b="1" dirty="0"/>
                    </a:p>
                  </a:txBody>
                  <a:tcPr/>
                </a:tc>
              </a:tr>
              <a:tr h="451536">
                <a:tc>
                  <a:txBody>
                    <a:bodyPr/>
                    <a:lstStyle/>
                    <a:p>
                      <a:r>
                        <a:rPr lang="en-US" b="1" dirty="0" smtClean="0"/>
                        <a:t>Patient profiles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300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1500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Unlimited</a:t>
                      </a:r>
                      <a:endParaRPr lang="en-US" b="1" dirty="0"/>
                    </a:p>
                  </a:txBody>
                  <a:tcPr/>
                </a:tc>
              </a:tr>
              <a:tr h="451536">
                <a:tc>
                  <a:txBody>
                    <a:bodyPr/>
                    <a:lstStyle/>
                    <a:p>
                      <a:r>
                        <a:rPr lang="en-US" b="1" dirty="0" smtClean="0"/>
                        <a:t>Operation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Unlimited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Unlimited</a:t>
                      </a:r>
                      <a:endParaRPr lang="en-US" b="1" dirty="0"/>
                    </a:p>
                  </a:txBody>
                  <a:tcPr/>
                </a:tc>
              </a:tr>
              <a:tr h="451536">
                <a:tc>
                  <a:txBody>
                    <a:bodyPr/>
                    <a:lstStyle/>
                    <a:p>
                      <a:r>
                        <a:rPr lang="en-US" b="1" dirty="0" smtClean="0"/>
                        <a:t>Assistant accounts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Unlimited</a:t>
                      </a:r>
                      <a:endParaRPr lang="en-US" b="1" dirty="0"/>
                    </a:p>
                  </a:txBody>
                  <a:tcPr/>
                </a:tc>
              </a:tr>
              <a:tr h="451536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 L.E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110 L.E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250</a:t>
                      </a:r>
                      <a:r>
                        <a:rPr lang="en-US" b="1" baseline="0" dirty="0" smtClean="0"/>
                        <a:t> L.E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3638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 1 Target and marketing strategy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Target</a:t>
            </a:r>
          </a:p>
          <a:p>
            <a:pPr lvl="1"/>
            <a:r>
              <a:rPr lang="en-US" dirty="0" smtClean="0"/>
              <a:t>Class A in Delta -&gt; </a:t>
            </a:r>
            <a:r>
              <a:rPr lang="en-US" sz="2800" b="1" dirty="0"/>
              <a:t>4190</a:t>
            </a:r>
            <a:r>
              <a:rPr lang="en-US" sz="2800" b="1" dirty="0" smtClean="0"/>
              <a:t> </a:t>
            </a:r>
          </a:p>
          <a:p>
            <a:r>
              <a:rPr lang="en-US" b="1" dirty="0" smtClean="0"/>
              <a:t>Strategy</a:t>
            </a:r>
          </a:p>
          <a:p>
            <a:pPr lvl="1"/>
            <a:r>
              <a:rPr lang="en-US" dirty="0" smtClean="0"/>
              <a:t>KOL</a:t>
            </a:r>
          </a:p>
          <a:p>
            <a:pPr lvl="1"/>
            <a:r>
              <a:rPr lang="en-US" dirty="0" smtClean="0"/>
              <a:t>Direct Sales</a:t>
            </a:r>
          </a:p>
          <a:p>
            <a:pPr lvl="1"/>
            <a:r>
              <a:rPr lang="en-US" dirty="0" smtClean="0"/>
              <a:t>Events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12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team behind this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6290" y="2621532"/>
            <a:ext cx="10554574" cy="3636511"/>
          </a:xfrm>
        </p:spPr>
        <p:txBody>
          <a:bodyPr>
            <a:normAutofit fontScale="77500" lnSpcReduction="20000"/>
          </a:bodyPr>
          <a:lstStyle/>
          <a:p>
            <a:r>
              <a:rPr lang="en-US" sz="2600" b="1" dirty="0" smtClean="0"/>
              <a:t>Amir Aly</a:t>
            </a:r>
          </a:p>
          <a:p>
            <a:pPr lvl="1"/>
            <a:r>
              <a:rPr lang="en-US" sz="2300" dirty="0" smtClean="0"/>
              <a:t>Founder</a:t>
            </a:r>
          </a:p>
          <a:p>
            <a:pPr lvl="1"/>
            <a:r>
              <a:rPr lang="en-US" sz="2300" dirty="0" smtClean="0"/>
              <a:t>Software engineer with over 7 years of experience</a:t>
            </a:r>
          </a:p>
          <a:p>
            <a:r>
              <a:rPr lang="en-US" sz="2600" b="1" dirty="0" err="1" smtClean="0"/>
              <a:t>Ayham</a:t>
            </a:r>
            <a:r>
              <a:rPr lang="en-US" sz="2600" b="1" dirty="0" smtClean="0"/>
              <a:t> Aly</a:t>
            </a:r>
          </a:p>
          <a:p>
            <a:pPr lvl="1"/>
            <a:r>
              <a:rPr lang="en-US" sz="2300" dirty="0" smtClean="0"/>
              <a:t>Co-founder</a:t>
            </a:r>
          </a:p>
          <a:p>
            <a:pPr lvl="1"/>
            <a:r>
              <a:rPr lang="en-US" sz="2300" dirty="0" smtClean="0"/>
              <a:t>Sales director in the medical field for over 14 years</a:t>
            </a:r>
          </a:p>
          <a:p>
            <a:r>
              <a:rPr lang="en-US" b="1" dirty="0" smtClean="0"/>
              <a:t>Technical team</a:t>
            </a:r>
          </a:p>
          <a:p>
            <a:pPr lvl="1"/>
            <a:r>
              <a:rPr lang="en-US" dirty="0" err="1" smtClean="0"/>
              <a:t>Sameh</a:t>
            </a:r>
            <a:r>
              <a:rPr lang="en-US" dirty="0" smtClean="0"/>
              <a:t> Aly – Developer</a:t>
            </a:r>
          </a:p>
          <a:p>
            <a:pPr lvl="1"/>
            <a:r>
              <a:rPr lang="en-US" dirty="0" smtClean="0"/>
              <a:t>Samar Bakr – Developer</a:t>
            </a:r>
          </a:p>
          <a:p>
            <a:pPr lvl="1"/>
            <a:r>
              <a:rPr lang="en-US" dirty="0" err="1" smtClean="0"/>
              <a:t>Anisa</a:t>
            </a:r>
            <a:r>
              <a:rPr lang="en-US" dirty="0" smtClean="0"/>
              <a:t> Ibrahim – Tester</a:t>
            </a:r>
          </a:p>
          <a:p>
            <a:pPr lvl="1"/>
            <a:r>
              <a:rPr lang="en-US" dirty="0" smtClean="0"/>
              <a:t>Mohamed al </a:t>
            </a:r>
            <a:r>
              <a:rPr lang="en-US" dirty="0" err="1" smtClean="0"/>
              <a:t>Shafei</a:t>
            </a:r>
            <a:r>
              <a:rPr lang="en-US" dirty="0" smtClean="0"/>
              <a:t> – E-Marketing specialist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863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2151" y="447188"/>
            <a:ext cx="3381375" cy="60769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10000" y="2537137"/>
            <a:ext cx="5157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have more details for you to ask about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21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 smtClean="0"/>
              <a:t>The problem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Doctors always busy !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8633" y="447188"/>
            <a:ext cx="2152650" cy="634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365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Doctor Quote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“For over 30 years in the field, I never know how to  manage my schedule for collage, lectures, clinics, operations and </a:t>
            </a:r>
            <a:r>
              <a:rPr lang="en-US" sz="2800" b="1" dirty="0" smtClean="0"/>
              <a:t>FAMILY</a:t>
            </a:r>
            <a:r>
              <a:rPr lang="en-US" sz="2400" dirty="0" smtClean="0"/>
              <a:t>”</a:t>
            </a:r>
          </a:p>
          <a:p>
            <a:r>
              <a:rPr lang="en-US" sz="2400" dirty="0" smtClean="0"/>
              <a:t>“Neither know how cash flows throw all of this”</a:t>
            </a:r>
          </a:p>
        </p:txBody>
      </p:sp>
    </p:spTree>
    <p:extLst>
      <p:ext uri="{BB962C8B-B14F-4D97-AF65-F5344CB8AC3E}">
        <p14:creationId xmlns:p14="http://schemas.microsoft.com/office/powerpoint/2010/main" val="2894414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1835" y="2101135"/>
            <a:ext cx="4000500" cy="4381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dirty="0" smtClean="0"/>
              <a:t>The Deal</a:t>
            </a:r>
            <a:endParaRPr lang="en-US" sz="6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A cloud based Mobile App and </a:t>
            </a:r>
            <a:br>
              <a:rPr lang="en-US" sz="3200" dirty="0" smtClean="0"/>
            </a:br>
            <a:r>
              <a:rPr lang="en-US" sz="3200" dirty="0" smtClean="0"/>
              <a:t>web platform that takes care of</a:t>
            </a:r>
            <a:br>
              <a:rPr lang="en-US" sz="3200" dirty="0" smtClean="0"/>
            </a:br>
            <a:r>
              <a:rPr lang="en-US" sz="3200" dirty="0" smtClean="0"/>
              <a:t>doctor life in 2 main directions </a:t>
            </a:r>
            <a:br>
              <a:rPr lang="en-US" sz="3200" dirty="0" smtClean="0"/>
            </a:br>
            <a:r>
              <a:rPr lang="en-US" sz="5400" b="1" dirty="0" smtClean="0"/>
              <a:t>TIME AND MONEY</a:t>
            </a:r>
            <a:endParaRPr lang="en-US" sz="3200" b="1" dirty="0" smtClean="0"/>
          </a:p>
        </p:txBody>
      </p:sp>
    </p:spTree>
    <p:extLst>
      <p:ext uri="{BB962C8B-B14F-4D97-AF65-F5344CB8AC3E}">
        <p14:creationId xmlns:p14="http://schemas.microsoft.com/office/powerpoint/2010/main" val="4164826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 smtClean="0"/>
              <a:t>The App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0380" y="2492744"/>
            <a:ext cx="10554574" cy="3636511"/>
          </a:xfrm>
        </p:spPr>
        <p:txBody>
          <a:bodyPr>
            <a:normAutofit lnSpcReduction="10000"/>
          </a:bodyPr>
          <a:lstStyle/>
          <a:p>
            <a:pPr lvl="1"/>
            <a:r>
              <a:rPr lang="en-US" sz="2400" dirty="0" smtClean="0"/>
              <a:t>The App manages time and cash flow of</a:t>
            </a:r>
          </a:p>
          <a:p>
            <a:pPr lvl="2"/>
            <a:r>
              <a:rPr lang="en-US" sz="2000" dirty="0" smtClean="0"/>
              <a:t>Clinics</a:t>
            </a:r>
            <a:endParaRPr lang="en-US" sz="2000" dirty="0"/>
          </a:p>
          <a:p>
            <a:pPr lvl="2"/>
            <a:r>
              <a:rPr lang="en-US" sz="2000" dirty="0"/>
              <a:t>Operation</a:t>
            </a:r>
          </a:p>
          <a:p>
            <a:pPr lvl="2"/>
            <a:r>
              <a:rPr lang="en-US" sz="2000" dirty="0"/>
              <a:t>Private dates</a:t>
            </a:r>
          </a:p>
          <a:p>
            <a:pPr lvl="2"/>
            <a:r>
              <a:rPr lang="en-US" sz="2000" dirty="0"/>
              <a:t>Other revenues and costs</a:t>
            </a:r>
          </a:p>
          <a:p>
            <a:pPr lvl="1"/>
            <a:r>
              <a:rPr lang="en-US" sz="2200" dirty="0" smtClean="0"/>
              <a:t>Cloud </a:t>
            </a:r>
            <a:r>
              <a:rPr lang="en-US" sz="2200" dirty="0"/>
              <a:t>based Patient </a:t>
            </a:r>
            <a:r>
              <a:rPr lang="en-US" sz="2200" dirty="0" smtClean="0"/>
              <a:t>profile</a:t>
            </a:r>
          </a:p>
          <a:p>
            <a:pPr lvl="1"/>
            <a:r>
              <a:rPr lang="en-US" sz="2400" dirty="0" smtClean="0"/>
              <a:t>Sub accounts for assistants</a:t>
            </a:r>
          </a:p>
          <a:p>
            <a:pPr lvl="1"/>
            <a:r>
              <a:rPr lang="en-US" sz="2400" dirty="0" smtClean="0"/>
              <a:t>Accessible from IOS, Android devices or any web browser.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542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its life now !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0178" y="2304084"/>
            <a:ext cx="3486637" cy="597300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6654" y="2304084"/>
            <a:ext cx="3486637" cy="601111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394" y="2304084"/>
            <a:ext cx="3467584" cy="6115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482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2687" y="2287457"/>
            <a:ext cx="3353268" cy="60206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7444" y="2344615"/>
            <a:ext cx="3477110" cy="603969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832" y="2344615"/>
            <a:ext cx="3429479" cy="5963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100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Benchmark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Competition</a:t>
            </a:r>
          </a:p>
          <a:p>
            <a:pPr lvl="1"/>
            <a:r>
              <a:rPr lang="en-US" dirty="0" smtClean="0"/>
              <a:t>Legacy clinics systems</a:t>
            </a:r>
          </a:p>
          <a:p>
            <a:pPr lvl="1"/>
            <a:r>
              <a:rPr lang="en-US" dirty="0" err="1" smtClean="0"/>
              <a:t>ToDo</a:t>
            </a:r>
            <a:r>
              <a:rPr lang="en-US" dirty="0" smtClean="0"/>
              <a:t> Apps</a:t>
            </a:r>
          </a:p>
          <a:p>
            <a:pPr lvl="1"/>
            <a:r>
              <a:rPr lang="en-US" dirty="0" smtClean="0"/>
              <a:t>Financial Apps</a:t>
            </a:r>
          </a:p>
          <a:p>
            <a:r>
              <a:rPr lang="en-US" b="1" dirty="0" smtClean="0"/>
              <a:t>Advantages</a:t>
            </a:r>
          </a:p>
          <a:p>
            <a:pPr lvl="1"/>
            <a:r>
              <a:rPr lang="en-US" dirty="0" smtClean="0"/>
              <a:t>Integrated Solution</a:t>
            </a:r>
          </a:p>
          <a:p>
            <a:pPr lvl="1"/>
            <a:r>
              <a:rPr lang="en-US" dirty="0" smtClean="0"/>
              <a:t>Cloud based</a:t>
            </a:r>
          </a:p>
          <a:p>
            <a:pPr lvl="1"/>
            <a:r>
              <a:rPr lang="en-US" dirty="0" smtClean="0"/>
              <a:t>Localized</a:t>
            </a:r>
          </a:p>
          <a:p>
            <a:pPr lvl="1"/>
            <a:r>
              <a:rPr lang="en-US" dirty="0" smtClean="0"/>
              <a:t>Direct support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7426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Market projection </a:t>
            </a:r>
            <a:r>
              <a:rPr lang="en-US" sz="1400" dirty="0" smtClean="0"/>
              <a:t>real data collected from pharmaceutical companies</a:t>
            </a:r>
            <a:endParaRPr lang="en-US" sz="14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491568"/>
              </p:ext>
            </p:extLst>
          </p:nvPr>
        </p:nvGraphicFramePr>
        <p:xfrm>
          <a:off x="2060620" y="3784838"/>
          <a:ext cx="8128000" cy="2372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Delta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Cairo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Alex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Class 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4190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9330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2872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Class 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5965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8426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4313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Class 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7938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8503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3282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Totals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18093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26259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10467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Grand Total</a:t>
                      </a:r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sz="28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54819</a:t>
                      </a:r>
                      <a:endParaRPr lang="en-US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060620" y="2408349"/>
            <a:ext cx="75087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This numbers indicates doctors we clinics in Delta, Cairo and Alex.</a:t>
            </a:r>
          </a:p>
          <a:p>
            <a:r>
              <a:rPr lang="en-US" dirty="0"/>
              <a:t>d</a:t>
            </a:r>
            <a:r>
              <a:rPr lang="en-US" dirty="0" smtClean="0"/>
              <a:t>ivided into 3 different categories as in medical field, </a:t>
            </a:r>
          </a:p>
          <a:p>
            <a:r>
              <a:rPr lang="en-US" dirty="0" smtClean="0"/>
              <a:t>the high category is Class (A)</a:t>
            </a:r>
          </a:p>
          <a:p>
            <a:r>
              <a:rPr lang="en-US" dirty="0" smtClean="0"/>
              <a:t>Which contains well known names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651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9ECD33"/>
      </a:accent1>
      <a:accent2>
        <a:srgbClr val="E19933"/>
      </a:accent2>
      <a:accent3>
        <a:srgbClr val="DC5D3D"/>
      </a:accent3>
      <a:accent4>
        <a:srgbClr val="A967CB"/>
      </a:accent4>
      <a:accent5>
        <a:srgbClr val="5EA5DD"/>
      </a:accent5>
      <a:accent6>
        <a:srgbClr val="44BEA9"/>
      </a:accent6>
      <a:hlink>
        <a:srgbClr val="8F8F8F"/>
      </a:hlink>
      <a:folHlink>
        <a:srgbClr val="A5A5A5"/>
      </a:folHlink>
    </a:clrScheme>
    <a:fontScheme name="Quotable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Quotable" id="{39EC5628-30ED-4578-ACD8-9820EDB8E15A}" vid="{98D1675B-7325-48AD-994B-0DEF3379A98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51</TotalTime>
  <Words>296</Words>
  <Application>Microsoft Office PowerPoint</Application>
  <PresentationFormat>Custom</PresentationFormat>
  <Paragraphs>98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Quotable</vt:lpstr>
      <vt:lpstr>PowerPoint Presentation</vt:lpstr>
      <vt:lpstr>The problem</vt:lpstr>
      <vt:lpstr>A Doctor Quote</vt:lpstr>
      <vt:lpstr>The Deal</vt:lpstr>
      <vt:lpstr>The App</vt:lpstr>
      <vt:lpstr>And its life now !</vt:lpstr>
      <vt:lpstr>PowerPoint Presentation</vt:lpstr>
      <vt:lpstr>Benchmark</vt:lpstr>
      <vt:lpstr>Market projection real data collected from pharmaceutical companies</vt:lpstr>
      <vt:lpstr>Subscriber plans</vt:lpstr>
      <vt:lpstr>Phase 1 Target and marketing strategy </vt:lpstr>
      <vt:lpstr>The team behind this </vt:lpstr>
      <vt:lpstr>Thank you.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Tic Doc</dc:title>
  <dc:creator>Nofoos Web</dc:creator>
  <cp:lastModifiedBy>Amir Aly</cp:lastModifiedBy>
  <cp:revision>8</cp:revision>
  <dcterms:created xsi:type="dcterms:W3CDTF">2015-09-14T18:51:20Z</dcterms:created>
  <dcterms:modified xsi:type="dcterms:W3CDTF">2015-09-15T09:47:08Z</dcterms:modified>
</cp:coreProperties>
</file>